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74" r:id="rId6"/>
    <p:sldId id="269" r:id="rId7"/>
    <p:sldId id="267" r:id="rId8"/>
    <p:sldId id="298" r:id="rId9"/>
    <p:sldId id="299" r:id="rId10"/>
    <p:sldId id="270" r:id="rId11"/>
    <p:sldId id="297" r:id="rId12"/>
    <p:sldId id="268" r:id="rId13"/>
    <p:sldId id="288" r:id="rId14"/>
    <p:sldId id="290" r:id="rId15"/>
    <p:sldId id="291" r:id="rId16"/>
    <p:sldId id="296" r:id="rId17"/>
    <p:sldId id="295" r:id="rId18"/>
    <p:sldId id="294" r:id="rId19"/>
    <p:sldId id="293" r:id="rId20"/>
    <p:sldId id="2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103" d="100"/>
          <a:sy n="103" d="100"/>
        </p:scale>
        <p:origin x="114" y="114"/>
      </p:cViewPr>
      <p:guideLst/>
    </p:cSldViewPr>
  </p:slideViewPr>
  <p:outlineViewPr>
    <p:cViewPr>
      <p:scale>
        <a:sx n="33" d="100"/>
        <a:sy n="33" d="100"/>
      </p:scale>
      <p:origin x="0" y="-208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2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7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3457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11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7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29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5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7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9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0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7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2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7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DF22B-F121-4286-B9DC-A6B283CFFBC3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FAAD3-7B19-41E7-84C2-8423BB1E9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161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FxTlWsAOP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98171"/>
            <a:ext cx="9448800" cy="1240972"/>
          </a:xfrm>
        </p:spPr>
        <p:txBody>
          <a:bodyPr/>
          <a:lstStyle/>
          <a:p>
            <a:pPr algn="ctr"/>
            <a:r>
              <a:rPr lang="en-US" dirty="0" err="1"/>
              <a:t>DentaL</a:t>
            </a:r>
            <a:r>
              <a:rPr lang="en-US" dirty="0"/>
              <a:t>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Ross Klein</a:t>
            </a:r>
          </a:p>
        </p:txBody>
      </p:sp>
    </p:spTree>
    <p:extLst>
      <p:ext uri="{BB962C8B-B14F-4D97-AF65-F5344CB8AC3E}">
        <p14:creationId xmlns:p14="http://schemas.microsoft.com/office/powerpoint/2010/main" val="367519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876" y="243513"/>
            <a:ext cx="8610600" cy="1293028"/>
          </a:xfrm>
        </p:spPr>
        <p:txBody>
          <a:bodyPr/>
          <a:lstStyle/>
          <a:p>
            <a:r>
              <a:rPr lang="en-US" dirty="0"/>
              <a:t>Inferior Alveolar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1263750"/>
            <a:ext cx="7041906" cy="50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3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62E4122-CAE0-4E73-A1B0-734F752A5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00" y="1436914"/>
            <a:ext cx="11923456" cy="39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3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Inferior Alveolar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Topical Lidocaine for 1 minute</a:t>
            </a:r>
          </a:p>
          <a:p>
            <a:r>
              <a:rPr lang="en-US" dirty="0"/>
              <a:t>Depth 2-2.5 cm</a:t>
            </a:r>
          </a:p>
          <a:p>
            <a:r>
              <a:rPr lang="en-US" dirty="0"/>
              <a:t>Bone is contacted</a:t>
            </a:r>
          </a:p>
          <a:p>
            <a:r>
              <a:rPr lang="en-US" dirty="0"/>
              <a:t>1.5-2 ml</a:t>
            </a:r>
          </a:p>
          <a:p>
            <a:r>
              <a:rPr lang="en-US" dirty="0"/>
              <a:t>Lay patient down</a:t>
            </a:r>
          </a:p>
          <a:p>
            <a:r>
              <a:rPr lang="en-US" dirty="0"/>
              <a:t>Spit Cloth</a:t>
            </a:r>
          </a:p>
        </p:txBody>
      </p:sp>
    </p:spTree>
    <p:extLst>
      <p:ext uri="{BB962C8B-B14F-4D97-AF65-F5344CB8AC3E}">
        <p14:creationId xmlns:p14="http://schemas.microsoft.com/office/powerpoint/2010/main" val="758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0" y="944160"/>
            <a:ext cx="5551276" cy="56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61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1cm (or scoop) to 3 or 4 drops.</a:t>
            </a:r>
          </a:p>
          <a:p>
            <a:r>
              <a:rPr lang="en-US" dirty="0"/>
              <a:t>Should be the consistency of toothpaste</a:t>
            </a:r>
          </a:p>
          <a:p>
            <a:r>
              <a:rPr lang="en-US" dirty="0"/>
              <a:t>Mix thoroughly </a:t>
            </a:r>
          </a:p>
          <a:p>
            <a:r>
              <a:rPr lang="en-US" dirty="0"/>
              <a:t>Cover the dental </a:t>
            </a:r>
            <a:r>
              <a:rPr lang="en-US" dirty="0" err="1"/>
              <a:t>carie</a:t>
            </a:r>
            <a:r>
              <a:rPr lang="en-US" dirty="0"/>
              <a:t> completely.</a:t>
            </a:r>
          </a:p>
          <a:p>
            <a:r>
              <a:rPr lang="en-US" dirty="0"/>
              <a:t>Paste dries 10-15 minutes</a:t>
            </a:r>
          </a:p>
          <a:p>
            <a:r>
              <a:rPr lang="en-US" dirty="0"/>
              <a:t>Bite block of gauze </a:t>
            </a:r>
          </a:p>
          <a:p>
            <a:r>
              <a:rPr lang="en-US" dirty="0"/>
              <a:t>Filling with cement is considered a “dental replacement”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8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17680-2E43-46E0-AECC-95708400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Painful Carries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FB0022-A08A-467A-865E-26EC76D8B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809" y="1769875"/>
            <a:ext cx="7776047" cy="50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48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8D9586-45EE-4C5A-9D71-862CFCBE0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420" y="446148"/>
            <a:ext cx="10810538" cy="62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7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ACAE49-4C64-4ADF-9BB2-BB8FCED6A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812" y="468775"/>
            <a:ext cx="11392376" cy="63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18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3000-4687-4C72-B3C0-35388F9C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6FF0D-FB9A-4343-98FA-AC53235D8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8D2A9F-F4DE-480D-88ED-7977899DE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65" y="228153"/>
            <a:ext cx="11422069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51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5AF6E3-C89B-4034-807F-220E19E80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533" y="613525"/>
            <a:ext cx="11191518" cy="6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34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Dental Blocks</a:t>
            </a:r>
          </a:p>
          <a:p>
            <a:r>
              <a:rPr lang="en-US" dirty="0"/>
              <a:t>Dental Cement</a:t>
            </a:r>
          </a:p>
          <a:p>
            <a:r>
              <a:rPr lang="en-US" dirty="0"/>
              <a:t>Dental Putty</a:t>
            </a:r>
          </a:p>
          <a:p>
            <a:pPr lvl="1"/>
            <a:r>
              <a:rPr lang="en-US" dirty="0"/>
              <a:t>$4.20</a:t>
            </a:r>
          </a:p>
          <a:p>
            <a:r>
              <a:rPr lang="en-US" dirty="0"/>
              <a:t>Glue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A0B4D-70CA-4701-995D-3035487D5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004" y="2194560"/>
            <a:ext cx="3877216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8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n w="3175" cmpd="sng">
                  <a:noFill/>
                </a:ln>
                <a:latin typeface="+mj-lt"/>
                <a:ea typeface="+mj-ea"/>
                <a:cs typeface="+mj-cs"/>
                <a:hlinkClick r:id="rId2"/>
              </a:rPr>
              <a:t>https://www.youtube.com/watch?v=_FxTlWsAOPE</a:t>
            </a:r>
            <a:endParaRPr lang="en-US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510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</a:t>
            </a:r>
            <a:r>
              <a:rPr lang="en-US" baseline="0" dirty="0"/>
              <a:t>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31" y="2057401"/>
            <a:ext cx="10820400" cy="4024125"/>
          </a:xfrm>
        </p:spPr>
        <p:txBody>
          <a:bodyPr>
            <a:normAutofit/>
          </a:bodyPr>
          <a:lstStyle/>
          <a:p>
            <a:r>
              <a:rPr lang="en-US" sz="4400" dirty="0"/>
              <a:t>Codable Procedure – 64450</a:t>
            </a:r>
          </a:p>
          <a:p>
            <a:r>
              <a:rPr lang="en-US" sz="4400" dirty="0" err="1"/>
              <a:t>Supraperiosteal</a:t>
            </a:r>
            <a:endParaRPr lang="en-US" sz="4400" dirty="0"/>
          </a:p>
          <a:p>
            <a:r>
              <a:rPr lang="en-US" sz="4400" dirty="0"/>
              <a:t>Inferior Alveolar</a:t>
            </a:r>
          </a:p>
        </p:txBody>
      </p:sp>
    </p:spTree>
    <p:extLst>
      <p:ext uri="{BB962C8B-B14F-4D97-AF65-F5344CB8AC3E}">
        <p14:creationId xmlns:p14="http://schemas.microsoft.com/office/powerpoint/2010/main" val="36464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Supraperiosteal</a:t>
            </a:r>
            <a:r>
              <a:rPr lang="en-US" dirty="0"/>
              <a:t> Injection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504" y="1681140"/>
            <a:ext cx="6956385" cy="516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1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Supraperiosteal</a:t>
            </a:r>
            <a:r>
              <a:rPr lang="en-US" dirty="0"/>
              <a:t>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Dry Area</a:t>
            </a:r>
          </a:p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Topical Lidocaine for 1 minute</a:t>
            </a:r>
            <a:endParaRPr lang="en-US" sz="2800" dirty="0">
              <a:effectLst/>
            </a:endParaRPr>
          </a:p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Depth 1-2 cm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1.5-2 ml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 patient down</a:t>
            </a:r>
            <a:endParaRPr lang="en-US" dirty="0">
              <a:effectLst/>
            </a:endParaRPr>
          </a:p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Spit Cloth</a:t>
            </a: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1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Inferior Alveolar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664337"/>
            <a:ext cx="7721580" cy="517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3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en-US" dirty="0"/>
              <a:t>Inferior Alveolar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593" y="892660"/>
            <a:ext cx="8351745" cy="58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15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C3AF2E-12C3-4CEB-91E0-4F56C5B69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45" y="40998"/>
            <a:ext cx="9767013" cy="674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9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74BA6F-DECF-4B8B-9E91-99B35798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76" y="356163"/>
            <a:ext cx="9369977" cy="65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9949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501</TotalTime>
  <Words>133</Words>
  <Application>Microsoft Office PowerPoint</Application>
  <PresentationFormat>Widescreen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Vapor Trail</vt:lpstr>
      <vt:lpstr>DentaL Procedures</vt:lpstr>
      <vt:lpstr>Dental Procedures</vt:lpstr>
      <vt:lpstr>Dental Block</vt:lpstr>
      <vt:lpstr>Supraperiosteal Injection</vt:lpstr>
      <vt:lpstr>Supraperiosteal Injection</vt:lpstr>
      <vt:lpstr>Inferior Alveolar</vt:lpstr>
      <vt:lpstr>Inferior Alveolar</vt:lpstr>
      <vt:lpstr>PowerPoint Presentation</vt:lpstr>
      <vt:lpstr>PowerPoint Presentation</vt:lpstr>
      <vt:lpstr>Inferior Alveolar</vt:lpstr>
      <vt:lpstr>PowerPoint Presentation</vt:lpstr>
      <vt:lpstr>Inferior Alveolar</vt:lpstr>
      <vt:lpstr>Cement</vt:lpstr>
      <vt:lpstr>Ratio</vt:lpstr>
      <vt:lpstr>Painful Carries</vt:lpstr>
      <vt:lpstr>PowerPoint Presentation</vt:lpstr>
      <vt:lpstr>PowerPoint Presentation</vt:lpstr>
      <vt:lpstr>PowerPoint Presentation</vt:lpstr>
      <vt:lpstr>PowerPoint Presentation</vt:lpstr>
      <vt:lpstr>Video</vt:lpstr>
    </vt:vector>
  </TitlesOfParts>
  <Company>Overlake Medical Center and Clinics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Stuff People Are Asking About</dc:title>
  <dc:creator>rklein</dc:creator>
  <cp:lastModifiedBy>Ross Klein</cp:lastModifiedBy>
  <cp:revision>29</cp:revision>
  <dcterms:created xsi:type="dcterms:W3CDTF">2019-06-14T14:24:58Z</dcterms:created>
  <dcterms:modified xsi:type="dcterms:W3CDTF">2020-06-13T21:48:57Z</dcterms:modified>
</cp:coreProperties>
</file>