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Cardiac stuff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Entertainment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4320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Degree Block</a:t>
            </a:r>
            <a:br>
              <a:rPr lang="en-US" dirty="0"/>
            </a:br>
            <a:r>
              <a:rPr lang="en-US" dirty="0"/>
              <a:t>	Oh Crap!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5228" y="400493"/>
            <a:ext cx="8538197" cy="2994556"/>
          </a:xfrm>
          <a:prstGeom prst="rect">
            <a:avLst/>
          </a:prstGeo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3771" y="5132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Bundle Branch Block</a:t>
            </a:r>
            <a:br>
              <a:rPr lang="en-US" sz="2000" dirty="0"/>
            </a:br>
            <a:r>
              <a:rPr lang="en-US" sz="2000" dirty="0"/>
              <a:t>	With this conduction block, either the left or right 	bundle branch is blocked intermittently or fixed. The QRS 	complex is wider than normal (&gt; 0.12 sec.). Using a 12 	lead EKG, blocks in either the left or right bundle branch 	may be diagnosed.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32" y="893309"/>
            <a:ext cx="3276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QTc</a:t>
            </a:r>
            <a:r>
              <a:rPr lang="en-US" dirty="0"/>
              <a:t>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89" y="165463"/>
            <a:ext cx="8534400" cy="1470781"/>
          </a:xfrm>
        </p:spPr>
        <p:txBody>
          <a:bodyPr/>
          <a:lstStyle/>
          <a:p>
            <a:r>
              <a:rPr lang="en-US" dirty="0"/>
              <a:t>Long </a:t>
            </a:r>
            <a:r>
              <a:rPr lang="en-US" dirty="0" err="1"/>
              <a:t>QTc</a:t>
            </a:r>
            <a:r>
              <a:rPr lang="en-US" dirty="0"/>
              <a:t> 1/2500</a:t>
            </a:r>
          </a:p>
          <a:p>
            <a:r>
              <a:rPr lang="en-US" dirty="0"/>
              <a:t>Greater than or equal to 500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29" y="1262471"/>
            <a:ext cx="6747679" cy="34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Ectopy</a:t>
            </a:r>
            <a:br>
              <a:rPr lang="en-US" dirty="0"/>
            </a:br>
            <a:r>
              <a:rPr lang="en-US" dirty="0"/>
              <a:t>	</a:t>
            </a:r>
            <a:r>
              <a:rPr lang="fr-FR" sz="2000" dirty="0"/>
              <a:t> </a:t>
            </a:r>
            <a:r>
              <a:rPr lang="fr-FR" sz="2000" dirty="0" err="1"/>
              <a:t>Premature</a:t>
            </a:r>
            <a:r>
              <a:rPr lang="fr-FR" sz="2000" dirty="0"/>
              <a:t> atrial contractions (PAC) </a:t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dirty="0" err="1"/>
              <a:t>Premature</a:t>
            </a:r>
            <a:r>
              <a:rPr lang="fr-FR" sz="2000" dirty="0"/>
              <a:t> </a:t>
            </a:r>
            <a:r>
              <a:rPr lang="fr-FR" sz="2000" dirty="0" err="1"/>
              <a:t>ventricular</a:t>
            </a:r>
            <a:r>
              <a:rPr lang="fr-FR" sz="2000" dirty="0"/>
              <a:t> contractions (PVC)</a:t>
            </a:r>
            <a:br>
              <a:rPr lang="fr-FR" sz="2000" dirty="0"/>
            </a:br>
            <a:r>
              <a:rPr lang="fr-FR" sz="2000" dirty="0"/>
              <a:t>	</a:t>
            </a:r>
            <a:br>
              <a:rPr lang="fr-FR" sz="2000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30003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65" y="3001431"/>
            <a:ext cx="6487435" cy="19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Qrs</a:t>
            </a:r>
            <a:r>
              <a:rPr lang="en-US" dirty="0"/>
              <a:t> axis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362" y="685800"/>
            <a:ext cx="477810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79" y="156754"/>
            <a:ext cx="8382000" cy="6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239590"/>
            <a:ext cx="8534400" cy="316992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Walkthrough on an EKG</a:t>
            </a:r>
            <a:br>
              <a:rPr lang="en-US" sz="2000" dirty="0"/>
            </a:br>
            <a:r>
              <a:rPr lang="en-US" sz="2000" dirty="0"/>
              <a:t>	Normal sinus rhythm. </a:t>
            </a:r>
            <a:br>
              <a:rPr lang="en-US" sz="2000" dirty="0"/>
            </a:br>
            <a:r>
              <a:rPr lang="en-US" sz="2000" dirty="0"/>
              <a:t>	heart rate 76</a:t>
            </a:r>
            <a:br>
              <a:rPr lang="en-US" sz="2000" dirty="0"/>
            </a:br>
            <a:r>
              <a:rPr lang="en-US" sz="2000" dirty="0"/>
              <a:t>	No ST elevation or depression. </a:t>
            </a:r>
            <a:br>
              <a:rPr lang="en-US" sz="2000" dirty="0"/>
            </a:br>
            <a:r>
              <a:rPr lang="en-US" sz="2000" dirty="0"/>
              <a:t>	No T-wave inversion. </a:t>
            </a:r>
            <a:br>
              <a:rPr lang="en-US" sz="2000" dirty="0"/>
            </a:br>
            <a:r>
              <a:rPr lang="en-US" sz="2000" dirty="0"/>
              <a:t>	Normal R Wave progression </a:t>
            </a:r>
            <a:br>
              <a:rPr lang="en-US" sz="2000" dirty="0"/>
            </a:br>
            <a:r>
              <a:rPr lang="en-US" sz="2000" dirty="0"/>
              <a:t>	No Idioventricular block</a:t>
            </a:r>
            <a:br>
              <a:rPr lang="en-US" sz="2000" dirty="0"/>
            </a:br>
            <a:r>
              <a:rPr lang="en-US" sz="2000" dirty="0"/>
              <a:t>	No ectopy.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err="1"/>
              <a:t>QTc</a:t>
            </a:r>
            <a:r>
              <a:rPr lang="en-US" sz="2000" dirty="0"/>
              <a:t> interval 0.393</a:t>
            </a:r>
            <a:br>
              <a:rPr lang="en-US" sz="2000" dirty="0"/>
            </a:br>
            <a:r>
              <a:rPr lang="en-US" sz="2000" dirty="0"/>
              <a:t>	QRS axis 75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" y="16228"/>
            <a:ext cx="8441945" cy="3137589"/>
          </a:xfrm>
        </p:spPr>
      </p:pic>
    </p:spTree>
    <p:extLst>
      <p:ext uri="{BB962C8B-B14F-4D97-AF65-F5344CB8AC3E}">
        <p14:creationId xmlns:p14="http://schemas.microsoft.com/office/powerpoint/2010/main" val="177983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Establishes Tachycardia and Bradycardia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rate is calculated for you. No need to use boxes, but here they are just in case: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87" y="2282067"/>
            <a:ext cx="2458972" cy="18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err="1"/>
              <a:t>Mycardial</a:t>
            </a:r>
            <a:r>
              <a:rPr lang="en-US" dirty="0"/>
              <a:t> </a:t>
            </a:r>
            <a:r>
              <a:rPr lang="en-US" dirty="0" err="1"/>
              <a:t>Infacrtion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 Elevation									ST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685800"/>
            <a:ext cx="353377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62" y="714374"/>
            <a:ext cx="2952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 Wave Inversion</a:t>
            </a:r>
            <a:br>
              <a:rPr lang="en-US" dirty="0"/>
            </a:br>
            <a:r>
              <a:rPr lang="en-US" dirty="0"/>
              <a:t>	MI, Pericarditis when Diffuse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184" y="444137"/>
            <a:ext cx="4835715" cy="32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R Wave Progression</a:t>
            </a:r>
            <a:br>
              <a:rPr lang="en-US" dirty="0"/>
            </a:br>
            <a:r>
              <a:rPr lang="en-US" dirty="0"/>
              <a:t>	? Anterior MI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92" y="685800"/>
            <a:ext cx="7221583" cy="3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63291"/>
            <a:ext cx="8534400" cy="1431108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Degree Block</a:t>
            </a:r>
            <a:br>
              <a:rPr lang="en-US" dirty="0"/>
            </a:br>
            <a:r>
              <a:rPr lang="en-US" dirty="0"/>
              <a:t>	AV Conduction Delay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685800"/>
            <a:ext cx="5061055" cy="169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267" y="685800"/>
            <a:ext cx="5959053" cy="31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Degree Block</a:t>
            </a:r>
            <a:br>
              <a:rPr lang="en-US" dirty="0"/>
            </a:br>
            <a:r>
              <a:rPr lang="en-US" dirty="0"/>
              <a:t>	PR Interval gradually increasing 	until a beat is dropped.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775" y="1950244"/>
            <a:ext cx="33432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Degree Block ii</a:t>
            </a:r>
            <a:br>
              <a:rPr lang="en-US" dirty="0"/>
            </a:br>
            <a:r>
              <a:rPr lang="en-US" dirty="0"/>
              <a:t>	PR interval is the same, but 	occasionally blocked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580" y="205431"/>
            <a:ext cx="6628664" cy="2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101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</TotalTime>
  <Words>77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Cardiac stuff</vt:lpstr>
      <vt:lpstr>Walkthrough on an EKG  Normal sinus rhythm.   heart rate 76  No ST elevation or depression.   No T-wave inversion.   Normal R Wave progression   No Idioventricular block  No ectopy.   QTc interval 0.393  QRS axis 75 </vt:lpstr>
      <vt:lpstr>Establishes Tachycardia and Bradycardia</vt:lpstr>
      <vt:lpstr>Potential Mycardial Infacrtion</vt:lpstr>
      <vt:lpstr>T Wave Inversion  MI, Pericarditis when Diffuse  </vt:lpstr>
      <vt:lpstr>Poor R Wave Progression  ? Anterior MI</vt:lpstr>
      <vt:lpstr>First Degree Block  AV Conduction Delay  </vt:lpstr>
      <vt:lpstr>Second Degree Block  PR Interval gradually increasing  until a beat is dropped.</vt:lpstr>
      <vt:lpstr>Second Degree Block ii  PR interval is the same, but  occasionally blocked</vt:lpstr>
      <vt:lpstr>Third Degree Block  Oh Crap!</vt:lpstr>
      <vt:lpstr>Bundle Branch Block  With this conduction block, either the left or right  bundle branch is blocked intermittently or fixed. The QRS  complex is wider than normal (&gt; 0.12 sec.). Using a 12  lead EKG, blocks in either the left or right bundle branch  may be diagnosed. </vt:lpstr>
      <vt:lpstr>QTc Interval</vt:lpstr>
      <vt:lpstr>Ectopy   Premature atrial contractions (PAC)   Premature ventricular contractions (PVC)   </vt:lpstr>
      <vt:lpstr>Qrs axis</vt:lpstr>
      <vt:lpstr>PowerPoint Presentation</vt:lpstr>
    </vt:vector>
  </TitlesOfParts>
  <Company>Overlake Medical Center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stuff</dc:title>
  <dc:creator>rklein</dc:creator>
  <cp:lastModifiedBy>Ross Klein</cp:lastModifiedBy>
  <cp:revision>17</cp:revision>
  <dcterms:created xsi:type="dcterms:W3CDTF">2018-10-15T19:02:37Z</dcterms:created>
  <dcterms:modified xsi:type="dcterms:W3CDTF">2019-07-25T01:48:48Z</dcterms:modified>
</cp:coreProperties>
</file>