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76" r:id="rId2"/>
    <p:sldId id="356" r:id="rId3"/>
    <p:sldId id="357" r:id="rId4"/>
    <p:sldId id="358" r:id="rId5"/>
    <p:sldId id="360" r:id="rId6"/>
    <p:sldId id="364" r:id="rId7"/>
    <p:sldId id="361" r:id="rId8"/>
    <p:sldId id="365" r:id="rId9"/>
    <p:sldId id="366" r:id="rId10"/>
    <p:sldId id="362" r:id="rId11"/>
    <p:sldId id="363" r:id="rId12"/>
    <p:sldId id="367" r:id="rId13"/>
    <p:sldId id="368" r:id="rId14"/>
    <p:sldId id="372" r:id="rId15"/>
    <p:sldId id="373" r:id="rId16"/>
    <p:sldId id="369" r:id="rId17"/>
    <p:sldId id="256" r:id="rId18"/>
    <p:sldId id="378" r:id="rId19"/>
    <p:sldId id="375" r:id="rId20"/>
    <p:sldId id="370" r:id="rId21"/>
    <p:sldId id="355" r:id="rId22"/>
    <p:sldId id="379" r:id="rId2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69" autoAdjust="0"/>
  </p:normalViewPr>
  <p:slideViewPr>
    <p:cSldViewPr>
      <p:cViewPr varScale="1">
        <p:scale>
          <a:sx n="103" d="100"/>
          <a:sy n="103" d="100"/>
        </p:scale>
        <p:origin x="768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55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2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2483-6749-4B87-AF88-A0708BF679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SlIT</a:t>
            </a:r>
            <a:r>
              <a:rPr lang="en-US" dirty="0"/>
              <a:t> Lamp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8754-472B-4C37-B881-1A1410677BD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br>
              <a:rPr lang="en-US" sz="2200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200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(You Don’t Know What You’re Missing…)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3A59-3007-4B43-92A5-72465F392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Conjunctiva/Sclera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0157E-80E8-41B5-B7BD-8D4BB328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2637"/>
            <a:ext cx="3210373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CFC7-81FF-4A95-9B9D-657322343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Cornea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09F22-004E-4F9A-A77D-709492E0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8" y="1873646"/>
            <a:ext cx="6068352" cy="48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C9A7-8814-4346-8F20-AE28198DF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Anterior Chamber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C2F47-AFC6-453A-AD4C-944E3830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800600" cy="47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5169-4BFF-4FB4-AD8D-D1FADCF0446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Iris/Lens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E3BA-0A61-4096-A42E-C31D3017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2699"/>
            <a:ext cx="5257800" cy="55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323B-5519-4C9D-8EE6-31479242D6B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Fluorescein Exam</a:t>
            </a:r>
          </a:p>
        </p:txBody>
      </p:sp>
    </p:spTree>
    <p:extLst>
      <p:ext uri="{BB962C8B-B14F-4D97-AF65-F5344CB8AC3E}">
        <p14:creationId xmlns:p14="http://schemas.microsoft.com/office/powerpoint/2010/main" val="23082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5F40-BFE8-4222-BCA6-114A16E791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2A3C8-BF37-4590-BFD1-0C2FF4B3814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  <a:p>
            <a:r>
              <a:rPr lang="en-US" dirty="0"/>
              <a:t>Adjust Eyepieces</a:t>
            </a:r>
          </a:p>
          <a:p>
            <a:r>
              <a:rPr lang="en-US" dirty="0"/>
              <a:t>Patient</a:t>
            </a:r>
            <a:r>
              <a:rPr lang="en-US" baseline="0" dirty="0"/>
              <a:t> Height</a:t>
            </a:r>
          </a:p>
          <a:p>
            <a:r>
              <a:rPr lang="en-US" baseline="0" dirty="0"/>
              <a:t>Forehead Touching</a:t>
            </a:r>
          </a:p>
          <a:p>
            <a:r>
              <a:rPr lang="en-US" baseline="0" dirty="0"/>
              <a:t>Adjust Chin</a:t>
            </a:r>
          </a:p>
          <a:p>
            <a:r>
              <a:rPr lang="en-US" baseline="0" dirty="0"/>
              <a:t>Move light to focus with base and joystick</a:t>
            </a:r>
          </a:p>
          <a:p>
            <a:r>
              <a:rPr lang="en-US" dirty="0"/>
              <a:t>Change Focus</a:t>
            </a:r>
          </a:p>
          <a:p>
            <a:r>
              <a:rPr lang="en-US" dirty="0"/>
              <a:t>Cobalt Blue</a:t>
            </a:r>
          </a:p>
        </p:txBody>
      </p:sp>
    </p:spTree>
    <p:extLst>
      <p:ext uri="{BB962C8B-B14F-4D97-AF65-F5344CB8AC3E}">
        <p14:creationId xmlns:p14="http://schemas.microsoft.com/office/powerpoint/2010/main" val="37696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CBF9-E863-4DED-88BA-21CE82342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Foreign Body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B2E87-4995-4338-87AC-59774FD0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6630325" cy="46107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DB1B-9A3B-483B-BB71-9D5F2174618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2B4F54A-281A-4FB0-838D-B4113660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0038"/>
            <a:ext cx="5562600" cy="65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E65C1A9-6CC4-4DFC-A7C8-BE1691990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2BBF-E271-4EC7-B5E1-66476723E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Slit Lamp stabilizes head for foreign</a:t>
            </a:r>
            <a:r>
              <a:rPr lang="en-US" baseline="0" dirty="0"/>
              <a:t> body removal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67E58-0D05-4AB2-BA09-616C6419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1"/>
            <a:ext cx="6611470" cy="44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2DFA-E5EC-491C-B5F5-0C4DC8D36D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304800"/>
            <a:ext cx="6377940" cy="12930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Globe Rupture</a:t>
            </a:r>
            <a:br>
              <a:rPr lang="en-US" dirty="0"/>
            </a:br>
            <a:r>
              <a:rPr lang="en-US" dirty="0"/>
              <a:t>		(with dye, Positive Seidels sign)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9D505-D4A8-4AA1-802C-893517A2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81779"/>
            <a:ext cx="7315200" cy="4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52704-A2C3-4ECB-B6ED-A6205D83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200"/>
            <a:ext cx="9144000" cy="4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354A-D895-434D-8F4B-300AFEDE2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HSV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195E-2D0C-42EE-B403-D6D9E7CF8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723"/>
            <a:ext cx="7467600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8A38FE1-3EDE-48A6-9FFE-68ED5E36E79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Corneal Abrasion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C10242-0BE9-47B5-8C8A-3E034E91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762"/>
            <a:ext cx="6705600" cy="451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14E6-429C-4F73-8395-F4B2875AF0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Iritis (white Arrows)</a:t>
            </a:r>
            <a:br>
              <a:rPr lang="en-US" dirty="0"/>
            </a:br>
            <a:r>
              <a:rPr lang="en-US" dirty="0"/>
              <a:t>Uveitis (Black Arrows)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33E37-F745-470A-88CB-6E905132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90058"/>
            <a:ext cx="6858000" cy="45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0C3-199B-4EE8-BAEE-F63896FD4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Turn</a:t>
            </a:r>
            <a:r>
              <a:rPr lang="en-US" baseline="0" dirty="0"/>
              <a:t> Machine 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C0438-D8A1-46F6-9811-B2FD5478638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EFD1-95C3-4300-A187-CE249EFDBE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Adjust </a:t>
            </a:r>
            <a:r>
              <a:rPr lang="en-US" dirty="0" err="1"/>
              <a:t>EyePieces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3853F-A4D4-4EF1-8138-1E05F981689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If Wearing Glasses = 0</a:t>
            </a:r>
          </a:p>
        </p:txBody>
      </p:sp>
    </p:spTree>
    <p:extLst>
      <p:ext uri="{BB962C8B-B14F-4D97-AF65-F5344CB8AC3E}">
        <p14:creationId xmlns:p14="http://schemas.microsoft.com/office/powerpoint/2010/main" val="4903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D803-7EF5-40C7-B1C2-A842270844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Raise the Table</a:t>
            </a:r>
          </a:p>
        </p:txBody>
      </p:sp>
    </p:spTree>
    <p:extLst>
      <p:ext uri="{BB962C8B-B14F-4D97-AF65-F5344CB8AC3E}">
        <p14:creationId xmlns:p14="http://schemas.microsoft.com/office/powerpoint/2010/main" val="39108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BF70-F9D6-4834-B1B7-22AEF79CB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Forehead on The</a:t>
            </a:r>
            <a:r>
              <a:rPr lang="en-US" baseline="0" dirty="0"/>
              <a:t> headband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6CE98-250A-4A9D-9AB7-3BB4D69CA2A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Allows</a:t>
            </a:r>
            <a:r>
              <a:rPr lang="en-US" baseline="0" dirty="0"/>
              <a:t> you to </a:t>
            </a:r>
            <a:r>
              <a:rPr lang="en-US" dirty="0"/>
              <a:t>focus</a:t>
            </a:r>
          </a:p>
          <a:p>
            <a:r>
              <a:rPr lang="en-US" dirty="0"/>
              <a:t>Black Mark even with patient’</a:t>
            </a:r>
            <a:r>
              <a:rPr lang="en-US" baseline="0" dirty="0"/>
              <a:t> </a:t>
            </a:r>
            <a:r>
              <a:rPr lang="en-US" dirty="0"/>
              <a:t>s eyes</a:t>
            </a:r>
          </a:p>
          <a:p>
            <a:r>
              <a:rPr lang="en-US" dirty="0"/>
              <a:t>Metal adjuster</a:t>
            </a:r>
          </a:p>
        </p:txBody>
      </p:sp>
    </p:spTree>
    <p:extLst>
      <p:ext uri="{BB962C8B-B14F-4D97-AF65-F5344CB8AC3E}">
        <p14:creationId xmlns:p14="http://schemas.microsoft.com/office/powerpoint/2010/main" val="37527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93F5-F5A6-47C9-8450-F063BB533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Light by moving the base or Joy Stick</a:t>
            </a:r>
          </a:p>
        </p:txBody>
      </p:sp>
    </p:spTree>
    <p:extLst>
      <p:ext uri="{BB962C8B-B14F-4D97-AF65-F5344CB8AC3E}">
        <p14:creationId xmlns:p14="http://schemas.microsoft.com/office/powerpoint/2010/main" val="28013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9DF-F08A-446A-9FA3-C1D52F3C4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Beam Adjustment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22AF0-617B-4EE2-821D-BBBEAA61374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Height and width</a:t>
            </a:r>
          </a:p>
          <a:p>
            <a:r>
              <a:rPr lang="en-US" dirty="0"/>
              <a:t>At</a:t>
            </a:r>
            <a:r>
              <a:rPr lang="en-US" baseline="0" dirty="0"/>
              <a:t> max height, will turn cobalt blue for fluorescein exam</a:t>
            </a:r>
          </a:p>
          <a:p>
            <a:r>
              <a:rPr lang="en-US" dirty="0"/>
              <a:t>Teal green is not blue</a:t>
            </a:r>
          </a:p>
          <a:p>
            <a:r>
              <a:rPr lang="en-US" dirty="0"/>
              <a:t>Magnification, start at 10</a:t>
            </a:r>
          </a:p>
          <a:p>
            <a:r>
              <a:rPr lang="en-US" dirty="0"/>
              <a:t>Intensity dial</a:t>
            </a:r>
          </a:p>
        </p:txBody>
      </p:sp>
    </p:spTree>
    <p:extLst>
      <p:ext uri="{BB962C8B-B14F-4D97-AF65-F5344CB8AC3E}">
        <p14:creationId xmlns:p14="http://schemas.microsoft.com/office/powerpoint/2010/main" val="10190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6F63-BC08-43B0-A584-CEAA0B3B5FD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Lids Lashes Lacrima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BCEB2-C6BA-4F52-BEB2-315E47660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57" y="1712348"/>
            <a:ext cx="6196543" cy="4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76</TotalTime>
  <Words>127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The SlIT Lamp</vt:lpstr>
      <vt:lpstr>PowerPoint Presentation</vt:lpstr>
      <vt:lpstr>Turn Machine On</vt:lpstr>
      <vt:lpstr>Adjust EyePieces</vt:lpstr>
      <vt:lpstr>Raise the Table</vt:lpstr>
      <vt:lpstr>Forehead on The headband</vt:lpstr>
      <vt:lpstr>Aim Light by moving the base or Joy Stick</vt:lpstr>
      <vt:lpstr>Beam Adjustment</vt:lpstr>
      <vt:lpstr>Lids Lashes Lacrima</vt:lpstr>
      <vt:lpstr>Conjunctiva/Sclera</vt:lpstr>
      <vt:lpstr>Cornea</vt:lpstr>
      <vt:lpstr>Anterior Chamber</vt:lpstr>
      <vt:lpstr>Iris/Lens</vt:lpstr>
      <vt:lpstr>Fluorescein Exam</vt:lpstr>
      <vt:lpstr>Review</vt:lpstr>
      <vt:lpstr>Foreign Body</vt:lpstr>
      <vt:lpstr>PowerPoint Presentation</vt:lpstr>
      <vt:lpstr>Slit Lamp stabilizes head for foreign body removal</vt:lpstr>
      <vt:lpstr>Globe Rupture   (with dye, Positive Seidels sign)</vt:lpstr>
      <vt:lpstr>HSV</vt:lpstr>
      <vt:lpstr>Corneal Abrasion</vt:lpstr>
      <vt:lpstr>Iritis (white Arrows) Uveitis (Black Arrows)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Klein</dc:creator>
  <cp:lastModifiedBy>Ross Klein</cp:lastModifiedBy>
  <cp:revision>10</cp:revision>
  <dcterms:created xsi:type="dcterms:W3CDTF">2019-07-25T02:17:41Z</dcterms:created>
  <dcterms:modified xsi:type="dcterms:W3CDTF">2019-07-25T03:36:40Z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2019-07-25T00:00:00Z</vt:filetime>
  </property>
</Properties>
</file>