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2.xml" ContentType="application/vnd.openxmlformats-officedocument.presentationml.notesSlide+xml"/>
  <Override PartName="/ppt/charts/chart2.xml" ContentType="application/vnd.openxmlformats-officedocument.drawingml.chart+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3.xml" ContentType="application/vnd.openxmlformats-officedocument.presentationml.notesSlide+xml"/>
  <Override PartName="/ppt/charts/chart3.xml" ContentType="application/vnd.openxmlformats-officedocument.drawingml.chart+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charts/chart4.xml" ContentType="application/vnd.openxmlformats-officedocument.drawingml.chart+xml"/>
  <Override PartName="/ppt/theme/themeOverride1.xml" ContentType="application/vnd.openxmlformats-officedocument.themeOverr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heme/themeOverride2.xml" ContentType="application/vnd.openxmlformats-officedocument.themeOverr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4.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charts/chart5.xml" ContentType="application/vnd.openxmlformats-officedocument.drawingml.chart+xml"/>
  <Override PartName="/ppt/charts/chart6.xml" ContentType="application/vnd.openxmlformats-officedocument.drawingml.chart+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5.xml" ContentType="application/vnd.openxmlformats-officedocument.presentationml.notesSlide+xml"/>
  <Override PartName="/ppt/charts/chart7.xml" ContentType="application/vnd.openxmlformats-officedocument.drawingml.chart+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notesSlides/notesSlide6.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notesSlides/notesSlide7.xml" ContentType="application/vnd.openxmlformats-officedocument.presentationml.notesSlide+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 id="2147483649" r:id="rId5"/>
  </p:sldMasterIdLst>
  <p:notesMasterIdLst>
    <p:notesMasterId r:id="rId154"/>
  </p:notesMasterIdLst>
  <p:sldIdLst>
    <p:sldId id="257" r:id="rId6"/>
    <p:sldId id="260" r:id="rId7"/>
    <p:sldId id="261" r:id="rId8"/>
    <p:sldId id="263" r:id="rId9"/>
    <p:sldId id="259" r:id="rId10"/>
    <p:sldId id="425" r:id="rId11"/>
    <p:sldId id="486" r:id="rId12"/>
    <p:sldId id="264" r:id="rId13"/>
    <p:sldId id="265" r:id="rId14"/>
    <p:sldId id="423" r:id="rId15"/>
    <p:sldId id="431" r:id="rId16"/>
    <p:sldId id="269" r:id="rId17"/>
    <p:sldId id="268" r:id="rId18"/>
    <p:sldId id="266" r:id="rId19"/>
    <p:sldId id="433" r:id="rId20"/>
    <p:sldId id="271" r:id="rId21"/>
    <p:sldId id="426" r:id="rId22"/>
    <p:sldId id="434" r:id="rId23"/>
    <p:sldId id="329" r:id="rId24"/>
    <p:sldId id="330" r:id="rId25"/>
    <p:sldId id="331" r:id="rId26"/>
    <p:sldId id="332" r:id="rId27"/>
    <p:sldId id="338" r:id="rId28"/>
    <p:sldId id="335" r:id="rId29"/>
    <p:sldId id="262" r:id="rId30"/>
    <p:sldId id="401" r:id="rId31"/>
    <p:sldId id="410" r:id="rId32"/>
    <p:sldId id="462" r:id="rId33"/>
    <p:sldId id="463" r:id="rId34"/>
    <p:sldId id="464" r:id="rId35"/>
    <p:sldId id="411" r:id="rId36"/>
    <p:sldId id="412" r:id="rId37"/>
    <p:sldId id="413" r:id="rId38"/>
    <p:sldId id="414" r:id="rId39"/>
    <p:sldId id="415" r:id="rId40"/>
    <p:sldId id="416" r:id="rId41"/>
    <p:sldId id="417" r:id="rId42"/>
    <p:sldId id="418" r:id="rId43"/>
    <p:sldId id="419" r:id="rId44"/>
    <p:sldId id="465" r:id="rId45"/>
    <p:sldId id="420" r:id="rId46"/>
    <p:sldId id="421" r:id="rId47"/>
    <p:sldId id="422" r:id="rId48"/>
    <p:sldId id="466" r:id="rId49"/>
    <p:sldId id="469" r:id="rId50"/>
    <p:sldId id="470" r:id="rId51"/>
    <p:sldId id="471" r:id="rId52"/>
    <p:sldId id="472" r:id="rId53"/>
    <p:sldId id="474" r:id="rId54"/>
    <p:sldId id="475" r:id="rId55"/>
    <p:sldId id="476" r:id="rId56"/>
    <p:sldId id="477" r:id="rId57"/>
    <p:sldId id="478" r:id="rId58"/>
    <p:sldId id="467" r:id="rId59"/>
    <p:sldId id="479" r:id="rId60"/>
    <p:sldId id="460" r:id="rId61"/>
    <p:sldId id="400" r:id="rId62"/>
    <p:sldId id="480" r:id="rId63"/>
    <p:sldId id="457" r:id="rId64"/>
    <p:sldId id="458" r:id="rId65"/>
    <p:sldId id="481" r:id="rId66"/>
    <p:sldId id="483" r:id="rId67"/>
    <p:sldId id="459" r:id="rId68"/>
    <p:sldId id="435" r:id="rId69"/>
    <p:sldId id="397" r:id="rId70"/>
    <p:sldId id="443" r:id="rId71"/>
    <p:sldId id="290" r:id="rId72"/>
    <p:sldId id="318" r:id="rId73"/>
    <p:sldId id="359" r:id="rId74"/>
    <p:sldId id="366" r:id="rId75"/>
    <p:sldId id="321" r:id="rId76"/>
    <p:sldId id="322" r:id="rId77"/>
    <p:sldId id="323" r:id="rId78"/>
    <p:sldId id="360" r:id="rId79"/>
    <p:sldId id="358" r:id="rId80"/>
    <p:sldId id="367" r:id="rId81"/>
    <p:sldId id="289" r:id="rId82"/>
    <p:sldId id="441" r:id="rId83"/>
    <p:sldId id="342" r:id="rId84"/>
    <p:sldId id="442" r:id="rId85"/>
    <p:sldId id="344" r:id="rId86"/>
    <p:sldId id="345" r:id="rId87"/>
    <p:sldId id="346" r:id="rId88"/>
    <p:sldId id="347" r:id="rId89"/>
    <p:sldId id="304" r:id="rId90"/>
    <p:sldId id="348" r:id="rId91"/>
    <p:sldId id="351" r:id="rId92"/>
    <p:sldId id="353" r:id="rId93"/>
    <p:sldId id="436" r:id="rId94"/>
    <p:sldId id="336" r:id="rId95"/>
    <p:sldId id="438" r:id="rId96"/>
    <p:sldId id="439" r:id="rId97"/>
    <p:sldId id="340" r:id="rId98"/>
    <p:sldId id="339" r:id="rId99"/>
    <p:sldId id="341" r:id="rId100"/>
    <p:sldId id="440" r:id="rId101"/>
    <p:sldId id="430" r:id="rId102"/>
    <p:sldId id="482" r:id="rId103"/>
    <p:sldId id="354" r:id="rId104"/>
    <p:sldId id="355" r:id="rId105"/>
    <p:sldId id="356" r:id="rId106"/>
    <p:sldId id="312" r:id="rId107"/>
    <p:sldId id="357" r:id="rId108"/>
    <p:sldId id="361" r:id="rId109"/>
    <p:sldId id="363" r:id="rId110"/>
    <p:sldId id="362" r:id="rId111"/>
    <p:sldId id="365" r:id="rId112"/>
    <p:sldId id="316" r:id="rId113"/>
    <p:sldId id="364" r:id="rId114"/>
    <p:sldId id="291" r:id="rId115"/>
    <p:sldId id="429" r:id="rId116"/>
    <p:sldId id="445" r:id="rId117"/>
    <p:sldId id="288" r:id="rId118"/>
    <p:sldId id="447" r:id="rId119"/>
    <p:sldId id="375" r:id="rId120"/>
    <p:sldId id="369" r:id="rId121"/>
    <p:sldId id="373" r:id="rId122"/>
    <p:sldId id="452" r:id="rId123"/>
    <p:sldId id="372" r:id="rId124"/>
    <p:sldId id="374" r:id="rId125"/>
    <p:sldId id="283" r:id="rId126"/>
    <p:sldId id="328" r:id="rId127"/>
    <p:sldId id="448" r:id="rId128"/>
    <p:sldId id="272" r:id="rId129"/>
    <p:sldId id="484" r:id="rId130"/>
    <p:sldId id="449" r:id="rId131"/>
    <p:sldId id="450" r:id="rId132"/>
    <p:sldId id="427" r:id="rId133"/>
    <p:sldId id="456" r:id="rId134"/>
    <p:sldId id="376" r:id="rId135"/>
    <p:sldId id="453" r:id="rId136"/>
    <p:sldId id="275" r:id="rId137"/>
    <p:sldId id="454" r:id="rId138"/>
    <p:sldId id="485" r:id="rId139"/>
    <p:sldId id="378" r:id="rId140"/>
    <p:sldId id="381" r:id="rId141"/>
    <p:sldId id="391" r:id="rId142"/>
    <p:sldId id="387" r:id="rId143"/>
    <p:sldId id="392" r:id="rId144"/>
    <p:sldId id="386" r:id="rId145"/>
    <p:sldId id="390" r:id="rId146"/>
    <p:sldId id="280" r:id="rId147"/>
    <p:sldId id="424" r:id="rId148"/>
    <p:sldId id="281" r:id="rId149"/>
    <p:sldId id="276" r:id="rId150"/>
    <p:sldId id="277" r:id="rId151"/>
    <p:sldId id="278" r:id="rId152"/>
    <p:sldId id="279" r:id="rId153"/>
  </p:sldIdLst>
  <p:sldSz cx="10058400" cy="7772400"/>
  <p:notesSz cx="6858000" cy="9144000"/>
  <p:custDataLst>
    <p:tags r:id="rId15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1BFB1F-23FC-9F36-30FA-DECD51CA641E}" name="Kaila Orsucci (TEKsystems, Inc.)" initials="KO(I" userId="S::v-korsucci@microsoft.com::e7aad994-0403-45c0-b7c8-0c969e213a38" providerId="AD"/>
  <p188:author id="{84FB8148-9464-6C57-92E8-788B128E693E}" name="Kirsten Ballweg" initials="KB" userId="S::kirstenb@microsoft.com::c47a99fc-9286-469c-b169-05c5a33df54a" providerId="AD"/>
  <p188:author id="{AB21A47C-7B25-CB16-8A25-0972AEFBA567}" name="Shawna Swanson" initials="SS" userId="S::shswanson@microsoft.com::586bed90-38fb-452d-bd30-6c7e2f9274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3838"/>
    <a:srgbClr val="E9B270"/>
    <a:srgbClr val="DD835B"/>
    <a:srgbClr val="FFE8CA"/>
    <a:srgbClr val="D6ECF6"/>
    <a:srgbClr val="1F6B90"/>
    <a:srgbClr val="FDC27E"/>
    <a:srgbClr val="F28E62"/>
    <a:srgbClr val="E1FD71"/>
    <a:srgbClr val="4E5E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260" autoAdjust="0"/>
    <p:restoredTop sz="86410" autoAdjust="0"/>
  </p:normalViewPr>
  <p:slideViewPr>
    <p:cSldViewPr snapToGrid="0" snapToObjects="1">
      <p:cViewPr varScale="1">
        <p:scale>
          <a:sx n="56" d="100"/>
          <a:sy n="56" d="100"/>
        </p:scale>
        <p:origin x="336" y="60"/>
      </p:cViewPr>
      <p:guideLst/>
    </p:cSldViewPr>
  </p:slideViewPr>
  <p:outlineViewPr>
    <p:cViewPr>
      <p:scale>
        <a:sx n="66" d="100"/>
        <a:sy n="66" d="100"/>
      </p:scale>
      <p:origin x="0" y="-2740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tableStyles" Target="tableStyle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microsoft.com/office/2018/10/relationships/authors" Target="authors.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tags" Target="tags/tag1.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presProps" Target="pres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notesMaster" Target="notesMasters/notesMaster1.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v>Incidence Rate (%)</c:v>
          </c:tx>
          <c:spPr>
            <a:solidFill>
              <a:schemeClr val="accent1"/>
            </a:solidFill>
            <a:ln>
              <a:noFill/>
            </a:ln>
            <a:effectLst/>
          </c:spPr>
          <c:invertIfNegative val="0"/>
          <c:dLbls>
            <c:spPr>
              <a:solidFill>
                <a:srgbClr val="383838"/>
              </a:solid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Sheet1!$A$2:$A$4</c:f>
              <c:strCache>
                <c:ptCount val="3"/>
                <c:pt idx="0">
                  <c:v>Unstable Angina</c:v>
                </c:pt>
                <c:pt idx="1">
                  <c:v>NSTEMI</c:v>
                </c:pt>
                <c:pt idx="2">
                  <c:v>STEMI</c:v>
                </c:pt>
              </c:strCache>
            </c:strRef>
          </c:cat>
          <c:val>
            <c:numRef>
              <c:f>Sheet1!$B$2:$B$4</c:f>
              <c:numCache>
                <c:formatCode>General</c:formatCode>
                <c:ptCount val="3"/>
                <c:pt idx="0">
                  <c:v>30</c:v>
                </c:pt>
                <c:pt idx="1">
                  <c:v>35</c:v>
                </c:pt>
                <c:pt idx="2">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E47-DC49-8924-0264C939B55F}"/>
            </c:ext>
          </c:extLst>
        </c:ser>
        <c:dLbls>
          <c:dLblPos val="ctr"/>
          <c:showLegendKey val="0"/>
          <c:showVal val="1"/>
          <c:showCatName val="0"/>
          <c:showSerName val="0"/>
          <c:showPercent val="0"/>
          <c:showBubbleSize val="0"/>
        </c:dLbls>
        <c:gapWidth val="15"/>
        <c:overlap val="100"/>
        <c:axId val="997681952"/>
        <c:axId val="998023600"/>
      </c:barChart>
      <c:catAx>
        <c:axId val="997681952"/>
        <c:scaling>
          <c:orientation val="minMax"/>
        </c:scaling>
        <c:delete val="0"/>
        <c:axPos val="b"/>
        <c:numFmt formatCode="General" sourceLinked="1"/>
        <c:majorTickMark val="none"/>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98023600"/>
        <c:crosses val="autoZero"/>
        <c:auto val="1"/>
        <c:lblAlgn val="ctr"/>
        <c:lblOffset val="100"/>
        <c:noMultiLvlLbl val="0"/>
      </c:catAx>
      <c:valAx>
        <c:axId val="998023600"/>
        <c:scaling>
          <c:orientation val="minMax"/>
        </c:scaling>
        <c:delete val="0"/>
        <c:axPos val="l"/>
        <c:majorGridlines>
          <c:spPr>
            <a:ln w="9525" cap="flat" cmpd="sng" algn="ctr">
              <a:noFill/>
              <a:prstDash val="solid"/>
              <a:round/>
            </a:ln>
            <a:effectLst/>
          </c:spPr>
        </c:majorGridlines>
        <c:numFmt formatCode="General" sourceLinked="1"/>
        <c:majorTickMark val="none"/>
        <c:minorTickMark val="none"/>
        <c:tickLblPos val="none"/>
        <c:spPr>
          <a:noFill/>
          <a:ln w="12700" cap="flat" cmpd="sng" algn="ctr">
            <a:no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97681952"/>
        <c:crosses val="autoZero"/>
        <c:crossBetween val="between"/>
      </c:valAx>
      <c:spPr>
        <a:noFill/>
        <a:ln>
          <a:noFill/>
        </a:ln>
        <a:effectLst/>
      </c:spPr>
    </c:plotArea>
    <c:plotVisOnly val="1"/>
    <c:dispBlanksAs val="gap"/>
    <c:showDLblsOverMax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chart>
  <c:spPr>
    <a:noFill/>
    <a:ln w="12700" cap="flat" cmpd="sng" algn="ctr">
      <a:noFill/>
      <a:prstDash val="solid"/>
      <a:miter lim="800000"/>
    </a:ln>
    <a:effectLst/>
  </c:spPr>
  <c:txPr>
    <a:bodyPr/>
    <a:lstStyle/>
    <a:p>
      <a:pPr>
        <a:defRPr sz="1400">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v>Percentage of Patients (%)</c:v>
          </c:tx>
          <c:spPr>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Chest pain/pressure</c:v>
                </c:pt>
                <c:pt idx="1">
                  <c:v>Dyspnea</c:v>
                </c:pt>
                <c:pt idx="2">
                  <c:v>Diaphoresis</c:v>
                </c:pt>
                <c:pt idx="3">
                  <c:v>Nausea/vomiting</c:v>
                </c:pt>
                <c:pt idx="4">
                  <c:v>Lightheaded/syncope</c:v>
                </c:pt>
              </c:strCache>
            </c:strRef>
          </c:cat>
          <c:val>
            <c:numRef>
              <c:f>Sheet1!$B$2:$B$6</c:f>
              <c:numCache>
                <c:formatCode>General</c:formatCode>
                <c:ptCount val="5"/>
                <c:pt idx="0">
                  <c:v>85</c:v>
                </c:pt>
                <c:pt idx="1">
                  <c:v>65</c:v>
                </c:pt>
                <c:pt idx="2">
                  <c:v>50</c:v>
                </c:pt>
                <c:pt idx="3">
                  <c:v>40</c:v>
                </c:pt>
                <c:pt idx="4">
                  <c:v>30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E47-DC49-8924-0264C939B55F}"/>
            </c:ext>
          </c:extLst>
        </c:ser>
        <c:dLbls>
          <c:dLblPos val="ctr"/>
          <c:showLegendKey val="0"/>
          <c:showVal val="1"/>
          <c:showCatName val="0"/>
          <c:showSerName val="0"/>
          <c:showPercent val="0"/>
          <c:showBubbleSize val="0"/>
        </c:dLbls>
        <c:gapWidth val="15"/>
        <c:overlap val="100"/>
        <c:axId val="997681952"/>
        <c:axId val="998023600"/>
      </c:barChart>
      <c:catAx>
        <c:axId val="9976819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98023600"/>
        <c:crosses val="autoZero"/>
        <c:auto val="1"/>
        <c:lblAlgn val="ctr"/>
        <c:lblOffset val="100"/>
        <c:noMultiLvlLbl val="0"/>
      </c:catAx>
      <c:valAx>
        <c:axId val="998023600"/>
        <c:scaling>
          <c:orientation val="minMax"/>
        </c:scaling>
        <c:delete val="0"/>
        <c:axPos val="l"/>
        <c:majorGridlines>
          <c:spPr>
            <a:ln w="9525" cap="flat" cmpd="sng" algn="ctr">
              <a:no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976819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latin typeface="+mn-lt"/>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v>Percentage of Atypical Presentations (%)</c:v>
          </c:tx>
          <c:spPr>
            <a:ln>
              <a:noFill/>
            </a:ln>
            <a:effectLst/>
          </c:spPr>
          <c:invertIfNegative val="0"/>
          <c:dLbls>
            <c:spPr>
              <a:solidFill>
                <a:schemeClr val="tx2"/>
              </a:solid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Women</c:v>
                </c:pt>
                <c:pt idx="1">
                  <c:v>Elderly</c:v>
                </c:pt>
                <c:pt idx="2">
                  <c:v>Diabetics</c:v>
                </c:pt>
                <c:pt idx="3">
                  <c:v>General Population</c:v>
                </c:pt>
              </c:strCache>
            </c:strRef>
          </c:cat>
          <c:val>
            <c:numRef>
              <c:f>Sheet1!$B$2:$B$5</c:f>
              <c:numCache>
                <c:formatCode>General</c:formatCode>
                <c:ptCount val="4"/>
                <c:pt idx="0">
                  <c:v>35</c:v>
                </c:pt>
                <c:pt idx="1">
                  <c:v>60</c:v>
                </c:pt>
                <c:pt idx="2">
                  <c:v>55</c:v>
                </c:pt>
                <c:pt idx="3">
                  <c:v>20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E47-DC49-8924-0264C939B55F}"/>
            </c:ext>
          </c:extLst>
        </c:ser>
        <c:dLbls>
          <c:dLblPos val="ctr"/>
          <c:showLegendKey val="0"/>
          <c:showVal val="1"/>
          <c:showCatName val="0"/>
          <c:showSerName val="0"/>
          <c:showPercent val="0"/>
          <c:showBubbleSize val="0"/>
        </c:dLbls>
        <c:gapWidth val="15"/>
        <c:overlap val="100"/>
        <c:axId val="997681952"/>
        <c:axId val="998023600"/>
      </c:barChart>
      <c:catAx>
        <c:axId val="9976819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98023600"/>
        <c:crosses val="autoZero"/>
        <c:auto val="1"/>
        <c:lblAlgn val="ctr"/>
        <c:lblOffset val="100"/>
        <c:noMultiLvlLbl val="0"/>
      </c:catAx>
      <c:valAx>
        <c:axId val="998023600"/>
        <c:scaling>
          <c:orientation val="minMax"/>
        </c:scaling>
        <c:delete val="0"/>
        <c:axPos val="l"/>
        <c:majorGridlines>
          <c:spPr>
            <a:ln w="9525" cap="flat" cmpd="sng" algn="ctr">
              <a:no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976819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latin typeface="+mn-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87355054115586"/>
          <c:y val="0"/>
          <c:w val="0.73373873823673796"/>
          <c:h val="0.52126086897823465"/>
        </c:manualLayout>
      </c:layout>
      <c:barChart>
        <c:barDir val="col"/>
        <c:grouping val="stacked"/>
        <c:varyColors val="0"/>
        <c:ser>
          <c:idx val="0"/>
          <c:order val="0"/>
          <c:tx>
            <c:v>Percentage of Patients</c:v>
          </c:tx>
          <c:spPr>
            <a:ln>
              <a:noFill/>
            </a:ln>
            <a:effectLst/>
          </c:spPr>
          <c:invertIfNegative val="0"/>
          <c:dLbls>
            <c:spPr>
              <a:solidFill>
                <a:srgbClr val="002060"/>
              </a:solid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Chronic Hypertension</c:v>
                </c:pt>
                <c:pt idx="1">
                  <c:v>Atherosclerosis</c:v>
                </c:pt>
                <c:pt idx="2">
                  <c:v>Connective Tissue Disorders</c:v>
                </c:pt>
                <c:pt idx="3">
                  <c:v>Bicuspid Aortic Valve/Aneurysm</c:v>
                </c:pt>
                <c:pt idx="4">
                  <c:v>Trauma (Deceleration Injuries)</c:v>
                </c:pt>
                <c:pt idx="5">
                  <c:v>Pregnancy (3rd Trimester)</c:v>
                </c:pt>
                <c:pt idx="6">
                  <c:v>Cocaine/Stimulant Use</c:v>
                </c:pt>
              </c:strCache>
            </c:strRef>
          </c:cat>
          <c:val>
            <c:numRef>
              <c:f>Sheet1!$B$2:$B$8</c:f>
              <c:numCache>
                <c:formatCode>General</c:formatCode>
                <c:ptCount val="7"/>
                <c:pt idx="0">
                  <c:v>65</c:v>
                </c:pt>
                <c:pt idx="1">
                  <c:v>40</c:v>
                </c:pt>
                <c:pt idx="2">
                  <c:v>15</c:v>
                </c:pt>
                <c:pt idx="3">
                  <c:v>12</c:v>
                </c:pt>
                <c:pt idx="4">
                  <c:v>8</c:v>
                </c:pt>
                <c:pt idx="5">
                  <c:v>7</c:v>
                </c:pt>
                <c:pt idx="6">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E47-DC49-8924-0264C939B55F}"/>
            </c:ext>
          </c:extLst>
        </c:ser>
        <c:dLbls>
          <c:dLblPos val="ctr"/>
          <c:showLegendKey val="0"/>
          <c:showVal val="1"/>
          <c:showCatName val="0"/>
          <c:showSerName val="0"/>
          <c:showPercent val="0"/>
          <c:showBubbleSize val="0"/>
        </c:dLbls>
        <c:gapWidth val="15"/>
        <c:overlap val="100"/>
        <c:axId val="997681952"/>
        <c:axId val="998023600"/>
      </c:barChart>
      <c:catAx>
        <c:axId val="9976819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98023600"/>
        <c:crosses val="autoZero"/>
        <c:auto val="1"/>
        <c:lblAlgn val="ctr"/>
        <c:lblOffset val="100"/>
        <c:noMultiLvlLbl val="0"/>
      </c:catAx>
      <c:valAx>
        <c:axId val="998023600"/>
        <c:scaling>
          <c:orientation val="minMax"/>
        </c:scaling>
        <c:delete val="0"/>
        <c:axPos val="l"/>
        <c:majorGridlines>
          <c:spPr>
            <a:ln w="9525" cap="flat" cmpd="sng" algn="ctr">
              <a:no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97681952"/>
        <c:crosses val="autoZero"/>
        <c:crossBetween val="between"/>
      </c:valAx>
      <c:spPr>
        <a:noFill/>
        <a:ln>
          <a:noFill/>
        </a:ln>
        <a:effectLst/>
      </c:spPr>
    </c:plotArea>
    <c:legend>
      <c:legendPos val="t"/>
      <c:layout>
        <c:manualLayout>
          <c:xMode val="edge"/>
          <c:yMode val="edge"/>
          <c:x val="0.37404678400205926"/>
          <c:y val="5.29501597439015E-2"/>
          <c:w val="0.49903395187992505"/>
          <c:h val="6.007291914012276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latin typeface="+mn-lt"/>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v>Prevalence (%)</c:v>
          </c:tx>
          <c:spPr>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New Diastolic Murmur</c:v>
                </c:pt>
                <c:pt idx="1">
                  <c:v>Muffled Heart Sounds</c:v>
                </c:pt>
                <c:pt idx="2">
                  <c:v>Unequal Pulses</c:v>
                </c:pt>
                <c:pt idx="3">
                  <c:v>Neurological Deficits</c:v>
                </c:pt>
              </c:strCache>
            </c:strRef>
          </c:cat>
          <c:val>
            <c:numRef>
              <c:f>Sheet1!$B$2:$B$5</c:f>
              <c:numCache>
                <c:formatCode>General</c:formatCode>
                <c:ptCount val="4"/>
                <c:pt idx="0">
                  <c:v>45</c:v>
                </c:pt>
                <c:pt idx="1">
                  <c:v>30</c:v>
                </c:pt>
                <c:pt idx="2">
                  <c:v>50</c:v>
                </c:pt>
                <c:pt idx="3">
                  <c:v>20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E47-DC49-8924-0264C939B55F}"/>
            </c:ext>
          </c:extLst>
        </c:ser>
        <c:dLbls>
          <c:dLblPos val="ctr"/>
          <c:showLegendKey val="0"/>
          <c:showVal val="1"/>
          <c:showCatName val="0"/>
          <c:showSerName val="0"/>
          <c:showPercent val="0"/>
          <c:showBubbleSize val="0"/>
        </c:dLbls>
        <c:gapWidth val="15"/>
        <c:overlap val="100"/>
        <c:axId val="997681952"/>
        <c:axId val="998023600"/>
      </c:barChart>
      <c:catAx>
        <c:axId val="9976819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98023600"/>
        <c:crosses val="autoZero"/>
        <c:auto val="1"/>
        <c:lblAlgn val="ctr"/>
        <c:lblOffset val="100"/>
        <c:noMultiLvlLbl val="0"/>
      </c:catAx>
      <c:valAx>
        <c:axId val="998023600"/>
        <c:scaling>
          <c:orientation val="minMax"/>
        </c:scaling>
        <c:delete val="0"/>
        <c:axPos val="l"/>
        <c:majorGridlines>
          <c:spPr>
            <a:ln w="9525" cap="flat" cmpd="sng" algn="ctr">
              <a:no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97681952"/>
        <c:crosses val="autoZero"/>
        <c:crossBetween val="between"/>
      </c:valAx>
      <c:spPr>
        <a:noFill/>
        <a:ln>
          <a:noFill/>
        </a:ln>
        <a:effectLst/>
      </c:spPr>
    </c:plotArea>
    <c:legend>
      <c:legendPos val="t"/>
      <c:layout>
        <c:manualLayout>
          <c:xMode val="edge"/>
          <c:yMode val="edge"/>
          <c:x val="9.42346208835593E-2"/>
          <c:y val="0.16763422081023757"/>
          <c:w val="0.47128624815603215"/>
          <c:h val="6.240414861697642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latin typeface="+mn-lt"/>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v>Acute Aortic Syndrome (%)</c:v>
          </c:tx>
          <c:spPr>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Hypertension</c:v>
                </c:pt>
                <c:pt idx="1">
                  <c:v>Hypotension</c:v>
                </c:pt>
                <c:pt idx="2">
                  <c:v>BP Discrepancy</c:v>
                </c:pt>
                <c:pt idx="3">
                  <c:v>Tachycardia</c:v>
                </c:pt>
              </c:strCache>
            </c:strRef>
          </c:cat>
          <c:val>
            <c:numRef>
              <c:f>Sheet1!$B$2:$B$5</c:f>
              <c:numCache>
                <c:formatCode>General</c:formatCode>
                <c:ptCount val="4"/>
                <c:pt idx="0">
                  <c:v>65</c:v>
                </c:pt>
                <c:pt idx="1">
                  <c:v>20</c:v>
                </c:pt>
                <c:pt idx="2">
                  <c:v>50</c:v>
                </c:pt>
                <c:pt idx="3">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E47-DC49-8924-0264C939B55F}"/>
            </c:ext>
          </c:extLst>
        </c:ser>
        <c:dLbls>
          <c:dLblPos val="ctr"/>
          <c:showLegendKey val="0"/>
          <c:showVal val="1"/>
          <c:showCatName val="0"/>
          <c:showSerName val="0"/>
          <c:showPercent val="0"/>
          <c:showBubbleSize val="0"/>
        </c:dLbls>
        <c:gapWidth val="15"/>
        <c:overlap val="100"/>
        <c:axId val="997681952"/>
        <c:axId val="998023600"/>
      </c:barChart>
      <c:catAx>
        <c:axId val="9976819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98023600"/>
        <c:crosses val="autoZero"/>
        <c:auto val="1"/>
        <c:lblAlgn val="ctr"/>
        <c:lblOffset val="100"/>
        <c:noMultiLvlLbl val="0"/>
      </c:catAx>
      <c:valAx>
        <c:axId val="998023600"/>
        <c:scaling>
          <c:orientation val="minMax"/>
        </c:scaling>
        <c:delete val="0"/>
        <c:axPos val="l"/>
        <c:majorGridlines>
          <c:spPr>
            <a:ln w="9525" cap="flat" cmpd="sng" algn="ctr">
              <a:no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976819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latin typeface="+mn-lt"/>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03270876428823"/>
          <c:y val="9.7938492912778383E-2"/>
          <c:w val="0.88696729123571183"/>
          <c:h val="0.51941047554031117"/>
        </c:manualLayout>
      </c:layout>
      <c:barChart>
        <c:barDir val="col"/>
        <c:grouping val="stacked"/>
        <c:varyColors val="0"/>
        <c:ser>
          <c:idx val="0"/>
          <c:order val="0"/>
          <c:tx>
            <c:v>Percentage of Patients</c:v>
          </c:tx>
          <c:spPr>
            <a:ln>
              <a:noFill/>
            </a:ln>
            <a:effectLst/>
          </c:spPr>
          <c:invertIfNegative val="0"/>
          <c:dLbls>
            <c:spPr>
              <a:solidFill>
                <a:srgbClr val="002060"/>
              </a:solid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Tearing chest/back</c:v>
                </c:pt>
                <c:pt idx="1">
                  <c:v>Abrupt onset</c:v>
                </c:pt>
                <c:pt idx="2">
                  <c:v>Pain radiation</c:v>
                </c:pt>
                <c:pt idx="3">
                  <c:v>Dyspnea</c:v>
                </c:pt>
                <c:pt idx="4">
                  <c:v>Syncope</c:v>
                </c:pt>
                <c:pt idx="5">
                  <c:v>Neurological symptoms</c:v>
                </c:pt>
                <c:pt idx="6">
                  <c:v>Weakness/paralysis</c:v>
                </c:pt>
              </c:strCache>
            </c:strRef>
          </c:cat>
          <c:val>
            <c:numRef>
              <c:f>Sheet1!$B$2:$B$8</c:f>
              <c:numCache>
                <c:formatCode>General</c:formatCode>
                <c:ptCount val="7"/>
                <c:pt idx="0">
                  <c:v>90</c:v>
                </c:pt>
                <c:pt idx="1">
                  <c:v>85</c:v>
                </c:pt>
                <c:pt idx="2">
                  <c:v>75</c:v>
                </c:pt>
                <c:pt idx="3">
                  <c:v>50</c:v>
                </c:pt>
                <c:pt idx="4">
                  <c:v>40</c:v>
                </c:pt>
                <c:pt idx="5">
                  <c:v>30</c:v>
                </c:pt>
                <c:pt idx="6">
                  <c:v>20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E47-DC49-8924-0264C939B55F}"/>
            </c:ext>
          </c:extLst>
        </c:ser>
        <c:dLbls>
          <c:dLblPos val="ctr"/>
          <c:showLegendKey val="0"/>
          <c:showVal val="1"/>
          <c:showCatName val="0"/>
          <c:showSerName val="0"/>
          <c:showPercent val="0"/>
          <c:showBubbleSize val="0"/>
        </c:dLbls>
        <c:gapWidth val="15"/>
        <c:overlap val="100"/>
        <c:axId val="997681952"/>
        <c:axId val="998023600"/>
      </c:barChart>
      <c:catAx>
        <c:axId val="9976819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998023600"/>
        <c:crosses val="autoZero"/>
        <c:auto val="1"/>
        <c:lblAlgn val="ctr"/>
        <c:lblOffset val="100"/>
        <c:noMultiLvlLbl val="0"/>
      </c:catAx>
      <c:valAx>
        <c:axId val="998023600"/>
        <c:scaling>
          <c:orientation val="minMax"/>
        </c:scaling>
        <c:delete val="0"/>
        <c:axPos val="l"/>
        <c:majorGridlines>
          <c:spPr>
            <a:ln w="9525" cap="flat" cmpd="sng" algn="ctr">
              <a:no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976819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latin typeface="+mn-lt"/>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BAE0A3-FC72-C943-8915-67B78CCBD2EB}" type="datetimeFigureOut">
              <a:rPr lang="en-US" smtClean="0"/>
              <a:t>11/28/2025</a:t>
            </a:fld>
            <a:endParaRPr lang="en-US" dirty="0"/>
          </a:p>
        </p:txBody>
      </p:sp>
      <p:sp>
        <p:nvSpPr>
          <p:cNvPr id="4" name="Slide Image Placeholder 3"/>
          <p:cNvSpPr>
            <a:spLocks noGrp="1" noRot="1" noChangeAspect="1"/>
          </p:cNvSpPr>
          <p:nvPr>
            <p:ph type="sldImg" idx="2"/>
          </p:nvPr>
        </p:nvSpPr>
        <p:spPr>
          <a:xfrm>
            <a:off x="1885950" y="1143000"/>
            <a:ext cx="30861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8EF4D5-177F-4345-931A-46460CD21E03}" type="slidenum">
              <a:rPr lang="en-US" smtClean="0"/>
              <a:t>‹#›</a:t>
            </a:fld>
            <a:endParaRPr lang="en-US" dirty="0"/>
          </a:p>
        </p:txBody>
      </p:sp>
    </p:spTree>
    <p:extLst>
      <p:ext uri="{BB962C8B-B14F-4D97-AF65-F5344CB8AC3E}">
        <p14:creationId xmlns:p14="http://schemas.microsoft.com/office/powerpoint/2010/main" val="4106493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7F692-5E4C-C727-AE0B-C87FABF17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4399C-6FBD-6763-3FC8-0F6BA3F667E9}"/>
              </a:ext>
            </a:extLst>
          </p:cNvPr>
          <p:cNvSpPr>
            <a:spLocks noGrp="1" noRot="1" noChangeAspect="1"/>
          </p:cNvSpPr>
          <p:nvPr>
            <p:ph type="sldImg"/>
          </p:nvPr>
        </p:nvSpPr>
        <p:spPr>
          <a:xfrm>
            <a:off x="1433513" y="1143000"/>
            <a:ext cx="3990975" cy="3086100"/>
          </a:xfrm>
        </p:spPr>
      </p:sp>
      <p:sp>
        <p:nvSpPr>
          <p:cNvPr id="3" name="Notes Placeholder 2">
            <a:extLst>
              <a:ext uri="{FF2B5EF4-FFF2-40B4-BE49-F238E27FC236}">
                <a16:creationId xmlns:a16="http://schemas.microsoft.com/office/drawing/2014/main" id="{CEA00102-7C8C-CD29-A292-D633257F86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1F6F0E-6CD5-6218-FBFB-732C4ED73C60}"/>
              </a:ext>
            </a:extLst>
          </p:cNvPr>
          <p:cNvSpPr>
            <a:spLocks noGrp="1"/>
          </p:cNvSpPr>
          <p:nvPr>
            <p:ph type="sldNum" sz="quarter" idx="5"/>
          </p:nvPr>
        </p:nvSpPr>
        <p:spPr/>
        <p:txBody>
          <a:bodyPr/>
          <a:lstStyle/>
          <a:p>
            <a:fld id="{BCC20235-DE1E-0E43-AF47-418E280831CB}" type="slidenum">
              <a:rPr lang="en-US" smtClean="0"/>
              <a:t>19</a:t>
            </a:fld>
            <a:endParaRPr lang="en-US"/>
          </a:p>
        </p:txBody>
      </p:sp>
    </p:spTree>
    <p:extLst>
      <p:ext uri="{BB962C8B-B14F-4D97-AF65-F5344CB8AC3E}">
        <p14:creationId xmlns:p14="http://schemas.microsoft.com/office/powerpoint/2010/main" val="419093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7F692-5E4C-C727-AE0B-C87FABF17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4399C-6FBD-6763-3FC8-0F6BA3F667E9}"/>
              </a:ext>
            </a:extLst>
          </p:cNvPr>
          <p:cNvSpPr>
            <a:spLocks noGrp="1" noRot="1" noChangeAspect="1"/>
          </p:cNvSpPr>
          <p:nvPr>
            <p:ph type="sldImg"/>
          </p:nvPr>
        </p:nvSpPr>
        <p:spPr>
          <a:xfrm>
            <a:off x="1433513" y="1143000"/>
            <a:ext cx="3990975" cy="3086100"/>
          </a:xfrm>
        </p:spPr>
      </p:sp>
      <p:sp>
        <p:nvSpPr>
          <p:cNvPr id="3" name="Notes Placeholder 2">
            <a:extLst>
              <a:ext uri="{FF2B5EF4-FFF2-40B4-BE49-F238E27FC236}">
                <a16:creationId xmlns:a16="http://schemas.microsoft.com/office/drawing/2014/main" id="{CEA00102-7C8C-CD29-A292-D633257F86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1F6F0E-6CD5-6218-FBFB-732C4ED73C60}"/>
              </a:ext>
            </a:extLst>
          </p:cNvPr>
          <p:cNvSpPr>
            <a:spLocks noGrp="1"/>
          </p:cNvSpPr>
          <p:nvPr>
            <p:ph type="sldNum" sz="quarter" idx="5"/>
          </p:nvPr>
        </p:nvSpPr>
        <p:spPr/>
        <p:txBody>
          <a:bodyPr/>
          <a:lstStyle/>
          <a:p>
            <a:fld id="{BCC20235-DE1E-0E43-AF47-418E280831CB}" type="slidenum">
              <a:rPr lang="en-US" smtClean="0"/>
              <a:t>20</a:t>
            </a:fld>
            <a:endParaRPr lang="en-US"/>
          </a:p>
        </p:txBody>
      </p:sp>
    </p:spTree>
    <p:extLst>
      <p:ext uri="{BB962C8B-B14F-4D97-AF65-F5344CB8AC3E}">
        <p14:creationId xmlns:p14="http://schemas.microsoft.com/office/powerpoint/2010/main" val="419093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7F692-5E4C-C727-AE0B-C87FABF17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4399C-6FBD-6763-3FC8-0F6BA3F667E9}"/>
              </a:ext>
            </a:extLst>
          </p:cNvPr>
          <p:cNvSpPr>
            <a:spLocks noGrp="1" noRot="1" noChangeAspect="1"/>
          </p:cNvSpPr>
          <p:nvPr>
            <p:ph type="sldImg"/>
          </p:nvPr>
        </p:nvSpPr>
        <p:spPr>
          <a:xfrm>
            <a:off x="1433513" y="1143000"/>
            <a:ext cx="3990975" cy="3086100"/>
          </a:xfrm>
        </p:spPr>
      </p:sp>
      <p:sp>
        <p:nvSpPr>
          <p:cNvPr id="3" name="Notes Placeholder 2">
            <a:extLst>
              <a:ext uri="{FF2B5EF4-FFF2-40B4-BE49-F238E27FC236}">
                <a16:creationId xmlns:a16="http://schemas.microsoft.com/office/drawing/2014/main" id="{CEA00102-7C8C-CD29-A292-D633257F86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1F6F0E-6CD5-6218-FBFB-732C4ED73C60}"/>
              </a:ext>
            </a:extLst>
          </p:cNvPr>
          <p:cNvSpPr>
            <a:spLocks noGrp="1"/>
          </p:cNvSpPr>
          <p:nvPr>
            <p:ph type="sldNum" sz="quarter" idx="5"/>
          </p:nvPr>
        </p:nvSpPr>
        <p:spPr/>
        <p:txBody>
          <a:bodyPr/>
          <a:lstStyle/>
          <a:p>
            <a:fld id="{BCC20235-DE1E-0E43-AF47-418E280831CB}" type="slidenum">
              <a:rPr lang="en-US" smtClean="0"/>
              <a:t>21</a:t>
            </a:fld>
            <a:endParaRPr lang="en-US"/>
          </a:p>
        </p:txBody>
      </p:sp>
    </p:spTree>
    <p:extLst>
      <p:ext uri="{BB962C8B-B14F-4D97-AF65-F5344CB8AC3E}">
        <p14:creationId xmlns:p14="http://schemas.microsoft.com/office/powerpoint/2010/main" val="419093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43000"/>
            <a:ext cx="39909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8EF4D5-177F-4345-931A-46460CD21E03}" type="slidenum">
              <a:rPr lang="en-US" smtClean="0"/>
              <a:t>76</a:t>
            </a:fld>
            <a:endParaRPr lang="en-US" dirty="0"/>
          </a:p>
        </p:txBody>
      </p:sp>
    </p:spTree>
    <p:extLst>
      <p:ext uri="{BB962C8B-B14F-4D97-AF65-F5344CB8AC3E}">
        <p14:creationId xmlns:p14="http://schemas.microsoft.com/office/powerpoint/2010/main" val="1965545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7F692-5E4C-C727-AE0B-C87FABF17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4399C-6FBD-6763-3FC8-0F6BA3F667E9}"/>
              </a:ext>
            </a:extLst>
          </p:cNvPr>
          <p:cNvSpPr>
            <a:spLocks noGrp="1" noRot="1" noChangeAspect="1"/>
          </p:cNvSpPr>
          <p:nvPr>
            <p:ph type="sldImg"/>
          </p:nvPr>
        </p:nvSpPr>
        <p:spPr>
          <a:xfrm>
            <a:off x="1433513" y="1143000"/>
            <a:ext cx="3990975" cy="3086100"/>
          </a:xfrm>
        </p:spPr>
      </p:sp>
      <p:sp>
        <p:nvSpPr>
          <p:cNvPr id="3" name="Notes Placeholder 2">
            <a:extLst>
              <a:ext uri="{FF2B5EF4-FFF2-40B4-BE49-F238E27FC236}">
                <a16:creationId xmlns:a16="http://schemas.microsoft.com/office/drawing/2014/main" id="{CEA00102-7C8C-CD29-A292-D633257F86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1F6F0E-6CD5-6218-FBFB-732C4ED73C60}"/>
              </a:ext>
            </a:extLst>
          </p:cNvPr>
          <p:cNvSpPr>
            <a:spLocks noGrp="1"/>
          </p:cNvSpPr>
          <p:nvPr>
            <p:ph type="sldNum" sz="quarter" idx="5"/>
          </p:nvPr>
        </p:nvSpPr>
        <p:spPr/>
        <p:txBody>
          <a:bodyPr/>
          <a:lstStyle/>
          <a:p>
            <a:fld id="{BCC20235-DE1E-0E43-AF47-418E280831CB}" type="slidenum">
              <a:rPr lang="en-US" smtClean="0"/>
              <a:t>94</a:t>
            </a:fld>
            <a:endParaRPr lang="en-US"/>
          </a:p>
        </p:txBody>
      </p:sp>
    </p:spTree>
    <p:extLst>
      <p:ext uri="{BB962C8B-B14F-4D97-AF65-F5344CB8AC3E}">
        <p14:creationId xmlns:p14="http://schemas.microsoft.com/office/powerpoint/2010/main" val="3941266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43000"/>
            <a:ext cx="39909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8EF4D5-177F-4345-931A-46460CD21E03}" type="slidenum">
              <a:rPr lang="en-US" smtClean="0"/>
              <a:t>123</a:t>
            </a:fld>
            <a:endParaRPr lang="en-US" dirty="0"/>
          </a:p>
        </p:txBody>
      </p:sp>
    </p:spTree>
    <p:extLst>
      <p:ext uri="{BB962C8B-B14F-4D97-AF65-F5344CB8AC3E}">
        <p14:creationId xmlns:p14="http://schemas.microsoft.com/office/powerpoint/2010/main" val="4137493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a:extLst>
            <a:ext uri="{FF2B5EF4-FFF2-40B4-BE49-F238E27FC236}">
              <a16:creationId xmlns:a16="http://schemas.microsoft.com/office/drawing/2014/main" id="{BC919505-2E1F-66FC-39D0-385B4BA46C6E}"/>
            </a:ext>
          </a:extLst>
        </p:cNvPr>
        <p:cNvGrpSpPr/>
        <p:nvPr/>
      </p:nvGrpSpPr>
      <p:grpSpPr>
        <a:xfrm>
          <a:off x="0" y="0"/>
          <a:ext cx="0" cy="0"/>
          <a:chOff x="0" y="0"/>
          <a:chExt cx="0" cy="0"/>
        </a:xfrm>
      </p:grpSpPr>
      <p:sp>
        <p:nvSpPr>
          <p:cNvPr id="1682" name="Google Shape;1682;g26a2725b9d6_0_441:notes">
            <a:extLst>
              <a:ext uri="{FF2B5EF4-FFF2-40B4-BE49-F238E27FC236}">
                <a16:creationId xmlns:a16="http://schemas.microsoft.com/office/drawing/2014/main" id="{D26720EF-DA7F-5123-81FA-1EF8B22471BA}"/>
              </a:ext>
            </a:extLst>
          </p:cNvPr>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3" name="Google Shape;1683;g26a2725b9d6_0_441:notes">
            <a:extLst>
              <a:ext uri="{FF2B5EF4-FFF2-40B4-BE49-F238E27FC236}">
                <a16:creationId xmlns:a16="http://schemas.microsoft.com/office/drawing/2014/main" id="{601B22CB-D0C5-F35D-E927-C19F187C80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45506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ustom">
    <p:bg>
      <p:bgPr>
        <a:solidFill>
          <a:schemeClr val="accent6">
            <a:lumMod val="50000"/>
          </a:schemeClr>
        </a:solidFill>
        <a:effectLst/>
      </p:bgPr>
    </p:bg>
    <p:spTree>
      <p:nvGrpSpPr>
        <p:cNvPr id="1" name=""/>
        <p:cNvGrpSpPr/>
        <p:nvPr/>
      </p:nvGrpSpPr>
      <p:grpSpPr>
        <a:xfrm>
          <a:off x="0" y="0"/>
          <a:ext cx="0" cy="0"/>
          <a:chOff x="0" y="0"/>
          <a:chExt cx="0" cy="0"/>
        </a:xfrm>
      </p:grpSpPr>
      <p:pic>
        <p:nvPicPr>
          <p:cNvPr id="24" name="Picture 23" descr="A colorful lines in a black background&#10;&#10;Description automatically generated">
            <a:extLst>
              <a:ext uri="{FF2B5EF4-FFF2-40B4-BE49-F238E27FC236}">
                <a16:creationId xmlns:a16="http://schemas.microsoft.com/office/drawing/2014/main" id="{282B4F3C-9BA2-8EF9-B508-409AAEC9AE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352925" cy="7772400"/>
          </a:xfrm>
          <a:prstGeom prst="rect">
            <a:avLst/>
          </a:prstGeom>
        </p:spPr>
      </p:pic>
      <p:sp>
        <p:nvSpPr>
          <p:cNvPr id="3" name="Title 2">
            <a:extLst>
              <a:ext uri="{FF2B5EF4-FFF2-40B4-BE49-F238E27FC236}">
                <a16:creationId xmlns:a16="http://schemas.microsoft.com/office/drawing/2014/main" id="{285FEE4F-EB84-0359-DE59-C7937A9906CA}"/>
              </a:ext>
            </a:extLst>
          </p:cNvPr>
          <p:cNvSpPr>
            <a:spLocks noGrp="1"/>
          </p:cNvSpPr>
          <p:nvPr>
            <p:ph type="title"/>
          </p:nvPr>
        </p:nvSpPr>
        <p:spPr>
          <a:xfrm>
            <a:off x="5124450" y="2468880"/>
            <a:ext cx="4559045" cy="1810512"/>
          </a:xfrm>
        </p:spPr>
        <p:txBody>
          <a:bodyPr/>
          <a:lstStyle/>
          <a:p>
            <a:r>
              <a:rPr lang="en-US"/>
              <a:t>Click to edit Master title style</a:t>
            </a:r>
            <a:endParaRPr lang="en-US" dirty="0"/>
          </a:p>
        </p:txBody>
      </p:sp>
      <p:sp>
        <p:nvSpPr>
          <p:cNvPr id="15" name="Text Placeholder 14">
            <a:extLst>
              <a:ext uri="{FF2B5EF4-FFF2-40B4-BE49-F238E27FC236}">
                <a16:creationId xmlns:a16="http://schemas.microsoft.com/office/drawing/2014/main" id="{98089B17-3C24-CA48-F6C8-0CC6FFFE7639}"/>
              </a:ext>
            </a:extLst>
          </p:cNvPr>
          <p:cNvSpPr>
            <a:spLocks noGrp="1"/>
          </p:cNvSpPr>
          <p:nvPr>
            <p:ph type="body" sz="quarter" idx="10" hasCustomPrompt="1"/>
          </p:nvPr>
        </p:nvSpPr>
        <p:spPr>
          <a:xfrm>
            <a:off x="5120640" y="777240"/>
            <a:ext cx="4562856" cy="886968"/>
          </a:xfrm>
        </p:spPr>
        <p:txBody>
          <a:bodyPr anchor="b" anchorCtr="0">
            <a:noAutofit/>
          </a:bodyPr>
          <a:lstStyle>
            <a:lvl1pPr>
              <a:lnSpc>
                <a:spcPct val="110000"/>
              </a:lnSpc>
              <a:spcBef>
                <a:spcPts val="0"/>
              </a:spcBef>
              <a:defRPr sz="2400">
                <a:solidFill>
                  <a:schemeClr val="accent2"/>
                </a:solidFill>
                <a:latin typeface="+mj-lt"/>
              </a:defRPr>
            </a:lvl1pPr>
          </a:lstStyle>
          <a:p>
            <a:pPr lvl="0"/>
            <a:r>
              <a:rPr lang="en-US" dirty="0"/>
              <a:t>Click to add text</a:t>
            </a:r>
          </a:p>
        </p:txBody>
      </p:sp>
      <p:sp>
        <p:nvSpPr>
          <p:cNvPr id="17" name="Text Placeholder 16">
            <a:extLst>
              <a:ext uri="{FF2B5EF4-FFF2-40B4-BE49-F238E27FC236}">
                <a16:creationId xmlns:a16="http://schemas.microsoft.com/office/drawing/2014/main" id="{9823D622-2EF0-DA78-E284-BE4BBD8B96D1}"/>
              </a:ext>
            </a:extLst>
          </p:cNvPr>
          <p:cNvSpPr>
            <a:spLocks noGrp="1"/>
          </p:cNvSpPr>
          <p:nvPr>
            <p:ph type="body" sz="quarter" idx="11" hasCustomPrompt="1"/>
          </p:nvPr>
        </p:nvSpPr>
        <p:spPr>
          <a:xfrm>
            <a:off x="5120640" y="1856232"/>
            <a:ext cx="4562856" cy="466344"/>
          </a:xfrm>
        </p:spPr>
        <p:txBody>
          <a:bodyPr/>
          <a:lstStyle>
            <a:lvl1pPr>
              <a:spcBef>
                <a:spcPts val="0"/>
              </a:spcBef>
              <a:defRPr sz="1400">
                <a:solidFill>
                  <a:schemeClr val="bg1"/>
                </a:solidFill>
              </a:defRPr>
            </a:lvl1pPr>
          </a:lstStyle>
          <a:p>
            <a:pPr lvl="0"/>
            <a:r>
              <a:rPr lang="en-US" dirty="0"/>
              <a:t>Click to add text</a:t>
            </a:r>
          </a:p>
        </p:txBody>
      </p:sp>
      <p:sp>
        <p:nvSpPr>
          <p:cNvPr id="21" name="Text Placeholder 20">
            <a:extLst>
              <a:ext uri="{FF2B5EF4-FFF2-40B4-BE49-F238E27FC236}">
                <a16:creationId xmlns:a16="http://schemas.microsoft.com/office/drawing/2014/main" id="{FE55D48B-8279-384A-E01A-E61209332BC7}"/>
              </a:ext>
            </a:extLst>
          </p:cNvPr>
          <p:cNvSpPr>
            <a:spLocks noGrp="1"/>
          </p:cNvSpPr>
          <p:nvPr>
            <p:ph type="body" sz="quarter" idx="13" hasCustomPrompt="1"/>
          </p:nvPr>
        </p:nvSpPr>
        <p:spPr>
          <a:xfrm>
            <a:off x="5120640" y="4425696"/>
            <a:ext cx="4562856" cy="1097280"/>
          </a:xfrm>
        </p:spPr>
        <p:txBody>
          <a:bodyPr/>
          <a:lstStyle>
            <a:lvl1pPr>
              <a:spcBef>
                <a:spcPts val="0"/>
              </a:spcBef>
              <a:defRPr sz="1400">
                <a:solidFill>
                  <a:schemeClr val="bg1"/>
                </a:solidFill>
              </a:defRPr>
            </a:lvl1pPr>
            <a:lvl2pPr>
              <a:defRPr sz="1400">
                <a:solidFill>
                  <a:srgbClr val="FF0000"/>
                </a:solidFill>
              </a:defRPr>
            </a:lvl2pPr>
            <a:lvl3pPr>
              <a:defRPr sz="1400">
                <a:solidFill>
                  <a:srgbClr val="FF0000"/>
                </a:solidFill>
              </a:defRPr>
            </a:lvl3pPr>
            <a:lvl4pPr>
              <a:defRPr sz="1400">
                <a:solidFill>
                  <a:srgbClr val="FF0000"/>
                </a:solidFill>
              </a:defRPr>
            </a:lvl4pPr>
            <a:lvl5pPr>
              <a:defRPr sz="1400">
                <a:solidFill>
                  <a:srgbClr val="FF0000"/>
                </a:solidFill>
              </a:defRPr>
            </a:lvl5pPr>
          </a:lstStyle>
          <a:p>
            <a:pPr lvl="0"/>
            <a:r>
              <a:rPr lang="en-US" dirty="0"/>
              <a:t>Click to add text</a:t>
            </a:r>
          </a:p>
        </p:txBody>
      </p:sp>
      <p:sp>
        <p:nvSpPr>
          <p:cNvPr id="23" name="Text Placeholder 22">
            <a:extLst>
              <a:ext uri="{FF2B5EF4-FFF2-40B4-BE49-F238E27FC236}">
                <a16:creationId xmlns:a16="http://schemas.microsoft.com/office/drawing/2014/main" id="{FA2C63F3-53B7-962C-BD5E-CE13A3281390}"/>
              </a:ext>
            </a:extLst>
          </p:cNvPr>
          <p:cNvSpPr>
            <a:spLocks noGrp="1"/>
          </p:cNvSpPr>
          <p:nvPr>
            <p:ph type="body" sz="quarter" idx="14" hasCustomPrompt="1"/>
          </p:nvPr>
        </p:nvSpPr>
        <p:spPr>
          <a:xfrm>
            <a:off x="5124450" y="6227064"/>
            <a:ext cx="2181606" cy="384048"/>
          </a:xfrm>
        </p:spPr>
        <p:txBody>
          <a:bodyPr anchor="ctr" anchorCtr="0"/>
          <a:lstStyle>
            <a:lvl1pPr>
              <a:spcBef>
                <a:spcPts val="0"/>
              </a:spcBef>
              <a:defRPr sz="2700">
                <a:solidFill>
                  <a:schemeClr val="bg1"/>
                </a:solidFill>
                <a:latin typeface="Freestyle Script" panose="030804020302050B0404" pitchFamily="66" charset="0"/>
              </a:defRPr>
            </a:lvl1pPr>
          </a:lstStyle>
          <a:p>
            <a:pPr lvl="0"/>
            <a:r>
              <a:rPr lang="en-US" dirty="0"/>
              <a:t>Click to add text</a:t>
            </a:r>
          </a:p>
        </p:txBody>
      </p:sp>
      <p:cxnSp>
        <p:nvCxnSpPr>
          <p:cNvPr id="26" name="Straight Connector 25">
            <a:extLst>
              <a:ext uri="{FF2B5EF4-FFF2-40B4-BE49-F238E27FC236}">
                <a16:creationId xmlns:a16="http://schemas.microsoft.com/office/drawing/2014/main" id="{754E10D9-4A2D-9A32-9BBF-2F03CF7F9AD0}"/>
              </a:ext>
            </a:extLst>
          </p:cNvPr>
          <p:cNvCxnSpPr/>
          <p:nvPr userDrawn="1"/>
        </p:nvCxnSpPr>
        <p:spPr>
          <a:xfrm>
            <a:off x="5120640" y="6638544"/>
            <a:ext cx="218541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C4C15A1-BF92-EF37-AAC9-D268ABA1801D}"/>
              </a:ext>
            </a:extLst>
          </p:cNvPr>
          <p:cNvSpPr>
            <a:spLocks noGrp="1"/>
          </p:cNvSpPr>
          <p:nvPr>
            <p:ph type="body" sz="quarter" idx="15" hasCustomPrompt="1"/>
          </p:nvPr>
        </p:nvSpPr>
        <p:spPr>
          <a:xfrm>
            <a:off x="5124450" y="6665596"/>
            <a:ext cx="2181606" cy="384048"/>
          </a:xfrm>
        </p:spPr>
        <p:txBody>
          <a:bodyPr anchor="ctr" anchorCtr="0"/>
          <a:lstStyle>
            <a:lvl1pPr>
              <a:spcBef>
                <a:spcPts val="0"/>
              </a:spcBef>
              <a:defRPr sz="1050">
                <a:solidFill>
                  <a:schemeClr val="bg1"/>
                </a:solidFill>
              </a:defRPr>
            </a:lvl1pPr>
          </a:lstStyle>
          <a:p>
            <a:pPr lvl="0"/>
            <a:r>
              <a:rPr lang="en-US" dirty="0"/>
              <a:t>Click to add text</a:t>
            </a:r>
          </a:p>
        </p:txBody>
      </p:sp>
      <p:sp>
        <p:nvSpPr>
          <p:cNvPr id="27" name="Text Placeholder 26">
            <a:extLst>
              <a:ext uri="{FF2B5EF4-FFF2-40B4-BE49-F238E27FC236}">
                <a16:creationId xmlns:a16="http://schemas.microsoft.com/office/drawing/2014/main" id="{2092BC91-7C7A-3B1A-C703-D21EAD389158}"/>
              </a:ext>
            </a:extLst>
          </p:cNvPr>
          <p:cNvSpPr>
            <a:spLocks noGrp="1"/>
          </p:cNvSpPr>
          <p:nvPr>
            <p:ph type="body" sz="quarter" idx="16" hasCustomPrompt="1"/>
          </p:nvPr>
        </p:nvSpPr>
        <p:spPr>
          <a:xfrm>
            <a:off x="7498080" y="6227064"/>
            <a:ext cx="2185416" cy="384048"/>
          </a:xfrm>
        </p:spPr>
        <p:txBody>
          <a:bodyPr anchor="ctr" anchorCtr="0"/>
          <a:lstStyle>
            <a:lvl1pPr>
              <a:spcBef>
                <a:spcPts val="0"/>
              </a:spcBef>
              <a:defRPr sz="1400">
                <a:solidFill>
                  <a:schemeClr val="bg1"/>
                </a:solidFill>
              </a:defRPr>
            </a:lvl1pPr>
          </a:lstStyle>
          <a:p>
            <a:pPr lvl="0"/>
            <a:r>
              <a:rPr lang="en-US" dirty="0"/>
              <a:t>Click to add text</a:t>
            </a:r>
          </a:p>
        </p:txBody>
      </p:sp>
      <p:cxnSp>
        <p:nvCxnSpPr>
          <p:cNvPr id="28" name="Straight Connector 27">
            <a:extLst>
              <a:ext uri="{FF2B5EF4-FFF2-40B4-BE49-F238E27FC236}">
                <a16:creationId xmlns:a16="http://schemas.microsoft.com/office/drawing/2014/main" id="{A99F446F-E4ED-E1D9-5713-47F1A5A81CE3}"/>
              </a:ext>
            </a:extLst>
          </p:cNvPr>
          <p:cNvCxnSpPr/>
          <p:nvPr userDrawn="1"/>
        </p:nvCxnSpPr>
        <p:spPr>
          <a:xfrm>
            <a:off x="7498080" y="6638544"/>
            <a:ext cx="218541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5F7AFBA4-074B-79A2-515C-321522145471}"/>
              </a:ext>
            </a:extLst>
          </p:cNvPr>
          <p:cNvSpPr>
            <a:spLocks noGrp="1"/>
          </p:cNvSpPr>
          <p:nvPr>
            <p:ph type="body" sz="quarter" idx="17" hasCustomPrompt="1"/>
          </p:nvPr>
        </p:nvSpPr>
        <p:spPr>
          <a:xfrm>
            <a:off x="7498080" y="6665596"/>
            <a:ext cx="2185416" cy="384048"/>
          </a:xfrm>
          <a:ln w="12700">
            <a:noFill/>
          </a:ln>
        </p:spPr>
        <p:txBody>
          <a:bodyPr anchor="ctr" anchorCtr="0"/>
          <a:lstStyle>
            <a:lvl1pPr>
              <a:spcBef>
                <a:spcPts val="0"/>
              </a:spcBef>
              <a:defRPr sz="1050">
                <a:solidFill>
                  <a:schemeClr val="bg1"/>
                </a:solidFill>
              </a:defRPr>
            </a:lvl1pPr>
          </a:lstStyle>
          <a:p>
            <a:pPr lvl="0"/>
            <a:r>
              <a:rPr lang="en-US" dirty="0"/>
              <a:t>Click to add text</a:t>
            </a:r>
          </a:p>
        </p:txBody>
      </p:sp>
    </p:spTree>
    <p:extLst>
      <p:ext uri="{BB962C8B-B14F-4D97-AF65-F5344CB8AC3E}">
        <p14:creationId xmlns:p14="http://schemas.microsoft.com/office/powerpoint/2010/main" val="265360120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678" y="518160"/>
            <a:ext cx="8362698" cy="1036320"/>
          </a:xfrm>
        </p:spPr>
        <p:txBody>
          <a:bodyPr/>
          <a:lstStyle>
            <a:lvl1pPr>
              <a:defRPr sz="2970"/>
            </a:lvl1pPr>
          </a:lstStyle>
          <a:p>
            <a:r>
              <a:rPr lang="en-US" dirty="0"/>
              <a:t>Slide title</a:t>
            </a:r>
          </a:p>
        </p:txBody>
      </p:sp>
      <p:sp>
        <p:nvSpPr>
          <p:cNvPr id="3" name="Text Placeholder 2"/>
          <p:cNvSpPr>
            <a:spLocks noGrp="1"/>
          </p:cNvSpPr>
          <p:nvPr>
            <p:ph type="body" idx="1" hasCustomPrompt="1"/>
          </p:nvPr>
        </p:nvSpPr>
        <p:spPr>
          <a:xfrm>
            <a:off x="1414463" y="2255621"/>
            <a:ext cx="3696462" cy="553255"/>
          </a:xfrm>
        </p:spPr>
        <p:txBody>
          <a:bodyPr anchor="t">
            <a:normAutofit/>
          </a:bodyPr>
          <a:lstStyle>
            <a:lvl1pPr marL="0" indent="0">
              <a:lnSpc>
                <a:spcPct val="120000"/>
              </a:lnSpc>
              <a:buNone/>
              <a:defRPr sz="1485" b="0" i="0">
                <a:solidFill>
                  <a:schemeClr val="tx1"/>
                </a:solidFill>
                <a:latin typeface="+mn-lt"/>
                <a:cs typeface="Consolas" panose="020B0609020204030204" pitchFamily="49" charset="0"/>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dirty="0"/>
              <a:t>Header</a:t>
            </a:r>
          </a:p>
        </p:txBody>
      </p:sp>
      <p:sp>
        <p:nvSpPr>
          <p:cNvPr id="4" name="Content Placeholder 3"/>
          <p:cNvSpPr>
            <a:spLocks noGrp="1"/>
          </p:cNvSpPr>
          <p:nvPr>
            <p:ph sz="half" idx="2"/>
          </p:nvPr>
        </p:nvSpPr>
        <p:spPr>
          <a:xfrm>
            <a:off x="1414462" y="2808877"/>
            <a:ext cx="3696462" cy="3890394"/>
          </a:xfrm>
        </p:spPr>
        <p:txBody>
          <a:bodyPr>
            <a:normAutofit/>
          </a:bodyPr>
          <a:lstStyle>
            <a:lvl1pPr>
              <a:defRPr sz="1320">
                <a:solidFill>
                  <a:schemeClr val="tx1"/>
                </a:solidFill>
              </a:defRPr>
            </a:lvl1pPr>
            <a:lvl2pPr>
              <a:defRPr sz="1320">
                <a:solidFill>
                  <a:schemeClr val="tx1"/>
                </a:solidFill>
              </a:defRPr>
            </a:lvl2pPr>
            <a:lvl3pPr>
              <a:defRPr sz="1320">
                <a:solidFill>
                  <a:schemeClr val="tx1"/>
                </a:solidFill>
              </a:defRPr>
            </a:lvl3pPr>
            <a:lvl4pPr>
              <a:defRPr sz="1320">
                <a:solidFill>
                  <a:schemeClr val="tx1"/>
                </a:solidFill>
              </a:defRPr>
            </a:lvl4pPr>
            <a:lvl5pPr>
              <a:defRPr sz="132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5481097" y="2255621"/>
            <a:ext cx="3696462" cy="553255"/>
          </a:xfrm>
        </p:spPr>
        <p:txBody>
          <a:bodyPr anchor="t">
            <a:normAutofit/>
          </a:bodyPr>
          <a:lstStyle>
            <a:lvl1pPr marL="0" indent="0">
              <a:lnSpc>
                <a:spcPct val="120000"/>
              </a:lnSpc>
              <a:buNone/>
              <a:defRPr sz="1485" b="0" i="0">
                <a:solidFill>
                  <a:schemeClr val="tx1"/>
                </a:solidFill>
                <a:latin typeface="+mn-lt"/>
                <a:cs typeface="Consolas" panose="020B0609020204030204" pitchFamily="49" charset="0"/>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a:t>Header</a:t>
            </a:r>
          </a:p>
        </p:txBody>
      </p:sp>
      <p:sp>
        <p:nvSpPr>
          <p:cNvPr id="6" name="Content Placeholder 5"/>
          <p:cNvSpPr>
            <a:spLocks noGrp="1"/>
          </p:cNvSpPr>
          <p:nvPr>
            <p:ph sz="quarter" idx="4"/>
          </p:nvPr>
        </p:nvSpPr>
        <p:spPr>
          <a:xfrm>
            <a:off x="5481097" y="2808877"/>
            <a:ext cx="3696462" cy="3890394"/>
          </a:xfrm>
        </p:spPr>
        <p:txBody>
          <a:bodyPr>
            <a:normAutofit/>
          </a:bodyPr>
          <a:lstStyle>
            <a:lvl1pPr>
              <a:defRPr sz="1320">
                <a:solidFill>
                  <a:schemeClr val="tx1"/>
                </a:solidFill>
              </a:defRPr>
            </a:lvl1pPr>
            <a:lvl2pPr>
              <a:defRPr sz="1320">
                <a:solidFill>
                  <a:schemeClr val="tx1"/>
                </a:solidFill>
              </a:defRPr>
            </a:lvl2pPr>
            <a:lvl3pPr>
              <a:defRPr sz="1320">
                <a:solidFill>
                  <a:schemeClr val="tx1"/>
                </a:solidFill>
              </a:defRPr>
            </a:lvl3pPr>
            <a:lvl4pPr>
              <a:defRPr sz="1320">
                <a:solidFill>
                  <a:schemeClr val="tx1"/>
                </a:solidFill>
              </a:defRPr>
            </a:lvl4pPr>
            <a:lvl5pPr>
              <a:defRPr sz="132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AD4B2D-25FF-0B46-98A4-87FBB723E472}" type="slidenum">
              <a:rPr lang="en-US" smtClean="0"/>
              <a:t>‹#›</a:t>
            </a:fld>
            <a:endParaRPr lang="en-US" dirty="0"/>
          </a:p>
        </p:txBody>
      </p:sp>
    </p:spTree>
    <p:extLst>
      <p:ext uri="{BB962C8B-B14F-4D97-AF65-F5344CB8AC3E}">
        <p14:creationId xmlns:p14="http://schemas.microsoft.com/office/powerpoint/2010/main" val="2177767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2 Sections">
    <p:spTree>
      <p:nvGrpSpPr>
        <p:cNvPr id="1" name=""/>
        <p:cNvGrpSpPr/>
        <p:nvPr/>
      </p:nvGrpSpPr>
      <p:grpSpPr>
        <a:xfrm>
          <a:off x="0" y="0"/>
          <a:ext cx="0" cy="0"/>
          <a:chOff x="0" y="0"/>
          <a:chExt cx="0" cy="0"/>
        </a:xfrm>
      </p:grpSpPr>
      <p:sp>
        <p:nvSpPr>
          <p:cNvPr id="2" name="Title 1"/>
          <p:cNvSpPr>
            <a:spLocks noGrp="1"/>
          </p:cNvSpPr>
          <p:nvPr>
            <p:ph type="title"/>
          </p:nvPr>
        </p:nvSpPr>
        <p:spPr>
          <a:xfrm>
            <a:off x="848678" y="518160"/>
            <a:ext cx="8362698" cy="1036320"/>
          </a:xfrm>
        </p:spPr>
        <p:txBody>
          <a:bodyPr/>
          <a:lstStyle/>
          <a:p>
            <a:r>
              <a:rPr lang="en-US"/>
              <a:t>Click to edit Master title style</a:t>
            </a:r>
          </a:p>
        </p:txBody>
      </p:sp>
      <p:sp>
        <p:nvSpPr>
          <p:cNvPr id="3" name="Text Placeholder 2"/>
          <p:cNvSpPr>
            <a:spLocks noGrp="1"/>
          </p:cNvSpPr>
          <p:nvPr>
            <p:ph type="body" idx="1"/>
          </p:nvPr>
        </p:nvSpPr>
        <p:spPr>
          <a:xfrm>
            <a:off x="1436337" y="4249376"/>
            <a:ext cx="3621024" cy="598764"/>
          </a:xfrm>
        </p:spPr>
        <p:txBody>
          <a:bodyPr anchor="b">
            <a:normAutofit/>
          </a:bodyPr>
          <a:lstStyle>
            <a:lvl1pPr marL="0" indent="0">
              <a:buNone/>
              <a:defRPr sz="1485" b="0">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dirty="0"/>
              <a:t>Click to edit Master text styles</a:t>
            </a:r>
          </a:p>
        </p:txBody>
      </p:sp>
      <p:sp>
        <p:nvSpPr>
          <p:cNvPr id="4" name="Content Placeholder 3"/>
          <p:cNvSpPr>
            <a:spLocks noGrp="1"/>
          </p:cNvSpPr>
          <p:nvPr>
            <p:ph sz="half" idx="2"/>
          </p:nvPr>
        </p:nvSpPr>
        <p:spPr>
          <a:xfrm>
            <a:off x="1436337" y="4951772"/>
            <a:ext cx="3621024" cy="2072640"/>
          </a:xfrm>
        </p:spPr>
        <p:txBody>
          <a:bodyPr>
            <a:normAutofit/>
          </a:bodyPr>
          <a:lstStyle>
            <a:lvl1pPr>
              <a:defRPr sz="1155"/>
            </a:lvl1pPr>
            <a:lvl2pPr>
              <a:defRPr sz="1155"/>
            </a:lvl2pPr>
            <a:lvl3pPr>
              <a:defRPr sz="1155"/>
            </a:lvl3pPr>
            <a:lvl4pPr>
              <a:defRPr sz="1155"/>
            </a:lvl4pPr>
            <a:lvl5pPr>
              <a:defRPr sz="115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588699" y="4249376"/>
            <a:ext cx="3621024" cy="598764"/>
          </a:xfrm>
        </p:spPr>
        <p:txBody>
          <a:bodyPr anchor="b">
            <a:normAutofit/>
          </a:bodyPr>
          <a:lstStyle>
            <a:lvl1pPr marL="0" indent="0">
              <a:buNone/>
              <a:defRPr sz="1485" b="0">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dirty="0"/>
              <a:t>Click to edit Master text styles</a:t>
            </a:r>
          </a:p>
        </p:txBody>
      </p:sp>
      <p:sp>
        <p:nvSpPr>
          <p:cNvPr id="6" name="Content Placeholder 5"/>
          <p:cNvSpPr>
            <a:spLocks noGrp="1"/>
          </p:cNvSpPr>
          <p:nvPr>
            <p:ph sz="quarter" idx="4"/>
          </p:nvPr>
        </p:nvSpPr>
        <p:spPr>
          <a:xfrm>
            <a:off x="5588699" y="4951772"/>
            <a:ext cx="3621024" cy="2072640"/>
          </a:xfrm>
        </p:spPr>
        <p:txBody>
          <a:bodyPr>
            <a:normAutofit/>
          </a:bodyPr>
          <a:lstStyle>
            <a:lvl1pPr>
              <a:defRPr sz="1155"/>
            </a:lvl1pPr>
            <a:lvl2pPr>
              <a:defRPr sz="1155"/>
            </a:lvl2pPr>
            <a:lvl3pPr>
              <a:defRPr sz="1155"/>
            </a:lvl3pPr>
            <a:lvl4pPr>
              <a:defRPr sz="1155"/>
            </a:lvl4pPr>
            <a:lvl5pPr>
              <a:defRPr sz="115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AD4B2D-25FF-0B46-98A4-87FBB723E472}" type="slidenum">
              <a:rPr lang="en-US" smtClean="0"/>
              <a:t>‹#›</a:t>
            </a:fld>
            <a:endParaRPr lang="en-US" dirty="0"/>
          </a:p>
        </p:txBody>
      </p:sp>
      <p:sp>
        <p:nvSpPr>
          <p:cNvPr id="10" name="Text Placeholder 9">
            <a:extLst>
              <a:ext uri="{FF2B5EF4-FFF2-40B4-BE49-F238E27FC236}">
                <a16:creationId xmlns:a16="http://schemas.microsoft.com/office/drawing/2014/main" id="{4A4D837D-3507-4122-6899-BC335ECC72E7}"/>
              </a:ext>
            </a:extLst>
          </p:cNvPr>
          <p:cNvSpPr>
            <a:spLocks noGrp="1"/>
          </p:cNvSpPr>
          <p:nvPr>
            <p:ph type="body" sz="quarter" idx="23" hasCustomPrompt="1"/>
          </p:nvPr>
        </p:nvSpPr>
        <p:spPr>
          <a:xfrm>
            <a:off x="1414462" y="518160"/>
            <a:ext cx="2043113" cy="518160"/>
          </a:xfrm>
          <a:solidFill>
            <a:schemeClr val="bg2"/>
          </a:solidFill>
          <a:ln w="19050">
            <a:solidFill>
              <a:schemeClr val="tx1"/>
            </a:solidFill>
            <a:extLst>
              <a:ext uri="{C807C97D-BFC1-408E-A445-0C87EB9F89A2}">
                <ask:lineSketchStyleProps xmlns:ask="http://schemas.microsoft.com/office/drawing/2018/sketchyshapes" sd="1219033472">
                  <a:custGeom>
                    <a:avLst/>
                    <a:gdLst>
                      <a:gd name="connsiteX0" fmla="*/ 0 w 2353800"/>
                      <a:gd name="connsiteY0" fmla="*/ 0 h 457200"/>
                      <a:gd name="connsiteX1" fmla="*/ 564912 w 2353800"/>
                      <a:gd name="connsiteY1" fmla="*/ 0 h 457200"/>
                      <a:gd name="connsiteX2" fmla="*/ 1153362 w 2353800"/>
                      <a:gd name="connsiteY2" fmla="*/ 0 h 457200"/>
                      <a:gd name="connsiteX3" fmla="*/ 1741812 w 2353800"/>
                      <a:gd name="connsiteY3" fmla="*/ 0 h 457200"/>
                      <a:gd name="connsiteX4" fmla="*/ 2353800 w 2353800"/>
                      <a:gd name="connsiteY4" fmla="*/ 0 h 457200"/>
                      <a:gd name="connsiteX5" fmla="*/ 2353800 w 2353800"/>
                      <a:gd name="connsiteY5" fmla="*/ 457200 h 457200"/>
                      <a:gd name="connsiteX6" fmla="*/ 1765350 w 2353800"/>
                      <a:gd name="connsiteY6" fmla="*/ 457200 h 457200"/>
                      <a:gd name="connsiteX7" fmla="*/ 1223976 w 2353800"/>
                      <a:gd name="connsiteY7" fmla="*/ 457200 h 457200"/>
                      <a:gd name="connsiteX8" fmla="*/ 682602 w 2353800"/>
                      <a:gd name="connsiteY8" fmla="*/ 457200 h 457200"/>
                      <a:gd name="connsiteX9" fmla="*/ 0 w 2353800"/>
                      <a:gd name="connsiteY9" fmla="*/ 457200 h 457200"/>
                      <a:gd name="connsiteX10" fmla="*/ 0 w 2353800"/>
                      <a:gd name="connsiteY10"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800" h="457200" fill="none" extrusionOk="0">
                        <a:moveTo>
                          <a:pt x="0" y="0"/>
                        </a:moveTo>
                        <a:cubicBezTo>
                          <a:pt x="261818" y="-14000"/>
                          <a:pt x="326211" y="25335"/>
                          <a:pt x="564912" y="0"/>
                        </a:cubicBezTo>
                        <a:cubicBezTo>
                          <a:pt x="803613" y="-25335"/>
                          <a:pt x="1031965" y="19312"/>
                          <a:pt x="1153362" y="0"/>
                        </a:cubicBezTo>
                        <a:cubicBezTo>
                          <a:pt x="1274759" y="-19312"/>
                          <a:pt x="1487484" y="-1651"/>
                          <a:pt x="1741812" y="0"/>
                        </a:cubicBezTo>
                        <a:cubicBezTo>
                          <a:pt x="1996140" y="1651"/>
                          <a:pt x="2179837" y="22627"/>
                          <a:pt x="2353800" y="0"/>
                        </a:cubicBezTo>
                        <a:cubicBezTo>
                          <a:pt x="2346331" y="185326"/>
                          <a:pt x="2362060" y="331234"/>
                          <a:pt x="2353800" y="457200"/>
                        </a:cubicBezTo>
                        <a:cubicBezTo>
                          <a:pt x="2162710" y="463493"/>
                          <a:pt x="2024147" y="458402"/>
                          <a:pt x="1765350" y="457200"/>
                        </a:cubicBezTo>
                        <a:cubicBezTo>
                          <a:pt x="1506553" y="455999"/>
                          <a:pt x="1355360" y="456042"/>
                          <a:pt x="1223976" y="457200"/>
                        </a:cubicBezTo>
                        <a:cubicBezTo>
                          <a:pt x="1092592" y="458358"/>
                          <a:pt x="812512" y="477559"/>
                          <a:pt x="682602" y="457200"/>
                        </a:cubicBezTo>
                        <a:cubicBezTo>
                          <a:pt x="552692" y="436841"/>
                          <a:pt x="199381" y="478408"/>
                          <a:pt x="0" y="457200"/>
                        </a:cubicBezTo>
                        <a:cubicBezTo>
                          <a:pt x="19429" y="324125"/>
                          <a:pt x="-13755" y="175489"/>
                          <a:pt x="0" y="0"/>
                        </a:cubicBezTo>
                        <a:close/>
                      </a:path>
                      <a:path w="2353800" h="457200" stroke="0" extrusionOk="0">
                        <a:moveTo>
                          <a:pt x="0" y="0"/>
                        </a:moveTo>
                        <a:cubicBezTo>
                          <a:pt x="189622" y="14308"/>
                          <a:pt x="315513" y="8692"/>
                          <a:pt x="564912" y="0"/>
                        </a:cubicBezTo>
                        <a:cubicBezTo>
                          <a:pt x="814311" y="-8692"/>
                          <a:pt x="974238" y="-4691"/>
                          <a:pt x="1082748" y="0"/>
                        </a:cubicBezTo>
                        <a:cubicBezTo>
                          <a:pt x="1191258" y="4691"/>
                          <a:pt x="1507065" y="12305"/>
                          <a:pt x="1718274" y="0"/>
                        </a:cubicBezTo>
                        <a:cubicBezTo>
                          <a:pt x="1929483" y="-12305"/>
                          <a:pt x="2058274" y="-18800"/>
                          <a:pt x="2353800" y="0"/>
                        </a:cubicBezTo>
                        <a:cubicBezTo>
                          <a:pt x="2365187" y="168154"/>
                          <a:pt x="2350372" y="246872"/>
                          <a:pt x="2353800" y="457200"/>
                        </a:cubicBezTo>
                        <a:cubicBezTo>
                          <a:pt x="2151453" y="445285"/>
                          <a:pt x="2074563" y="452271"/>
                          <a:pt x="1812426" y="457200"/>
                        </a:cubicBezTo>
                        <a:cubicBezTo>
                          <a:pt x="1550289" y="462129"/>
                          <a:pt x="1456131" y="447681"/>
                          <a:pt x="1271052" y="457200"/>
                        </a:cubicBezTo>
                        <a:cubicBezTo>
                          <a:pt x="1085973" y="466719"/>
                          <a:pt x="899774" y="480677"/>
                          <a:pt x="635526" y="457200"/>
                        </a:cubicBezTo>
                        <a:cubicBezTo>
                          <a:pt x="371278" y="433723"/>
                          <a:pt x="137650" y="483834"/>
                          <a:pt x="0" y="457200"/>
                        </a:cubicBezTo>
                        <a:cubicBezTo>
                          <a:pt x="5138" y="295884"/>
                          <a:pt x="21934" y="165798"/>
                          <a:pt x="0" y="0"/>
                        </a:cubicBezTo>
                        <a:close/>
                      </a:path>
                    </a:pathLst>
                  </a:custGeom>
                  <ask:type>
                    <ask:lineSketchNone/>
                  </ask:type>
                </ask:lineSketchStyleProps>
              </a:ext>
            </a:extLst>
          </a:ln>
          <a:effectLst>
            <a:outerShdw dist="63500" dir="2700000" algn="tl" rotWithShape="0">
              <a:schemeClr val="tx1">
                <a:alpha val="25000"/>
              </a:schemeClr>
            </a:outerShdw>
          </a:effectLst>
        </p:spPr>
        <p:txBody>
          <a:bodyPr vert="horz" wrap="square" lIns="91440" tIns="45720" rIns="91440" bIns="45720" rtlCol="0" anchor="ctr">
            <a:normAutofit/>
          </a:bodyPr>
          <a:lstStyle>
            <a:lvl1pPr>
              <a:defRPr lang="en-US" sz="1155" dirty="0">
                <a:ea typeface="Noto Sans" panose="020B0502040504020204" pitchFamily="34" charset="0"/>
                <a:cs typeface="Noto Sans" panose="020B0502040504020204" pitchFamily="34" charset="0"/>
              </a:defRPr>
            </a:lvl1pPr>
          </a:lstStyle>
          <a:p>
            <a:pPr marL="9168" lvl="0" indent="0" algn="ctr">
              <a:lnSpc>
                <a:spcPct val="100000"/>
              </a:lnSpc>
              <a:buNone/>
            </a:pPr>
            <a:r>
              <a:rPr lang="en-US" dirty="0"/>
              <a:t>Chapter Title</a:t>
            </a:r>
          </a:p>
        </p:txBody>
      </p:sp>
    </p:spTree>
    <p:extLst>
      <p:ext uri="{BB962C8B-B14F-4D97-AF65-F5344CB8AC3E}">
        <p14:creationId xmlns:p14="http://schemas.microsoft.com/office/powerpoint/2010/main" val="3238381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518159"/>
            <a:ext cx="3664844" cy="1347216"/>
          </a:xfrm>
        </p:spPr>
        <p:txBody>
          <a:bodyPr anchor="t"/>
          <a:lstStyle>
            <a:lvl1pPr>
              <a:lnSpc>
                <a:spcPct val="100000"/>
              </a:lnSpc>
              <a:defRPr/>
            </a:lvl1pPr>
          </a:lstStyle>
          <a:p>
            <a:r>
              <a:rPr lang="en-US"/>
              <a:t>Click to edit Master title style</a:t>
            </a:r>
          </a:p>
        </p:txBody>
      </p:sp>
      <p:sp>
        <p:nvSpPr>
          <p:cNvPr id="3" name="Content Placeholder 2"/>
          <p:cNvSpPr>
            <a:spLocks noGrp="1"/>
          </p:cNvSpPr>
          <p:nvPr>
            <p:ph idx="1"/>
          </p:nvPr>
        </p:nvSpPr>
        <p:spPr>
          <a:xfrm>
            <a:off x="4645786" y="1210753"/>
            <a:ext cx="4909695" cy="5755624"/>
          </a:xfrm>
        </p:spPr>
        <p:txBody>
          <a:bodyPr>
            <a:normAutofit/>
          </a:bodyPr>
          <a:lstStyle>
            <a:lvl1pPr>
              <a:defRPr sz="1485"/>
            </a:lvl1pPr>
            <a:lvl2pPr>
              <a:defRPr sz="1485"/>
            </a:lvl2pPr>
            <a:lvl3pPr>
              <a:defRPr sz="1485"/>
            </a:lvl3pPr>
            <a:lvl4pPr>
              <a:defRPr sz="1485"/>
            </a:lvl4pPr>
            <a:lvl5pPr>
              <a:defRPr sz="148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AD4B2D-25FF-0B46-98A4-87FBB723E472}" type="slidenum">
              <a:rPr lang="en-US" smtClean="0"/>
              <a:t>‹#›</a:t>
            </a:fld>
            <a:endParaRPr lang="en-US" dirty="0"/>
          </a:p>
        </p:txBody>
      </p:sp>
    </p:spTree>
    <p:extLst>
      <p:ext uri="{BB962C8B-B14F-4D97-AF65-F5344CB8AC3E}">
        <p14:creationId xmlns:p14="http://schemas.microsoft.com/office/powerpoint/2010/main" val="3273618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0275" y="1569871"/>
            <a:ext cx="5657850" cy="4170932"/>
          </a:xfrm>
        </p:spPr>
        <p:txBody>
          <a:bodyPr anchor="ctr"/>
          <a:lstStyle>
            <a:lvl1pPr algn="ctr">
              <a:defRPr sz="4950"/>
            </a:lvl1pPr>
          </a:lstStyle>
          <a:p>
            <a:r>
              <a:rPr lang="en-US"/>
              <a:t>Click to edit Master title style</a:t>
            </a:r>
          </a:p>
        </p:txBody>
      </p:sp>
      <p:sp>
        <p:nvSpPr>
          <p:cNvPr id="3" name="Subtitle 2"/>
          <p:cNvSpPr>
            <a:spLocks noGrp="1"/>
          </p:cNvSpPr>
          <p:nvPr>
            <p:ph type="subTitle" idx="1"/>
          </p:nvPr>
        </p:nvSpPr>
        <p:spPr>
          <a:xfrm>
            <a:off x="2200275" y="5925493"/>
            <a:ext cx="5657850" cy="761394"/>
          </a:xfrm>
        </p:spPr>
        <p:txBody>
          <a:bodyPr anchor="ctr"/>
          <a:lstStyle>
            <a:lvl1pPr marL="0" indent="0" algn="ctr">
              <a:buNone/>
              <a:defRPr sz="1980"/>
            </a:lvl1pPr>
            <a:lvl2pPr marL="377181" indent="0" algn="ctr">
              <a:buNone/>
              <a:defRPr sz="1650"/>
            </a:lvl2pPr>
            <a:lvl3pPr marL="754361" indent="0" algn="ctr">
              <a:buNone/>
              <a:defRPr sz="1485"/>
            </a:lvl3pPr>
            <a:lvl4pPr marL="1131542" indent="0" algn="ctr">
              <a:buNone/>
              <a:defRPr sz="1320"/>
            </a:lvl4pPr>
            <a:lvl5pPr marL="1508722" indent="0" algn="ctr">
              <a:buNone/>
              <a:defRPr sz="1320"/>
            </a:lvl5pPr>
            <a:lvl6pPr marL="1885903" indent="0" algn="ctr">
              <a:buNone/>
              <a:defRPr sz="1320"/>
            </a:lvl6pPr>
            <a:lvl7pPr marL="2263083" indent="0" algn="ctr">
              <a:buNone/>
              <a:defRPr sz="1320"/>
            </a:lvl7pPr>
            <a:lvl8pPr marL="2640264" indent="0" algn="ctr">
              <a:buNone/>
              <a:defRPr sz="1320"/>
            </a:lvl8pPr>
            <a:lvl9pPr marL="3017445" indent="0" algn="ctr">
              <a:buNone/>
              <a:defRPr sz="1320"/>
            </a:lvl9pPr>
          </a:lstStyle>
          <a:p>
            <a:r>
              <a:rPr lang="en-US"/>
              <a:t>Click to edit Master subtitle style</a:t>
            </a:r>
          </a:p>
        </p:txBody>
      </p:sp>
      <p:sp>
        <p:nvSpPr>
          <p:cNvPr id="4" name="Date Placeholder 3"/>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AD4B2D-25FF-0B46-98A4-87FBB723E472}" type="slidenum">
              <a:rPr lang="en-US" smtClean="0"/>
              <a:t>‹#›</a:t>
            </a:fld>
            <a:endParaRPr lang="en-US" dirty="0"/>
          </a:p>
        </p:txBody>
      </p:sp>
    </p:spTree>
    <p:extLst>
      <p:ext uri="{BB962C8B-B14F-4D97-AF65-F5344CB8AC3E}">
        <p14:creationId xmlns:p14="http://schemas.microsoft.com/office/powerpoint/2010/main" val="1772065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A">
    <p:spTree>
      <p:nvGrpSpPr>
        <p:cNvPr id="1" name=""/>
        <p:cNvGrpSpPr/>
        <p:nvPr/>
      </p:nvGrpSpPr>
      <p:grpSpPr>
        <a:xfrm>
          <a:off x="0" y="0"/>
          <a:ext cx="0" cy="0"/>
          <a:chOff x="0" y="0"/>
          <a:chExt cx="0" cy="0"/>
        </a:xfrm>
      </p:grpSpPr>
      <p:sp>
        <p:nvSpPr>
          <p:cNvPr id="2" name="Title 1"/>
          <p:cNvSpPr>
            <a:spLocks noGrp="1"/>
          </p:cNvSpPr>
          <p:nvPr>
            <p:ph type="title"/>
          </p:nvPr>
        </p:nvSpPr>
        <p:spPr>
          <a:xfrm>
            <a:off x="1994252" y="518160"/>
            <a:ext cx="6064917" cy="1281007"/>
          </a:xfrm>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AD4B2D-25FF-0B46-98A4-87FBB723E472}" type="slidenum">
              <a:rPr lang="en-US" smtClean="0"/>
              <a:t>‹#›</a:t>
            </a:fld>
            <a:endParaRPr lang="en-US" dirty="0"/>
          </a:p>
        </p:txBody>
      </p:sp>
    </p:spTree>
    <p:extLst>
      <p:ext uri="{BB962C8B-B14F-4D97-AF65-F5344CB8AC3E}">
        <p14:creationId xmlns:p14="http://schemas.microsoft.com/office/powerpoint/2010/main" val="3173134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C90F285-4632-9965-638F-F0AD511D6774}"/>
              </a:ext>
            </a:extLst>
          </p:cNvPr>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4" name="Footer Placeholder 3">
            <a:extLst>
              <a:ext uri="{FF2B5EF4-FFF2-40B4-BE49-F238E27FC236}">
                <a16:creationId xmlns:a16="http://schemas.microsoft.com/office/drawing/2014/main" id="{0E15EC35-C11B-B9F4-2129-82EE91E46C6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E4C415E-5364-5CD3-ECF9-39114DB59591}"/>
              </a:ext>
            </a:extLst>
          </p:cNvPr>
          <p:cNvSpPr>
            <a:spLocks noGrp="1"/>
          </p:cNvSpPr>
          <p:nvPr>
            <p:ph type="sldNum" sz="quarter" idx="12"/>
          </p:nvPr>
        </p:nvSpPr>
        <p:spPr/>
        <p:txBody>
          <a:bodyPr/>
          <a:lstStyle/>
          <a:p>
            <a:fld id="{D9AD4B2D-25FF-0B46-98A4-87FBB723E472}" type="slidenum">
              <a:rPr lang="en-US" smtClean="0"/>
              <a:t>‹#›</a:t>
            </a:fld>
            <a:endParaRPr lang="en-US" dirty="0"/>
          </a:p>
        </p:txBody>
      </p:sp>
      <p:sp>
        <p:nvSpPr>
          <p:cNvPr id="6" name="Title 1">
            <a:extLst>
              <a:ext uri="{FF2B5EF4-FFF2-40B4-BE49-F238E27FC236}">
                <a16:creationId xmlns:a16="http://schemas.microsoft.com/office/drawing/2014/main" id="{4F5DA51F-481B-5FAB-757F-ABD9560DF42C}"/>
              </a:ext>
            </a:extLst>
          </p:cNvPr>
          <p:cNvSpPr>
            <a:spLocks noGrp="1"/>
          </p:cNvSpPr>
          <p:nvPr>
            <p:ph type="title"/>
          </p:nvPr>
        </p:nvSpPr>
        <p:spPr>
          <a:xfrm>
            <a:off x="1994252" y="518160"/>
            <a:ext cx="6064917" cy="1281007"/>
          </a:xfrm>
        </p:spPr>
        <p:txBody>
          <a:bodyPr/>
          <a:lstStyle/>
          <a:p>
            <a:r>
              <a:rPr lang="en-US" dirty="0"/>
              <a:t>Click to edit Master title style</a:t>
            </a:r>
          </a:p>
        </p:txBody>
      </p:sp>
      <p:sp>
        <p:nvSpPr>
          <p:cNvPr id="9" name="Content Placeholder 2">
            <a:extLst>
              <a:ext uri="{FF2B5EF4-FFF2-40B4-BE49-F238E27FC236}">
                <a16:creationId xmlns:a16="http://schemas.microsoft.com/office/drawing/2014/main" id="{482C57B8-E135-6E5E-3575-EBCDF0E38957}"/>
              </a:ext>
            </a:extLst>
          </p:cNvPr>
          <p:cNvSpPr>
            <a:spLocks noGrp="1"/>
          </p:cNvSpPr>
          <p:nvPr>
            <p:ph idx="14"/>
          </p:nvPr>
        </p:nvSpPr>
        <p:spPr>
          <a:xfrm>
            <a:off x="1414462" y="2217244"/>
            <a:ext cx="5312093" cy="4953614"/>
          </a:xfrm>
        </p:spPr>
        <p:txBody>
          <a:bodyPr/>
          <a:lstStyle>
            <a:lvl1pPr marL="286822" indent="-277654">
              <a:buSzPct val="100000"/>
              <a:buFont typeface="Arial" panose="020B0604020202020204" pitchFamily="34" charset="0"/>
              <a:buChar char="•"/>
              <a:defRPr/>
            </a:lvl1pPr>
            <a:lvl2pPr marL="574953" indent="-292061">
              <a:buSzPct val="100000"/>
              <a:buFont typeface="Arial" panose="020B0604020202020204" pitchFamily="34" charset="0"/>
              <a:buChar char="•"/>
              <a:defRPr/>
            </a:lvl2pPr>
            <a:lvl3pPr marL="944285" indent="-284203">
              <a:buSzPct val="100000"/>
              <a:buFont typeface="Arial" panose="020B0604020202020204" pitchFamily="34" charset="0"/>
              <a:buChar char="•"/>
              <a:defRPr/>
            </a:lvl3pPr>
            <a:lvl4pPr marL="1324094" indent="-286822">
              <a:buSzPct val="100000"/>
              <a:buFont typeface="Arial" panose="020B0604020202020204" pitchFamily="34" charset="0"/>
              <a:buChar char="•"/>
              <a:defRPr/>
            </a:lvl4pPr>
            <a:lvl5pPr marL="1703904" indent="-288131">
              <a:buSzPct val="10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1288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C90F285-4632-9965-638F-F0AD511D6774}"/>
              </a:ext>
            </a:extLst>
          </p:cNvPr>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4" name="Footer Placeholder 3">
            <a:extLst>
              <a:ext uri="{FF2B5EF4-FFF2-40B4-BE49-F238E27FC236}">
                <a16:creationId xmlns:a16="http://schemas.microsoft.com/office/drawing/2014/main" id="{0E15EC35-C11B-B9F4-2129-82EE91E46C6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E4C415E-5364-5CD3-ECF9-39114DB59591}"/>
              </a:ext>
            </a:extLst>
          </p:cNvPr>
          <p:cNvSpPr>
            <a:spLocks noGrp="1"/>
          </p:cNvSpPr>
          <p:nvPr>
            <p:ph type="sldNum" sz="quarter" idx="12"/>
          </p:nvPr>
        </p:nvSpPr>
        <p:spPr/>
        <p:txBody>
          <a:bodyPr/>
          <a:lstStyle/>
          <a:p>
            <a:fld id="{D9AD4B2D-25FF-0B46-98A4-87FBB723E472}" type="slidenum">
              <a:rPr lang="en-US" smtClean="0"/>
              <a:t>‹#›</a:t>
            </a:fld>
            <a:endParaRPr lang="en-US" dirty="0"/>
          </a:p>
        </p:txBody>
      </p:sp>
      <p:sp>
        <p:nvSpPr>
          <p:cNvPr id="6" name="Title 1">
            <a:extLst>
              <a:ext uri="{FF2B5EF4-FFF2-40B4-BE49-F238E27FC236}">
                <a16:creationId xmlns:a16="http://schemas.microsoft.com/office/drawing/2014/main" id="{4F5DA51F-481B-5FAB-757F-ABD9560DF42C}"/>
              </a:ext>
            </a:extLst>
          </p:cNvPr>
          <p:cNvSpPr>
            <a:spLocks noGrp="1"/>
          </p:cNvSpPr>
          <p:nvPr>
            <p:ph type="title"/>
          </p:nvPr>
        </p:nvSpPr>
        <p:spPr>
          <a:xfrm>
            <a:off x="1994252" y="518160"/>
            <a:ext cx="6064917" cy="1281007"/>
          </a:xfrm>
        </p:spPr>
        <p:txBody>
          <a:bodyPr/>
          <a:lstStyle/>
          <a:p>
            <a:r>
              <a:rPr lang="en-US" dirty="0"/>
              <a:t>Click to edit Master title style</a:t>
            </a:r>
          </a:p>
        </p:txBody>
      </p:sp>
      <p:sp>
        <p:nvSpPr>
          <p:cNvPr id="9" name="Content Placeholder 2">
            <a:extLst>
              <a:ext uri="{FF2B5EF4-FFF2-40B4-BE49-F238E27FC236}">
                <a16:creationId xmlns:a16="http://schemas.microsoft.com/office/drawing/2014/main" id="{482C57B8-E135-6E5E-3575-EBCDF0E38957}"/>
              </a:ext>
            </a:extLst>
          </p:cNvPr>
          <p:cNvSpPr>
            <a:spLocks noGrp="1"/>
          </p:cNvSpPr>
          <p:nvPr>
            <p:ph idx="14"/>
          </p:nvPr>
        </p:nvSpPr>
        <p:spPr>
          <a:xfrm>
            <a:off x="1414462" y="2217244"/>
            <a:ext cx="5312093" cy="4953614"/>
          </a:xfrm>
        </p:spPr>
        <p:txBody>
          <a:bodyPr/>
          <a:lstStyle>
            <a:lvl1pPr marL="286822" indent="-277654">
              <a:buSzPct val="100000"/>
              <a:buFont typeface="Arial" panose="020B0604020202020204" pitchFamily="34" charset="0"/>
              <a:buChar char="•"/>
              <a:defRPr/>
            </a:lvl1pPr>
            <a:lvl2pPr marL="574953" indent="-292061">
              <a:buSzPct val="100000"/>
              <a:buFont typeface="Arial" panose="020B0604020202020204" pitchFamily="34" charset="0"/>
              <a:buChar char="•"/>
              <a:defRPr/>
            </a:lvl2pPr>
            <a:lvl3pPr marL="944285" indent="-284203">
              <a:buSzPct val="100000"/>
              <a:buFont typeface="Arial" panose="020B0604020202020204" pitchFamily="34" charset="0"/>
              <a:buChar char="•"/>
              <a:defRPr/>
            </a:lvl3pPr>
            <a:lvl4pPr marL="1324094" indent="-286822">
              <a:buSzPct val="100000"/>
              <a:buFont typeface="Arial" panose="020B0604020202020204" pitchFamily="34" charset="0"/>
              <a:buChar char="•"/>
              <a:defRPr/>
            </a:lvl4pPr>
            <a:lvl5pPr marL="1703904" indent="-288131">
              <a:buSzPct val="10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1288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C90F285-4632-9965-638F-F0AD511D6774}"/>
              </a:ext>
            </a:extLst>
          </p:cNvPr>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4" name="Footer Placeholder 3">
            <a:extLst>
              <a:ext uri="{FF2B5EF4-FFF2-40B4-BE49-F238E27FC236}">
                <a16:creationId xmlns:a16="http://schemas.microsoft.com/office/drawing/2014/main" id="{0E15EC35-C11B-B9F4-2129-82EE91E46C6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E4C415E-5364-5CD3-ECF9-39114DB59591}"/>
              </a:ext>
            </a:extLst>
          </p:cNvPr>
          <p:cNvSpPr>
            <a:spLocks noGrp="1"/>
          </p:cNvSpPr>
          <p:nvPr>
            <p:ph type="sldNum" sz="quarter" idx="12"/>
          </p:nvPr>
        </p:nvSpPr>
        <p:spPr/>
        <p:txBody>
          <a:bodyPr/>
          <a:lstStyle/>
          <a:p>
            <a:fld id="{D9AD4B2D-25FF-0B46-98A4-87FBB723E472}" type="slidenum">
              <a:rPr lang="en-US" smtClean="0"/>
              <a:t>‹#›</a:t>
            </a:fld>
            <a:endParaRPr lang="en-US" dirty="0"/>
          </a:p>
        </p:txBody>
      </p:sp>
      <p:sp>
        <p:nvSpPr>
          <p:cNvPr id="6" name="Title 1">
            <a:extLst>
              <a:ext uri="{FF2B5EF4-FFF2-40B4-BE49-F238E27FC236}">
                <a16:creationId xmlns:a16="http://schemas.microsoft.com/office/drawing/2014/main" id="{4F5DA51F-481B-5FAB-757F-ABD9560DF42C}"/>
              </a:ext>
            </a:extLst>
          </p:cNvPr>
          <p:cNvSpPr>
            <a:spLocks noGrp="1"/>
          </p:cNvSpPr>
          <p:nvPr>
            <p:ph type="title"/>
          </p:nvPr>
        </p:nvSpPr>
        <p:spPr>
          <a:xfrm>
            <a:off x="1994252" y="518160"/>
            <a:ext cx="6064917" cy="1281007"/>
          </a:xfrm>
        </p:spPr>
        <p:txBody>
          <a:bodyPr/>
          <a:lstStyle/>
          <a:p>
            <a:r>
              <a:rPr lang="en-US" dirty="0"/>
              <a:t>Click to edit Master title style</a:t>
            </a:r>
          </a:p>
        </p:txBody>
      </p:sp>
      <p:sp>
        <p:nvSpPr>
          <p:cNvPr id="9" name="Content Placeholder 2">
            <a:extLst>
              <a:ext uri="{FF2B5EF4-FFF2-40B4-BE49-F238E27FC236}">
                <a16:creationId xmlns:a16="http://schemas.microsoft.com/office/drawing/2014/main" id="{482C57B8-E135-6E5E-3575-EBCDF0E38957}"/>
              </a:ext>
            </a:extLst>
          </p:cNvPr>
          <p:cNvSpPr>
            <a:spLocks noGrp="1"/>
          </p:cNvSpPr>
          <p:nvPr>
            <p:ph idx="14"/>
          </p:nvPr>
        </p:nvSpPr>
        <p:spPr>
          <a:xfrm>
            <a:off x="1414462" y="2217244"/>
            <a:ext cx="5312093" cy="4953614"/>
          </a:xfrm>
        </p:spPr>
        <p:txBody>
          <a:bodyPr/>
          <a:lstStyle>
            <a:lvl1pPr marL="286822" indent="-277654">
              <a:buSzPct val="100000"/>
              <a:buFont typeface="Arial" panose="020B0604020202020204" pitchFamily="34" charset="0"/>
              <a:buChar char="•"/>
              <a:defRPr/>
            </a:lvl1pPr>
            <a:lvl2pPr marL="574953" indent="-292061">
              <a:buSzPct val="100000"/>
              <a:buFont typeface="Arial" panose="020B0604020202020204" pitchFamily="34" charset="0"/>
              <a:buChar char="•"/>
              <a:defRPr/>
            </a:lvl2pPr>
            <a:lvl3pPr marL="944285" indent="-284203">
              <a:buSzPct val="100000"/>
              <a:buFont typeface="Arial" panose="020B0604020202020204" pitchFamily="34" charset="0"/>
              <a:buChar char="•"/>
              <a:defRPr/>
            </a:lvl3pPr>
            <a:lvl4pPr marL="1324094" indent="-286822">
              <a:buSzPct val="100000"/>
              <a:buFont typeface="Arial" panose="020B0604020202020204" pitchFamily="34" charset="0"/>
              <a:buChar char="•"/>
              <a:defRPr/>
            </a:lvl4pPr>
            <a:lvl5pPr marL="1703904" indent="-288131">
              <a:buSzPct val="10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1288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C90F285-4632-9965-638F-F0AD511D6774}"/>
              </a:ext>
            </a:extLst>
          </p:cNvPr>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4" name="Footer Placeholder 3">
            <a:extLst>
              <a:ext uri="{FF2B5EF4-FFF2-40B4-BE49-F238E27FC236}">
                <a16:creationId xmlns:a16="http://schemas.microsoft.com/office/drawing/2014/main" id="{0E15EC35-C11B-B9F4-2129-82EE91E46C6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E4C415E-5364-5CD3-ECF9-39114DB59591}"/>
              </a:ext>
            </a:extLst>
          </p:cNvPr>
          <p:cNvSpPr>
            <a:spLocks noGrp="1"/>
          </p:cNvSpPr>
          <p:nvPr>
            <p:ph type="sldNum" sz="quarter" idx="12"/>
          </p:nvPr>
        </p:nvSpPr>
        <p:spPr/>
        <p:txBody>
          <a:bodyPr/>
          <a:lstStyle/>
          <a:p>
            <a:fld id="{D9AD4B2D-25FF-0B46-98A4-87FBB723E472}" type="slidenum">
              <a:rPr lang="en-US" smtClean="0"/>
              <a:t>‹#›</a:t>
            </a:fld>
            <a:endParaRPr lang="en-US" dirty="0"/>
          </a:p>
        </p:txBody>
      </p:sp>
      <p:sp>
        <p:nvSpPr>
          <p:cNvPr id="6" name="Title 1">
            <a:extLst>
              <a:ext uri="{FF2B5EF4-FFF2-40B4-BE49-F238E27FC236}">
                <a16:creationId xmlns:a16="http://schemas.microsoft.com/office/drawing/2014/main" id="{4F5DA51F-481B-5FAB-757F-ABD9560DF42C}"/>
              </a:ext>
            </a:extLst>
          </p:cNvPr>
          <p:cNvSpPr>
            <a:spLocks noGrp="1"/>
          </p:cNvSpPr>
          <p:nvPr>
            <p:ph type="title"/>
          </p:nvPr>
        </p:nvSpPr>
        <p:spPr>
          <a:xfrm>
            <a:off x="1994252" y="518160"/>
            <a:ext cx="6064917" cy="1281007"/>
          </a:xfrm>
        </p:spPr>
        <p:txBody>
          <a:bodyPr/>
          <a:lstStyle/>
          <a:p>
            <a:r>
              <a:rPr lang="en-US" dirty="0"/>
              <a:t>Click to edit Master title style</a:t>
            </a:r>
          </a:p>
        </p:txBody>
      </p:sp>
      <p:sp>
        <p:nvSpPr>
          <p:cNvPr id="9" name="Content Placeholder 2">
            <a:extLst>
              <a:ext uri="{FF2B5EF4-FFF2-40B4-BE49-F238E27FC236}">
                <a16:creationId xmlns:a16="http://schemas.microsoft.com/office/drawing/2014/main" id="{482C57B8-E135-6E5E-3575-EBCDF0E38957}"/>
              </a:ext>
            </a:extLst>
          </p:cNvPr>
          <p:cNvSpPr>
            <a:spLocks noGrp="1"/>
          </p:cNvSpPr>
          <p:nvPr>
            <p:ph idx="14"/>
          </p:nvPr>
        </p:nvSpPr>
        <p:spPr>
          <a:xfrm>
            <a:off x="1414462" y="2217244"/>
            <a:ext cx="5312093" cy="4953614"/>
          </a:xfrm>
        </p:spPr>
        <p:txBody>
          <a:bodyPr/>
          <a:lstStyle>
            <a:lvl1pPr marL="286822" indent="-277654">
              <a:buSzPct val="100000"/>
              <a:buFont typeface="Arial" panose="020B0604020202020204" pitchFamily="34" charset="0"/>
              <a:buChar char="•"/>
              <a:defRPr/>
            </a:lvl1pPr>
            <a:lvl2pPr marL="574953" indent="-292061">
              <a:buSzPct val="100000"/>
              <a:buFont typeface="Arial" panose="020B0604020202020204" pitchFamily="34" charset="0"/>
              <a:buChar char="•"/>
              <a:defRPr/>
            </a:lvl2pPr>
            <a:lvl3pPr marL="944285" indent="-284203">
              <a:buSzPct val="100000"/>
              <a:buFont typeface="Arial" panose="020B0604020202020204" pitchFamily="34" charset="0"/>
              <a:buChar char="•"/>
              <a:defRPr/>
            </a:lvl3pPr>
            <a:lvl4pPr marL="1324094" indent="-286822">
              <a:buSzPct val="100000"/>
              <a:buFont typeface="Arial" panose="020B0604020202020204" pitchFamily="34" charset="0"/>
              <a:buChar char="•"/>
              <a:defRPr/>
            </a:lvl4pPr>
            <a:lvl5pPr marL="1703904" indent="-288131">
              <a:buSzPct val="10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1288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C90F285-4632-9965-638F-F0AD511D6774}"/>
              </a:ext>
            </a:extLst>
          </p:cNvPr>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4" name="Footer Placeholder 3">
            <a:extLst>
              <a:ext uri="{FF2B5EF4-FFF2-40B4-BE49-F238E27FC236}">
                <a16:creationId xmlns:a16="http://schemas.microsoft.com/office/drawing/2014/main" id="{0E15EC35-C11B-B9F4-2129-82EE91E46C6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E4C415E-5364-5CD3-ECF9-39114DB59591}"/>
              </a:ext>
            </a:extLst>
          </p:cNvPr>
          <p:cNvSpPr>
            <a:spLocks noGrp="1"/>
          </p:cNvSpPr>
          <p:nvPr>
            <p:ph type="sldNum" sz="quarter" idx="12"/>
          </p:nvPr>
        </p:nvSpPr>
        <p:spPr/>
        <p:txBody>
          <a:bodyPr/>
          <a:lstStyle/>
          <a:p>
            <a:fld id="{D9AD4B2D-25FF-0B46-98A4-87FBB723E472}" type="slidenum">
              <a:rPr lang="en-US" smtClean="0"/>
              <a:t>‹#›</a:t>
            </a:fld>
            <a:endParaRPr lang="en-US" dirty="0"/>
          </a:p>
        </p:txBody>
      </p:sp>
      <p:sp>
        <p:nvSpPr>
          <p:cNvPr id="6" name="Title 1">
            <a:extLst>
              <a:ext uri="{FF2B5EF4-FFF2-40B4-BE49-F238E27FC236}">
                <a16:creationId xmlns:a16="http://schemas.microsoft.com/office/drawing/2014/main" id="{4F5DA51F-481B-5FAB-757F-ABD9560DF42C}"/>
              </a:ext>
            </a:extLst>
          </p:cNvPr>
          <p:cNvSpPr>
            <a:spLocks noGrp="1"/>
          </p:cNvSpPr>
          <p:nvPr>
            <p:ph type="title"/>
          </p:nvPr>
        </p:nvSpPr>
        <p:spPr>
          <a:xfrm>
            <a:off x="1994252" y="518160"/>
            <a:ext cx="6064917" cy="1281007"/>
          </a:xfrm>
        </p:spPr>
        <p:txBody>
          <a:bodyPr/>
          <a:lstStyle/>
          <a:p>
            <a:r>
              <a:rPr lang="en-US" dirty="0"/>
              <a:t>Click to edit Master title style</a:t>
            </a:r>
          </a:p>
        </p:txBody>
      </p:sp>
      <p:sp>
        <p:nvSpPr>
          <p:cNvPr id="9" name="Content Placeholder 2">
            <a:extLst>
              <a:ext uri="{FF2B5EF4-FFF2-40B4-BE49-F238E27FC236}">
                <a16:creationId xmlns:a16="http://schemas.microsoft.com/office/drawing/2014/main" id="{482C57B8-E135-6E5E-3575-EBCDF0E38957}"/>
              </a:ext>
            </a:extLst>
          </p:cNvPr>
          <p:cNvSpPr>
            <a:spLocks noGrp="1"/>
          </p:cNvSpPr>
          <p:nvPr>
            <p:ph idx="14"/>
          </p:nvPr>
        </p:nvSpPr>
        <p:spPr>
          <a:xfrm>
            <a:off x="1414462" y="2217244"/>
            <a:ext cx="5312093" cy="4953614"/>
          </a:xfrm>
        </p:spPr>
        <p:txBody>
          <a:bodyPr/>
          <a:lstStyle>
            <a:lvl1pPr marL="286822" indent="-277654">
              <a:buSzPct val="100000"/>
              <a:buFont typeface="Arial" panose="020B0604020202020204" pitchFamily="34" charset="0"/>
              <a:buChar char="•"/>
              <a:defRPr/>
            </a:lvl1pPr>
            <a:lvl2pPr marL="574953" indent="-292061">
              <a:buSzPct val="100000"/>
              <a:buFont typeface="Arial" panose="020B0604020202020204" pitchFamily="34" charset="0"/>
              <a:buChar char="•"/>
              <a:defRPr/>
            </a:lvl2pPr>
            <a:lvl3pPr marL="944285" indent="-284203">
              <a:buSzPct val="100000"/>
              <a:buFont typeface="Arial" panose="020B0604020202020204" pitchFamily="34" charset="0"/>
              <a:buChar char="•"/>
              <a:defRPr/>
            </a:lvl3pPr>
            <a:lvl4pPr marL="1324094" indent="-286822">
              <a:buSzPct val="100000"/>
              <a:buFont typeface="Arial" panose="020B0604020202020204" pitchFamily="34" charset="0"/>
              <a:buChar char="•"/>
              <a:defRPr/>
            </a:lvl4pPr>
            <a:lvl5pPr marL="1703904" indent="-288131">
              <a:buSzPct val="10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1288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ur Sections">
    <p:spTree>
      <p:nvGrpSpPr>
        <p:cNvPr id="1" name=""/>
        <p:cNvGrpSpPr/>
        <p:nvPr/>
      </p:nvGrpSpPr>
      <p:grpSpPr>
        <a:xfrm>
          <a:off x="0" y="0"/>
          <a:ext cx="0" cy="0"/>
          <a:chOff x="0" y="0"/>
          <a:chExt cx="0" cy="0"/>
        </a:xfrm>
      </p:grpSpPr>
      <p:sp>
        <p:nvSpPr>
          <p:cNvPr id="2" name="Title 1"/>
          <p:cNvSpPr>
            <a:spLocks noGrp="1"/>
          </p:cNvSpPr>
          <p:nvPr>
            <p:ph type="title"/>
          </p:nvPr>
        </p:nvSpPr>
        <p:spPr>
          <a:xfrm>
            <a:off x="848678" y="518160"/>
            <a:ext cx="8362698" cy="1036320"/>
          </a:xfrm>
        </p:spPr>
        <p:txBody>
          <a:bodyPr/>
          <a:lstStyle/>
          <a:p>
            <a:r>
              <a:rPr lang="en-US" dirty="0"/>
              <a:t>Click to edit Master title style</a:t>
            </a:r>
          </a:p>
        </p:txBody>
      </p:sp>
      <p:sp>
        <p:nvSpPr>
          <p:cNvPr id="3" name="Text Placeholder 2"/>
          <p:cNvSpPr>
            <a:spLocks noGrp="1"/>
          </p:cNvSpPr>
          <p:nvPr>
            <p:ph type="body" idx="1"/>
          </p:nvPr>
        </p:nvSpPr>
        <p:spPr>
          <a:xfrm>
            <a:off x="1414463" y="2264164"/>
            <a:ext cx="3621024" cy="518160"/>
          </a:xfrm>
        </p:spPr>
        <p:txBody>
          <a:bodyPr anchor="b">
            <a:normAutofit/>
          </a:bodyPr>
          <a:lstStyle>
            <a:lvl1pPr marL="0" indent="0">
              <a:buNone/>
              <a:defRPr sz="1485" b="1">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dirty="0"/>
              <a:t>Click to edit Master text styles</a:t>
            </a:r>
          </a:p>
        </p:txBody>
      </p:sp>
      <p:sp>
        <p:nvSpPr>
          <p:cNvPr id="4" name="Content Placeholder 3"/>
          <p:cNvSpPr>
            <a:spLocks noGrp="1"/>
          </p:cNvSpPr>
          <p:nvPr>
            <p:ph sz="half" idx="2"/>
          </p:nvPr>
        </p:nvSpPr>
        <p:spPr>
          <a:xfrm>
            <a:off x="1414463" y="2804573"/>
            <a:ext cx="3621024" cy="1658112"/>
          </a:xfrm>
        </p:spPr>
        <p:txBody>
          <a:bodyPr>
            <a:noAutofit/>
          </a:bodyPr>
          <a:lstStyle>
            <a:lvl1pPr>
              <a:defRPr sz="1155"/>
            </a:lvl1pPr>
            <a:lvl2pPr>
              <a:defRPr sz="1155"/>
            </a:lvl2pPr>
            <a:lvl3pPr>
              <a:defRPr sz="1155"/>
            </a:lvl3pPr>
            <a:lvl4pPr>
              <a:defRPr sz="1155"/>
            </a:lvl4pPr>
            <a:lvl5pPr>
              <a:defRPr sz="115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588699" y="2258127"/>
            <a:ext cx="3621024" cy="518160"/>
          </a:xfrm>
        </p:spPr>
        <p:txBody>
          <a:bodyPr anchor="b">
            <a:normAutofit/>
          </a:bodyPr>
          <a:lstStyle>
            <a:lvl1pPr marL="0" indent="0">
              <a:buNone/>
              <a:defRPr sz="1485" b="1">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dirty="0"/>
              <a:t>Click to edit Master text styles</a:t>
            </a:r>
          </a:p>
        </p:txBody>
      </p:sp>
      <p:sp>
        <p:nvSpPr>
          <p:cNvPr id="6" name="Content Placeholder 5"/>
          <p:cNvSpPr>
            <a:spLocks noGrp="1"/>
          </p:cNvSpPr>
          <p:nvPr>
            <p:ph sz="quarter" idx="4"/>
          </p:nvPr>
        </p:nvSpPr>
        <p:spPr>
          <a:xfrm>
            <a:off x="5588699" y="2804573"/>
            <a:ext cx="3621024" cy="1658112"/>
          </a:xfrm>
        </p:spPr>
        <p:txBody>
          <a:bodyPr>
            <a:noAutofit/>
          </a:bodyPr>
          <a:lstStyle>
            <a:lvl1pPr>
              <a:defRPr sz="1155"/>
            </a:lvl1pPr>
            <a:lvl2pPr>
              <a:defRPr sz="1155"/>
            </a:lvl2pPr>
            <a:lvl3pPr>
              <a:defRPr sz="1155"/>
            </a:lvl3pPr>
            <a:lvl4pPr>
              <a:defRPr sz="1155"/>
            </a:lvl4pPr>
            <a:lvl5pPr>
              <a:defRPr sz="115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AD4B2D-25FF-0B46-98A4-87FBB723E472}" type="slidenum">
              <a:rPr lang="en-US" smtClean="0"/>
              <a:t>‹#›</a:t>
            </a:fld>
            <a:endParaRPr lang="en-US" dirty="0"/>
          </a:p>
        </p:txBody>
      </p:sp>
      <p:sp>
        <p:nvSpPr>
          <p:cNvPr id="10" name="Text Placeholder 2">
            <a:extLst>
              <a:ext uri="{FF2B5EF4-FFF2-40B4-BE49-F238E27FC236}">
                <a16:creationId xmlns:a16="http://schemas.microsoft.com/office/drawing/2014/main" id="{96837BAB-9ADC-9365-5A0B-8A91EE33DA23}"/>
              </a:ext>
            </a:extLst>
          </p:cNvPr>
          <p:cNvSpPr>
            <a:spLocks noGrp="1"/>
          </p:cNvSpPr>
          <p:nvPr>
            <p:ph type="body" idx="13"/>
          </p:nvPr>
        </p:nvSpPr>
        <p:spPr>
          <a:xfrm>
            <a:off x="1414463" y="4471917"/>
            <a:ext cx="3621024" cy="518160"/>
          </a:xfrm>
        </p:spPr>
        <p:txBody>
          <a:bodyPr anchor="b">
            <a:normAutofit/>
          </a:bodyPr>
          <a:lstStyle>
            <a:lvl1pPr marL="0" indent="0">
              <a:buNone/>
              <a:defRPr sz="1485" b="1">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dirty="0"/>
              <a:t>Click to edit Master text styles</a:t>
            </a:r>
          </a:p>
        </p:txBody>
      </p:sp>
      <p:sp>
        <p:nvSpPr>
          <p:cNvPr id="11" name="Content Placeholder 3">
            <a:extLst>
              <a:ext uri="{FF2B5EF4-FFF2-40B4-BE49-F238E27FC236}">
                <a16:creationId xmlns:a16="http://schemas.microsoft.com/office/drawing/2014/main" id="{BE79C132-0B69-207E-C232-9EE27B81446A}"/>
              </a:ext>
            </a:extLst>
          </p:cNvPr>
          <p:cNvSpPr>
            <a:spLocks noGrp="1"/>
          </p:cNvSpPr>
          <p:nvPr>
            <p:ph sz="half" idx="14"/>
          </p:nvPr>
        </p:nvSpPr>
        <p:spPr>
          <a:xfrm>
            <a:off x="1414463" y="4984040"/>
            <a:ext cx="3621024" cy="1658112"/>
          </a:xfrm>
        </p:spPr>
        <p:txBody>
          <a:bodyPr>
            <a:noAutofit/>
          </a:bodyPr>
          <a:lstStyle>
            <a:lvl1pPr>
              <a:defRPr sz="1155"/>
            </a:lvl1pPr>
            <a:lvl2pPr>
              <a:defRPr sz="1155"/>
            </a:lvl2pPr>
            <a:lvl3pPr>
              <a:defRPr sz="1155"/>
            </a:lvl3pPr>
            <a:lvl4pPr>
              <a:defRPr sz="1155"/>
            </a:lvl4pPr>
            <a:lvl5pPr>
              <a:defRPr sz="115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1046A678-0BB1-E640-930F-4F9737D1DF0B}"/>
              </a:ext>
            </a:extLst>
          </p:cNvPr>
          <p:cNvSpPr>
            <a:spLocks noGrp="1"/>
          </p:cNvSpPr>
          <p:nvPr>
            <p:ph type="body" sz="quarter" idx="15"/>
          </p:nvPr>
        </p:nvSpPr>
        <p:spPr>
          <a:xfrm>
            <a:off x="5588699" y="4465880"/>
            <a:ext cx="3621024" cy="518160"/>
          </a:xfrm>
        </p:spPr>
        <p:txBody>
          <a:bodyPr anchor="b">
            <a:normAutofit/>
          </a:bodyPr>
          <a:lstStyle>
            <a:lvl1pPr marL="0" indent="0">
              <a:buNone/>
              <a:defRPr sz="1485" b="1">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a:t>Click to edit Master text styles</a:t>
            </a:r>
          </a:p>
        </p:txBody>
      </p:sp>
      <p:sp>
        <p:nvSpPr>
          <p:cNvPr id="13" name="Content Placeholder 5">
            <a:extLst>
              <a:ext uri="{FF2B5EF4-FFF2-40B4-BE49-F238E27FC236}">
                <a16:creationId xmlns:a16="http://schemas.microsoft.com/office/drawing/2014/main" id="{C46D1EF4-2522-BB04-328D-2B072016AAD5}"/>
              </a:ext>
            </a:extLst>
          </p:cNvPr>
          <p:cNvSpPr>
            <a:spLocks noGrp="1"/>
          </p:cNvSpPr>
          <p:nvPr>
            <p:ph sz="quarter" idx="16"/>
          </p:nvPr>
        </p:nvSpPr>
        <p:spPr>
          <a:xfrm>
            <a:off x="5588699" y="4992038"/>
            <a:ext cx="3621024" cy="1658112"/>
          </a:xfrm>
        </p:spPr>
        <p:txBody>
          <a:bodyPr>
            <a:noAutofit/>
          </a:bodyPr>
          <a:lstStyle>
            <a:lvl1pPr>
              <a:defRPr sz="1155"/>
            </a:lvl1pPr>
            <a:lvl2pPr>
              <a:defRPr sz="1155"/>
            </a:lvl2pPr>
            <a:lvl3pPr>
              <a:defRPr sz="1155"/>
            </a:lvl3pPr>
            <a:lvl4pPr>
              <a:defRPr sz="1155"/>
            </a:lvl4pPr>
            <a:lvl5pPr>
              <a:defRPr sz="115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9">
            <a:extLst>
              <a:ext uri="{FF2B5EF4-FFF2-40B4-BE49-F238E27FC236}">
                <a16:creationId xmlns:a16="http://schemas.microsoft.com/office/drawing/2014/main" id="{DA4E2217-7440-B88A-4B19-E37B1D1ED488}"/>
              </a:ext>
            </a:extLst>
          </p:cNvPr>
          <p:cNvSpPr>
            <a:spLocks noGrp="1"/>
          </p:cNvSpPr>
          <p:nvPr>
            <p:ph type="body" sz="quarter" idx="17" hasCustomPrompt="1"/>
          </p:nvPr>
        </p:nvSpPr>
        <p:spPr>
          <a:xfrm>
            <a:off x="1414462" y="518160"/>
            <a:ext cx="2043113" cy="518160"/>
          </a:xfrm>
          <a:solidFill>
            <a:schemeClr val="bg2"/>
          </a:solidFill>
          <a:ln w="19050">
            <a:solidFill>
              <a:schemeClr val="tx1"/>
            </a:solidFill>
            <a:extLst>
              <a:ext uri="{C807C97D-BFC1-408E-A445-0C87EB9F89A2}">
                <ask:lineSketchStyleProps xmlns:ask="http://schemas.microsoft.com/office/drawing/2018/sketchyshapes" sd="1219033472">
                  <a:custGeom>
                    <a:avLst/>
                    <a:gdLst>
                      <a:gd name="connsiteX0" fmla="*/ 0 w 2353800"/>
                      <a:gd name="connsiteY0" fmla="*/ 0 h 457200"/>
                      <a:gd name="connsiteX1" fmla="*/ 564912 w 2353800"/>
                      <a:gd name="connsiteY1" fmla="*/ 0 h 457200"/>
                      <a:gd name="connsiteX2" fmla="*/ 1153362 w 2353800"/>
                      <a:gd name="connsiteY2" fmla="*/ 0 h 457200"/>
                      <a:gd name="connsiteX3" fmla="*/ 1741812 w 2353800"/>
                      <a:gd name="connsiteY3" fmla="*/ 0 h 457200"/>
                      <a:gd name="connsiteX4" fmla="*/ 2353800 w 2353800"/>
                      <a:gd name="connsiteY4" fmla="*/ 0 h 457200"/>
                      <a:gd name="connsiteX5" fmla="*/ 2353800 w 2353800"/>
                      <a:gd name="connsiteY5" fmla="*/ 457200 h 457200"/>
                      <a:gd name="connsiteX6" fmla="*/ 1765350 w 2353800"/>
                      <a:gd name="connsiteY6" fmla="*/ 457200 h 457200"/>
                      <a:gd name="connsiteX7" fmla="*/ 1223976 w 2353800"/>
                      <a:gd name="connsiteY7" fmla="*/ 457200 h 457200"/>
                      <a:gd name="connsiteX8" fmla="*/ 682602 w 2353800"/>
                      <a:gd name="connsiteY8" fmla="*/ 457200 h 457200"/>
                      <a:gd name="connsiteX9" fmla="*/ 0 w 2353800"/>
                      <a:gd name="connsiteY9" fmla="*/ 457200 h 457200"/>
                      <a:gd name="connsiteX10" fmla="*/ 0 w 2353800"/>
                      <a:gd name="connsiteY10"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800" h="457200" fill="none" extrusionOk="0">
                        <a:moveTo>
                          <a:pt x="0" y="0"/>
                        </a:moveTo>
                        <a:cubicBezTo>
                          <a:pt x="261818" y="-14000"/>
                          <a:pt x="326211" y="25335"/>
                          <a:pt x="564912" y="0"/>
                        </a:cubicBezTo>
                        <a:cubicBezTo>
                          <a:pt x="803613" y="-25335"/>
                          <a:pt x="1031965" y="19312"/>
                          <a:pt x="1153362" y="0"/>
                        </a:cubicBezTo>
                        <a:cubicBezTo>
                          <a:pt x="1274759" y="-19312"/>
                          <a:pt x="1487484" y="-1651"/>
                          <a:pt x="1741812" y="0"/>
                        </a:cubicBezTo>
                        <a:cubicBezTo>
                          <a:pt x="1996140" y="1651"/>
                          <a:pt x="2179837" y="22627"/>
                          <a:pt x="2353800" y="0"/>
                        </a:cubicBezTo>
                        <a:cubicBezTo>
                          <a:pt x="2346331" y="185326"/>
                          <a:pt x="2362060" y="331234"/>
                          <a:pt x="2353800" y="457200"/>
                        </a:cubicBezTo>
                        <a:cubicBezTo>
                          <a:pt x="2162710" y="463493"/>
                          <a:pt x="2024147" y="458402"/>
                          <a:pt x="1765350" y="457200"/>
                        </a:cubicBezTo>
                        <a:cubicBezTo>
                          <a:pt x="1506553" y="455999"/>
                          <a:pt x="1355360" y="456042"/>
                          <a:pt x="1223976" y="457200"/>
                        </a:cubicBezTo>
                        <a:cubicBezTo>
                          <a:pt x="1092592" y="458358"/>
                          <a:pt x="812512" y="477559"/>
                          <a:pt x="682602" y="457200"/>
                        </a:cubicBezTo>
                        <a:cubicBezTo>
                          <a:pt x="552692" y="436841"/>
                          <a:pt x="199381" y="478408"/>
                          <a:pt x="0" y="457200"/>
                        </a:cubicBezTo>
                        <a:cubicBezTo>
                          <a:pt x="19429" y="324125"/>
                          <a:pt x="-13755" y="175489"/>
                          <a:pt x="0" y="0"/>
                        </a:cubicBezTo>
                        <a:close/>
                      </a:path>
                      <a:path w="2353800" h="457200" stroke="0" extrusionOk="0">
                        <a:moveTo>
                          <a:pt x="0" y="0"/>
                        </a:moveTo>
                        <a:cubicBezTo>
                          <a:pt x="189622" y="14308"/>
                          <a:pt x="315513" y="8692"/>
                          <a:pt x="564912" y="0"/>
                        </a:cubicBezTo>
                        <a:cubicBezTo>
                          <a:pt x="814311" y="-8692"/>
                          <a:pt x="974238" y="-4691"/>
                          <a:pt x="1082748" y="0"/>
                        </a:cubicBezTo>
                        <a:cubicBezTo>
                          <a:pt x="1191258" y="4691"/>
                          <a:pt x="1507065" y="12305"/>
                          <a:pt x="1718274" y="0"/>
                        </a:cubicBezTo>
                        <a:cubicBezTo>
                          <a:pt x="1929483" y="-12305"/>
                          <a:pt x="2058274" y="-18800"/>
                          <a:pt x="2353800" y="0"/>
                        </a:cubicBezTo>
                        <a:cubicBezTo>
                          <a:pt x="2365187" y="168154"/>
                          <a:pt x="2350372" y="246872"/>
                          <a:pt x="2353800" y="457200"/>
                        </a:cubicBezTo>
                        <a:cubicBezTo>
                          <a:pt x="2151453" y="445285"/>
                          <a:pt x="2074563" y="452271"/>
                          <a:pt x="1812426" y="457200"/>
                        </a:cubicBezTo>
                        <a:cubicBezTo>
                          <a:pt x="1550289" y="462129"/>
                          <a:pt x="1456131" y="447681"/>
                          <a:pt x="1271052" y="457200"/>
                        </a:cubicBezTo>
                        <a:cubicBezTo>
                          <a:pt x="1085973" y="466719"/>
                          <a:pt x="899774" y="480677"/>
                          <a:pt x="635526" y="457200"/>
                        </a:cubicBezTo>
                        <a:cubicBezTo>
                          <a:pt x="371278" y="433723"/>
                          <a:pt x="137650" y="483834"/>
                          <a:pt x="0" y="457200"/>
                        </a:cubicBezTo>
                        <a:cubicBezTo>
                          <a:pt x="5138" y="295884"/>
                          <a:pt x="21934" y="165798"/>
                          <a:pt x="0" y="0"/>
                        </a:cubicBezTo>
                        <a:close/>
                      </a:path>
                    </a:pathLst>
                  </a:custGeom>
                  <ask:type>
                    <ask:lineSketchNone/>
                  </ask:type>
                </ask:lineSketchStyleProps>
              </a:ext>
            </a:extLst>
          </a:ln>
          <a:effectLst>
            <a:outerShdw dist="63500" dir="2700000" algn="tl" rotWithShape="0">
              <a:schemeClr val="tx1">
                <a:alpha val="25000"/>
              </a:schemeClr>
            </a:outerShdw>
          </a:effectLst>
        </p:spPr>
        <p:txBody>
          <a:bodyPr vert="horz" wrap="square" lIns="91440" tIns="45720" rIns="91440" bIns="45720" rtlCol="0" anchor="ctr">
            <a:normAutofit/>
          </a:bodyPr>
          <a:lstStyle>
            <a:lvl1pPr>
              <a:defRPr lang="en-US" sz="1155" dirty="0">
                <a:ea typeface="Noto Sans" panose="020B0502040504020204" pitchFamily="34" charset="0"/>
                <a:cs typeface="Noto Sans" panose="020B0502040504020204" pitchFamily="34" charset="0"/>
              </a:defRPr>
            </a:lvl1pPr>
          </a:lstStyle>
          <a:p>
            <a:pPr marL="9168" lvl="0" indent="0" algn="ctr">
              <a:lnSpc>
                <a:spcPct val="100000"/>
              </a:lnSpc>
              <a:buNone/>
            </a:pPr>
            <a:r>
              <a:rPr lang="en-US" dirty="0"/>
              <a:t>Chapter Title</a:t>
            </a:r>
          </a:p>
        </p:txBody>
      </p:sp>
    </p:spTree>
    <p:extLst>
      <p:ext uri="{BB962C8B-B14F-4D97-AF65-F5344CB8AC3E}">
        <p14:creationId xmlns:p14="http://schemas.microsoft.com/office/powerpoint/2010/main" val="7543243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C90F285-4632-9965-638F-F0AD511D6774}"/>
              </a:ext>
            </a:extLst>
          </p:cNvPr>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4" name="Footer Placeholder 3">
            <a:extLst>
              <a:ext uri="{FF2B5EF4-FFF2-40B4-BE49-F238E27FC236}">
                <a16:creationId xmlns:a16="http://schemas.microsoft.com/office/drawing/2014/main" id="{0E15EC35-C11B-B9F4-2129-82EE91E46C6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E4C415E-5364-5CD3-ECF9-39114DB59591}"/>
              </a:ext>
            </a:extLst>
          </p:cNvPr>
          <p:cNvSpPr>
            <a:spLocks noGrp="1"/>
          </p:cNvSpPr>
          <p:nvPr>
            <p:ph type="sldNum" sz="quarter" idx="12"/>
          </p:nvPr>
        </p:nvSpPr>
        <p:spPr/>
        <p:txBody>
          <a:bodyPr/>
          <a:lstStyle/>
          <a:p>
            <a:fld id="{D9AD4B2D-25FF-0B46-98A4-87FBB723E472}" type="slidenum">
              <a:rPr lang="en-US" smtClean="0"/>
              <a:t>‹#›</a:t>
            </a:fld>
            <a:endParaRPr lang="en-US" dirty="0"/>
          </a:p>
        </p:txBody>
      </p:sp>
      <p:sp>
        <p:nvSpPr>
          <p:cNvPr id="6" name="Title 1">
            <a:extLst>
              <a:ext uri="{FF2B5EF4-FFF2-40B4-BE49-F238E27FC236}">
                <a16:creationId xmlns:a16="http://schemas.microsoft.com/office/drawing/2014/main" id="{4F5DA51F-481B-5FAB-757F-ABD9560DF42C}"/>
              </a:ext>
            </a:extLst>
          </p:cNvPr>
          <p:cNvSpPr>
            <a:spLocks noGrp="1"/>
          </p:cNvSpPr>
          <p:nvPr>
            <p:ph type="title"/>
          </p:nvPr>
        </p:nvSpPr>
        <p:spPr>
          <a:xfrm>
            <a:off x="1994252" y="518160"/>
            <a:ext cx="6064917" cy="1281007"/>
          </a:xfrm>
        </p:spPr>
        <p:txBody>
          <a:bodyPr/>
          <a:lstStyle/>
          <a:p>
            <a:r>
              <a:rPr lang="en-US" dirty="0"/>
              <a:t>Click to edit Master title style</a:t>
            </a:r>
          </a:p>
        </p:txBody>
      </p:sp>
      <p:sp>
        <p:nvSpPr>
          <p:cNvPr id="9" name="Content Placeholder 2">
            <a:extLst>
              <a:ext uri="{FF2B5EF4-FFF2-40B4-BE49-F238E27FC236}">
                <a16:creationId xmlns:a16="http://schemas.microsoft.com/office/drawing/2014/main" id="{482C57B8-E135-6E5E-3575-EBCDF0E38957}"/>
              </a:ext>
            </a:extLst>
          </p:cNvPr>
          <p:cNvSpPr>
            <a:spLocks noGrp="1"/>
          </p:cNvSpPr>
          <p:nvPr>
            <p:ph idx="14"/>
          </p:nvPr>
        </p:nvSpPr>
        <p:spPr>
          <a:xfrm>
            <a:off x="1414462" y="2217244"/>
            <a:ext cx="5312093" cy="4953614"/>
          </a:xfrm>
        </p:spPr>
        <p:txBody>
          <a:bodyPr/>
          <a:lstStyle>
            <a:lvl1pPr marL="286822" indent="-277654">
              <a:buSzPct val="100000"/>
              <a:buFont typeface="Arial" panose="020B0604020202020204" pitchFamily="34" charset="0"/>
              <a:buChar char="•"/>
              <a:defRPr/>
            </a:lvl1pPr>
            <a:lvl2pPr marL="574953" indent="-292061">
              <a:buSzPct val="100000"/>
              <a:buFont typeface="Arial" panose="020B0604020202020204" pitchFamily="34" charset="0"/>
              <a:buChar char="•"/>
              <a:defRPr/>
            </a:lvl2pPr>
            <a:lvl3pPr marL="944285" indent="-284203">
              <a:buSzPct val="100000"/>
              <a:buFont typeface="Arial" panose="020B0604020202020204" pitchFamily="34" charset="0"/>
              <a:buChar char="•"/>
              <a:defRPr/>
            </a:lvl3pPr>
            <a:lvl4pPr marL="1324094" indent="-286822">
              <a:buSzPct val="100000"/>
              <a:buFont typeface="Arial" panose="020B0604020202020204" pitchFamily="34" charset="0"/>
              <a:buChar char="•"/>
              <a:defRPr/>
            </a:lvl4pPr>
            <a:lvl5pPr marL="1703904" indent="-288131">
              <a:buSzPct val="10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1288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CC71-D39A-4829-BDE8-267D41B392EE}"/>
              </a:ext>
            </a:extLst>
          </p:cNvPr>
          <p:cNvSpPr>
            <a:spLocks noGrp="1"/>
          </p:cNvSpPr>
          <p:nvPr>
            <p:ph type="title"/>
          </p:nvPr>
        </p:nvSpPr>
        <p:spPr>
          <a:xfrm>
            <a:off x="848678" y="518160"/>
            <a:ext cx="8362698" cy="1036320"/>
          </a:xfrm>
        </p:spPr>
        <p:txBody>
          <a:bodyPr/>
          <a:lstStyle>
            <a:lvl1pPr>
              <a:defRPr sz="2970"/>
            </a:lvl1pPr>
          </a:lstStyle>
          <a:p>
            <a:r>
              <a:rPr lang="en-US" dirty="0"/>
              <a:t>Click to edit Master title style</a:t>
            </a:r>
          </a:p>
        </p:txBody>
      </p:sp>
      <p:sp>
        <p:nvSpPr>
          <p:cNvPr id="3" name="Date Placeholder 2">
            <a:extLst>
              <a:ext uri="{FF2B5EF4-FFF2-40B4-BE49-F238E27FC236}">
                <a16:creationId xmlns:a16="http://schemas.microsoft.com/office/drawing/2014/main" id="{B39B9E44-1E07-1EA4-2543-59536F2BD934}"/>
              </a:ext>
            </a:extLst>
          </p:cNvPr>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4" name="Footer Placeholder 3">
            <a:extLst>
              <a:ext uri="{FF2B5EF4-FFF2-40B4-BE49-F238E27FC236}">
                <a16:creationId xmlns:a16="http://schemas.microsoft.com/office/drawing/2014/main" id="{66FD4A26-597F-DC1D-C110-104AFB34965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A6E3A69-5C1F-5F3C-15D2-1E508D0830EC}"/>
              </a:ext>
            </a:extLst>
          </p:cNvPr>
          <p:cNvSpPr>
            <a:spLocks noGrp="1"/>
          </p:cNvSpPr>
          <p:nvPr>
            <p:ph type="sldNum" sz="quarter" idx="12"/>
          </p:nvPr>
        </p:nvSpPr>
        <p:spPr/>
        <p:txBody>
          <a:bodyPr/>
          <a:lstStyle/>
          <a:p>
            <a:fld id="{D9AD4B2D-25FF-0B46-98A4-87FBB723E472}" type="slidenum">
              <a:rPr lang="en-US" smtClean="0"/>
              <a:t>‹#›</a:t>
            </a:fld>
            <a:endParaRPr lang="en-US" dirty="0"/>
          </a:p>
        </p:txBody>
      </p:sp>
      <p:sp>
        <p:nvSpPr>
          <p:cNvPr id="6" name="Text Placeholder 2">
            <a:extLst>
              <a:ext uri="{FF2B5EF4-FFF2-40B4-BE49-F238E27FC236}">
                <a16:creationId xmlns:a16="http://schemas.microsoft.com/office/drawing/2014/main" id="{81D8359B-D694-F861-3E2B-5DF9346D1EF6}"/>
              </a:ext>
            </a:extLst>
          </p:cNvPr>
          <p:cNvSpPr>
            <a:spLocks noGrp="1"/>
          </p:cNvSpPr>
          <p:nvPr>
            <p:ph type="body" idx="1" hasCustomPrompt="1"/>
          </p:nvPr>
        </p:nvSpPr>
        <p:spPr>
          <a:xfrm>
            <a:off x="1413471" y="2253383"/>
            <a:ext cx="7794268" cy="518160"/>
          </a:xfrm>
        </p:spPr>
        <p:txBody>
          <a:bodyPr anchor="t">
            <a:normAutofit/>
          </a:bodyPr>
          <a:lstStyle>
            <a:lvl1pPr marL="0" indent="0">
              <a:lnSpc>
                <a:spcPct val="120000"/>
              </a:lnSpc>
              <a:buNone/>
              <a:defRPr sz="1485" b="0" i="0">
                <a:solidFill>
                  <a:schemeClr val="tx1"/>
                </a:solidFill>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dirty="0"/>
              <a:t>Header</a:t>
            </a:r>
          </a:p>
        </p:txBody>
      </p:sp>
      <p:sp>
        <p:nvSpPr>
          <p:cNvPr id="7" name="Content Placeholder 3">
            <a:extLst>
              <a:ext uri="{FF2B5EF4-FFF2-40B4-BE49-F238E27FC236}">
                <a16:creationId xmlns:a16="http://schemas.microsoft.com/office/drawing/2014/main" id="{AD751541-2F96-0E97-796B-3A4E0D7C23F9}"/>
              </a:ext>
            </a:extLst>
          </p:cNvPr>
          <p:cNvSpPr>
            <a:spLocks noGrp="1"/>
          </p:cNvSpPr>
          <p:nvPr>
            <p:ph sz="half" idx="2"/>
          </p:nvPr>
        </p:nvSpPr>
        <p:spPr>
          <a:xfrm>
            <a:off x="1884958" y="2771543"/>
            <a:ext cx="7323773" cy="1658112"/>
          </a:xfrm>
        </p:spPr>
        <p:txBody>
          <a:bodyPr>
            <a:noAutofit/>
          </a:bodyPr>
          <a:lstStyle>
            <a:lvl1pPr>
              <a:defRPr sz="1155">
                <a:solidFill>
                  <a:schemeClr val="tx1"/>
                </a:solidFill>
              </a:defRPr>
            </a:lvl1pPr>
            <a:lvl2pPr>
              <a:defRPr sz="1155">
                <a:solidFill>
                  <a:schemeClr val="tx1"/>
                </a:solidFill>
              </a:defRPr>
            </a:lvl2pPr>
            <a:lvl3pPr>
              <a:defRPr sz="1155">
                <a:solidFill>
                  <a:schemeClr val="tx1"/>
                </a:solidFill>
              </a:defRPr>
            </a:lvl3pPr>
            <a:lvl4pPr>
              <a:defRPr sz="1155">
                <a:solidFill>
                  <a:schemeClr val="tx1"/>
                </a:solidFill>
              </a:defRPr>
            </a:lvl4pPr>
            <a:lvl5pPr>
              <a:defRPr sz="1155">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5ED9FA73-56D3-78D4-7630-BC3FED8A9BF5}"/>
              </a:ext>
            </a:extLst>
          </p:cNvPr>
          <p:cNvSpPr>
            <a:spLocks noGrp="1"/>
          </p:cNvSpPr>
          <p:nvPr>
            <p:ph type="body" sz="quarter" idx="3" hasCustomPrompt="1"/>
          </p:nvPr>
        </p:nvSpPr>
        <p:spPr>
          <a:xfrm>
            <a:off x="1415454" y="4482698"/>
            <a:ext cx="7794268" cy="518160"/>
          </a:xfrm>
        </p:spPr>
        <p:txBody>
          <a:bodyPr anchor="t">
            <a:normAutofit/>
          </a:bodyPr>
          <a:lstStyle>
            <a:lvl1pPr marL="0" indent="0">
              <a:lnSpc>
                <a:spcPct val="120000"/>
              </a:lnSpc>
              <a:buNone/>
              <a:defRPr sz="1485" b="0" i="0">
                <a:solidFill>
                  <a:schemeClr val="tx1"/>
                </a:solidFill>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a:t>Header</a:t>
            </a:r>
          </a:p>
        </p:txBody>
      </p:sp>
      <p:sp>
        <p:nvSpPr>
          <p:cNvPr id="9" name="Content Placeholder 5">
            <a:extLst>
              <a:ext uri="{FF2B5EF4-FFF2-40B4-BE49-F238E27FC236}">
                <a16:creationId xmlns:a16="http://schemas.microsoft.com/office/drawing/2014/main" id="{B761B2F0-1FE0-6C53-6102-7FDC755D9DB0}"/>
              </a:ext>
            </a:extLst>
          </p:cNvPr>
          <p:cNvSpPr>
            <a:spLocks noGrp="1"/>
          </p:cNvSpPr>
          <p:nvPr>
            <p:ph sz="quarter" idx="4"/>
          </p:nvPr>
        </p:nvSpPr>
        <p:spPr>
          <a:xfrm>
            <a:off x="1886941" y="5000858"/>
            <a:ext cx="7323773" cy="1658112"/>
          </a:xfrm>
        </p:spPr>
        <p:txBody>
          <a:bodyPr>
            <a:noAutofit/>
          </a:bodyPr>
          <a:lstStyle>
            <a:lvl1pPr>
              <a:defRPr sz="1155">
                <a:solidFill>
                  <a:schemeClr val="tx1"/>
                </a:solidFill>
              </a:defRPr>
            </a:lvl1pPr>
            <a:lvl2pPr>
              <a:defRPr sz="1155">
                <a:solidFill>
                  <a:schemeClr val="tx1"/>
                </a:solidFill>
              </a:defRPr>
            </a:lvl2pPr>
            <a:lvl3pPr>
              <a:defRPr sz="1155">
                <a:solidFill>
                  <a:schemeClr val="tx1"/>
                </a:solidFill>
              </a:defRPr>
            </a:lvl3pPr>
            <a:lvl4pPr>
              <a:defRPr sz="1155">
                <a:solidFill>
                  <a:schemeClr val="tx1"/>
                </a:solidFill>
              </a:defRPr>
            </a:lvl4pPr>
            <a:lvl5pPr>
              <a:defRPr sz="1155">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7388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C90F285-4632-9965-638F-F0AD511D6774}"/>
              </a:ext>
            </a:extLst>
          </p:cNvPr>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4" name="Footer Placeholder 3">
            <a:extLst>
              <a:ext uri="{FF2B5EF4-FFF2-40B4-BE49-F238E27FC236}">
                <a16:creationId xmlns:a16="http://schemas.microsoft.com/office/drawing/2014/main" id="{0E15EC35-C11B-B9F4-2129-82EE91E46C6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E4C415E-5364-5CD3-ECF9-39114DB59591}"/>
              </a:ext>
            </a:extLst>
          </p:cNvPr>
          <p:cNvSpPr>
            <a:spLocks noGrp="1"/>
          </p:cNvSpPr>
          <p:nvPr>
            <p:ph type="sldNum" sz="quarter" idx="12"/>
          </p:nvPr>
        </p:nvSpPr>
        <p:spPr/>
        <p:txBody>
          <a:bodyPr/>
          <a:lstStyle/>
          <a:p>
            <a:fld id="{D9AD4B2D-25FF-0B46-98A4-87FBB723E472}" type="slidenum">
              <a:rPr lang="en-US" smtClean="0"/>
              <a:t>‹#›</a:t>
            </a:fld>
            <a:endParaRPr lang="en-US" dirty="0"/>
          </a:p>
        </p:txBody>
      </p:sp>
      <p:sp>
        <p:nvSpPr>
          <p:cNvPr id="6" name="Title 1">
            <a:extLst>
              <a:ext uri="{FF2B5EF4-FFF2-40B4-BE49-F238E27FC236}">
                <a16:creationId xmlns:a16="http://schemas.microsoft.com/office/drawing/2014/main" id="{4F5DA51F-481B-5FAB-757F-ABD9560DF42C}"/>
              </a:ext>
            </a:extLst>
          </p:cNvPr>
          <p:cNvSpPr>
            <a:spLocks noGrp="1"/>
          </p:cNvSpPr>
          <p:nvPr>
            <p:ph type="title"/>
          </p:nvPr>
        </p:nvSpPr>
        <p:spPr>
          <a:xfrm>
            <a:off x="1994252" y="518160"/>
            <a:ext cx="6064917" cy="1281007"/>
          </a:xfrm>
        </p:spPr>
        <p:txBody>
          <a:bodyPr/>
          <a:lstStyle/>
          <a:p>
            <a:r>
              <a:rPr lang="en-US" dirty="0"/>
              <a:t>Click to edit Master title style</a:t>
            </a:r>
          </a:p>
        </p:txBody>
      </p:sp>
      <p:sp>
        <p:nvSpPr>
          <p:cNvPr id="9" name="Content Placeholder 2">
            <a:extLst>
              <a:ext uri="{FF2B5EF4-FFF2-40B4-BE49-F238E27FC236}">
                <a16:creationId xmlns:a16="http://schemas.microsoft.com/office/drawing/2014/main" id="{482C57B8-E135-6E5E-3575-EBCDF0E38957}"/>
              </a:ext>
            </a:extLst>
          </p:cNvPr>
          <p:cNvSpPr>
            <a:spLocks noGrp="1"/>
          </p:cNvSpPr>
          <p:nvPr>
            <p:ph idx="14"/>
          </p:nvPr>
        </p:nvSpPr>
        <p:spPr>
          <a:xfrm>
            <a:off x="1414462" y="2217244"/>
            <a:ext cx="5312093" cy="4953614"/>
          </a:xfrm>
        </p:spPr>
        <p:txBody>
          <a:bodyPr/>
          <a:lstStyle>
            <a:lvl1pPr marL="286822" indent="-277654">
              <a:buSzPct val="100000"/>
              <a:buFont typeface="Arial" panose="020B0604020202020204" pitchFamily="34" charset="0"/>
              <a:buChar char="•"/>
              <a:defRPr/>
            </a:lvl1pPr>
            <a:lvl2pPr marL="574953" indent="-292061">
              <a:buSzPct val="100000"/>
              <a:buFont typeface="Arial" panose="020B0604020202020204" pitchFamily="34" charset="0"/>
              <a:buChar char="•"/>
              <a:defRPr/>
            </a:lvl2pPr>
            <a:lvl3pPr marL="944285" indent="-284203">
              <a:buSzPct val="100000"/>
              <a:buFont typeface="Arial" panose="020B0604020202020204" pitchFamily="34" charset="0"/>
              <a:buChar char="•"/>
              <a:defRPr/>
            </a:lvl3pPr>
            <a:lvl4pPr marL="1324094" indent="-286822">
              <a:buSzPct val="100000"/>
              <a:buFont typeface="Arial" panose="020B0604020202020204" pitchFamily="34" charset="0"/>
              <a:buChar char="•"/>
              <a:defRPr/>
            </a:lvl4pPr>
            <a:lvl5pPr marL="1703904" indent="-288131">
              <a:buSzPct val="10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1288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4463" y="2930580"/>
            <a:ext cx="2766060" cy="2138663"/>
          </a:xfrm>
        </p:spPr>
        <p:txBody>
          <a:bodyPr anchor="ctr"/>
          <a:lstStyle>
            <a:lvl1pPr>
              <a:lnSpc>
                <a:spcPct val="75000"/>
              </a:lnSpc>
              <a:defRPr sz="2640"/>
            </a:lvl1pPr>
          </a:lstStyle>
          <a:p>
            <a:r>
              <a:rPr lang="en-US" dirty="0"/>
              <a:t>Click to edit Master title style</a:t>
            </a:r>
          </a:p>
        </p:txBody>
      </p:sp>
      <p:sp>
        <p:nvSpPr>
          <p:cNvPr id="3" name="Content Placeholder 2"/>
          <p:cNvSpPr>
            <a:spLocks noGrp="1"/>
          </p:cNvSpPr>
          <p:nvPr>
            <p:ph idx="1"/>
          </p:nvPr>
        </p:nvSpPr>
        <p:spPr>
          <a:xfrm>
            <a:off x="4403474" y="1036320"/>
            <a:ext cx="4806249" cy="5710123"/>
          </a:xfrm>
        </p:spPr>
        <p:txBody>
          <a:bodyPr anchor="ctr">
            <a:normAutofit/>
          </a:bodyPr>
          <a:lstStyle>
            <a:lvl1pPr marL="286822" indent="-277654">
              <a:buClrTx/>
              <a:buFont typeface="Arial" panose="020B0604020202020204" pitchFamily="34" charset="0"/>
              <a:buChar char="•"/>
              <a:defRPr sz="1485"/>
            </a:lvl1pPr>
            <a:lvl2pPr marL="574953" indent="-292061">
              <a:buClrTx/>
              <a:buFont typeface="Arial" panose="020B0604020202020204" pitchFamily="34" charset="0"/>
              <a:buChar char="•"/>
              <a:defRPr sz="1485"/>
            </a:lvl2pPr>
            <a:lvl3pPr marL="944285" indent="-284203">
              <a:buClrTx/>
              <a:buFont typeface="Arial" panose="020B0604020202020204" pitchFamily="34" charset="0"/>
              <a:buChar char="•"/>
              <a:defRPr sz="1485"/>
            </a:lvl3pPr>
            <a:lvl4pPr marL="1324094" indent="-286822">
              <a:buClrTx/>
              <a:buFont typeface="Arial" panose="020B0604020202020204" pitchFamily="34" charset="0"/>
              <a:buChar char="•"/>
              <a:defRPr sz="1485"/>
            </a:lvl4pPr>
            <a:lvl5pPr marL="1703904" indent="-288131">
              <a:buClrTx/>
              <a:buFont typeface="Arial" panose="020B0604020202020204" pitchFamily="34" charset="0"/>
              <a:buChar char="•"/>
              <a:defRPr sz="148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AD4B2D-25FF-0B46-98A4-87FBB723E472}" type="slidenum">
              <a:rPr lang="en-US" smtClean="0"/>
              <a:t>‹#›</a:t>
            </a:fld>
            <a:endParaRPr lang="en-US" dirty="0"/>
          </a:p>
        </p:txBody>
      </p:sp>
    </p:spTree>
    <p:extLst>
      <p:ext uri="{BB962C8B-B14F-4D97-AF65-F5344CB8AC3E}">
        <p14:creationId xmlns:p14="http://schemas.microsoft.com/office/powerpoint/2010/main" val="3725469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Sections-Horizontal">
    <p:spTree>
      <p:nvGrpSpPr>
        <p:cNvPr id="1" name=""/>
        <p:cNvGrpSpPr/>
        <p:nvPr/>
      </p:nvGrpSpPr>
      <p:grpSpPr>
        <a:xfrm>
          <a:off x="0" y="0"/>
          <a:ext cx="0" cy="0"/>
          <a:chOff x="0" y="0"/>
          <a:chExt cx="0" cy="0"/>
        </a:xfrm>
      </p:grpSpPr>
      <p:sp>
        <p:nvSpPr>
          <p:cNvPr id="2" name="Title 1"/>
          <p:cNvSpPr>
            <a:spLocks noGrp="1"/>
          </p:cNvSpPr>
          <p:nvPr>
            <p:ph type="title"/>
          </p:nvPr>
        </p:nvSpPr>
        <p:spPr>
          <a:xfrm>
            <a:off x="848678" y="518160"/>
            <a:ext cx="8362698" cy="1036320"/>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AD4B2D-25FF-0B46-98A4-87FBB723E472}" type="slidenum">
              <a:rPr lang="en-US" smtClean="0"/>
              <a:t>‹#›</a:t>
            </a:fld>
            <a:endParaRPr lang="en-US" dirty="0"/>
          </a:p>
        </p:txBody>
      </p:sp>
      <p:sp>
        <p:nvSpPr>
          <p:cNvPr id="9" name="Content Placeholder 3">
            <a:extLst>
              <a:ext uri="{FF2B5EF4-FFF2-40B4-BE49-F238E27FC236}">
                <a16:creationId xmlns:a16="http://schemas.microsoft.com/office/drawing/2014/main" id="{B4E06701-73C2-615A-A562-555F80BDD1C7}"/>
              </a:ext>
            </a:extLst>
          </p:cNvPr>
          <p:cNvSpPr>
            <a:spLocks noGrp="1"/>
          </p:cNvSpPr>
          <p:nvPr>
            <p:ph sz="half" idx="14"/>
          </p:nvPr>
        </p:nvSpPr>
        <p:spPr>
          <a:xfrm>
            <a:off x="3806476" y="2484107"/>
            <a:ext cx="5404901" cy="1036320"/>
          </a:xfrm>
        </p:spPr>
        <p:txBody>
          <a:bodyPr anchor="ctr"/>
          <a:lstStyle>
            <a:lvl1pPr marL="9168"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E87255F9-16E7-4480-CF5F-70A66F239682}"/>
              </a:ext>
            </a:extLst>
          </p:cNvPr>
          <p:cNvSpPr>
            <a:spLocks noGrp="1"/>
          </p:cNvSpPr>
          <p:nvPr>
            <p:ph sz="half" idx="15"/>
          </p:nvPr>
        </p:nvSpPr>
        <p:spPr>
          <a:xfrm>
            <a:off x="3806473" y="3617495"/>
            <a:ext cx="5404901" cy="1036320"/>
          </a:xfrm>
        </p:spPr>
        <p:txBody>
          <a:bodyPr anchor="ctr"/>
          <a:lstStyle>
            <a:lvl1pPr marL="9168"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EA1DB515-6EB5-E071-77D5-52780B1F93A1}"/>
              </a:ext>
            </a:extLst>
          </p:cNvPr>
          <p:cNvSpPr>
            <a:spLocks noGrp="1"/>
          </p:cNvSpPr>
          <p:nvPr>
            <p:ph sz="half" idx="16"/>
          </p:nvPr>
        </p:nvSpPr>
        <p:spPr>
          <a:xfrm>
            <a:off x="3806473" y="4750882"/>
            <a:ext cx="5404901" cy="1036320"/>
          </a:xfrm>
        </p:spPr>
        <p:txBody>
          <a:bodyPr anchor="ctr"/>
          <a:lstStyle>
            <a:lvl1pPr marL="9168"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FBDF4819-3238-D7A6-A1C2-3D6281B7411A}"/>
              </a:ext>
            </a:extLst>
          </p:cNvPr>
          <p:cNvSpPr>
            <a:spLocks noGrp="1"/>
          </p:cNvSpPr>
          <p:nvPr>
            <p:ph type="body" idx="17"/>
          </p:nvPr>
        </p:nvSpPr>
        <p:spPr>
          <a:xfrm>
            <a:off x="1414463" y="2484107"/>
            <a:ext cx="2263139" cy="1036320"/>
          </a:xfrm>
        </p:spPr>
        <p:txBody>
          <a:bodyPr anchor="ctr">
            <a:noAutofit/>
          </a:bodyPr>
          <a:lstStyle>
            <a:lvl1pPr marL="0" indent="0">
              <a:lnSpc>
                <a:spcPct val="100000"/>
              </a:lnSpc>
              <a:buNone/>
              <a:defRPr sz="1485" b="1">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dirty="0"/>
              <a:t>Click to edit Master text styles</a:t>
            </a:r>
          </a:p>
        </p:txBody>
      </p:sp>
      <p:sp>
        <p:nvSpPr>
          <p:cNvPr id="8" name="Text Placeholder 2">
            <a:extLst>
              <a:ext uri="{FF2B5EF4-FFF2-40B4-BE49-F238E27FC236}">
                <a16:creationId xmlns:a16="http://schemas.microsoft.com/office/drawing/2014/main" id="{0464CE87-140B-47A2-C33C-D364CA1B76AD}"/>
              </a:ext>
            </a:extLst>
          </p:cNvPr>
          <p:cNvSpPr>
            <a:spLocks noGrp="1"/>
          </p:cNvSpPr>
          <p:nvPr>
            <p:ph type="body" idx="18"/>
          </p:nvPr>
        </p:nvSpPr>
        <p:spPr>
          <a:xfrm>
            <a:off x="1414460" y="3617495"/>
            <a:ext cx="2263139" cy="1036320"/>
          </a:xfrm>
        </p:spPr>
        <p:txBody>
          <a:bodyPr anchor="ctr">
            <a:noAutofit/>
          </a:bodyPr>
          <a:lstStyle>
            <a:lvl1pPr marL="0" indent="0">
              <a:lnSpc>
                <a:spcPct val="100000"/>
              </a:lnSpc>
              <a:buNone/>
              <a:defRPr sz="1485" b="1">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dirty="0"/>
              <a:t>Click to edit Master text styles</a:t>
            </a:r>
          </a:p>
        </p:txBody>
      </p:sp>
      <p:sp>
        <p:nvSpPr>
          <p:cNvPr id="11" name="Text Placeholder 2">
            <a:extLst>
              <a:ext uri="{FF2B5EF4-FFF2-40B4-BE49-F238E27FC236}">
                <a16:creationId xmlns:a16="http://schemas.microsoft.com/office/drawing/2014/main" id="{910CFF52-B968-331C-1CD8-EA2083E67BDF}"/>
              </a:ext>
            </a:extLst>
          </p:cNvPr>
          <p:cNvSpPr>
            <a:spLocks noGrp="1"/>
          </p:cNvSpPr>
          <p:nvPr>
            <p:ph type="body" idx="19"/>
          </p:nvPr>
        </p:nvSpPr>
        <p:spPr>
          <a:xfrm>
            <a:off x="1414460" y="4750882"/>
            <a:ext cx="2263139" cy="1036320"/>
          </a:xfrm>
        </p:spPr>
        <p:txBody>
          <a:bodyPr anchor="ctr">
            <a:noAutofit/>
          </a:bodyPr>
          <a:lstStyle>
            <a:lvl1pPr marL="0" indent="0">
              <a:lnSpc>
                <a:spcPct val="100000"/>
              </a:lnSpc>
              <a:buNone/>
              <a:defRPr sz="1485" b="1">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2CC4066B-28F8-3C74-DB38-FF82E9635AC4}"/>
              </a:ext>
            </a:extLst>
          </p:cNvPr>
          <p:cNvSpPr>
            <a:spLocks noGrp="1"/>
          </p:cNvSpPr>
          <p:nvPr>
            <p:ph sz="half" idx="20"/>
          </p:nvPr>
        </p:nvSpPr>
        <p:spPr>
          <a:xfrm>
            <a:off x="3805481" y="5884270"/>
            <a:ext cx="5404901" cy="1036320"/>
          </a:xfrm>
        </p:spPr>
        <p:txBody>
          <a:bodyPr anchor="ctr"/>
          <a:lstStyle>
            <a:lvl1pPr marL="9168"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a:extLst>
              <a:ext uri="{FF2B5EF4-FFF2-40B4-BE49-F238E27FC236}">
                <a16:creationId xmlns:a16="http://schemas.microsoft.com/office/drawing/2014/main" id="{8638F9F0-5516-0541-FD13-06BB4C7FD86C}"/>
              </a:ext>
            </a:extLst>
          </p:cNvPr>
          <p:cNvSpPr>
            <a:spLocks noGrp="1"/>
          </p:cNvSpPr>
          <p:nvPr>
            <p:ph type="body" idx="21"/>
          </p:nvPr>
        </p:nvSpPr>
        <p:spPr>
          <a:xfrm>
            <a:off x="1413468" y="5884270"/>
            <a:ext cx="2263139" cy="1036320"/>
          </a:xfrm>
        </p:spPr>
        <p:txBody>
          <a:bodyPr anchor="ctr">
            <a:noAutofit/>
          </a:bodyPr>
          <a:lstStyle>
            <a:lvl1pPr marL="0" indent="0">
              <a:lnSpc>
                <a:spcPct val="100000"/>
              </a:lnSpc>
              <a:buNone/>
              <a:defRPr sz="1485" b="1">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a:t>Click to edit Master text styles</a:t>
            </a:r>
          </a:p>
        </p:txBody>
      </p:sp>
      <p:sp>
        <p:nvSpPr>
          <p:cNvPr id="14" name="Text Placeholder 9">
            <a:extLst>
              <a:ext uri="{FF2B5EF4-FFF2-40B4-BE49-F238E27FC236}">
                <a16:creationId xmlns:a16="http://schemas.microsoft.com/office/drawing/2014/main" id="{74A2DF5B-9AB8-5A8A-4265-C071A5C08DBA}"/>
              </a:ext>
            </a:extLst>
          </p:cNvPr>
          <p:cNvSpPr>
            <a:spLocks noGrp="1"/>
          </p:cNvSpPr>
          <p:nvPr>
            <p:ph type="body" sz="quarter" idx="13" hasCustomPrompt="1"/>
          </p:nvPr>
        </p:nvSpPr>
        <p:spPr>
          <a:xfrm>
            <a:off x="1414462" y="518160"/>
            <a:ext cx="2043113" cy="518160"/>
          </a:xfrm>
          <a:solidFill>
            <a:schemeClr val="bg2"/>
          </a:solidFill>
          <a:ln w="19050">
            <a:solidFill>
              <a:schemeClr val="tx1"/>
            </a:solidFill>
            <a:extLst>
              <a:ext uri="{C807C97D-BFC1-408E-A445-0C87EB9F89A2}">
                <ask:lineSketchStyleProps xmlns:ask="http://schemas.microsoft.com/office/drawing/2018/sketchyshapes" sd="1219033472">
                  <a:custGeom>
                    <a:avLst/>
                    <a:gdLst>
                      <a:gd name="connsiteX0" fmla="*/ 0 w 2353800"/>
                      <a:gd name="connsiteY0" fmla="*/ 0 h 457200"/>
                      <a:gd name="connsiteX1" fmla="*/ 564912 w 2353800"/>
                      <a:gd name="connsiteY1" fmla="*/ 0 h 457200"/>
                      <a:gd name="connsiteX2" fmla="*/ 1153362 w 2353800"/>
                      <a:gd name="connsiteY2" fmla="*/ 0 h 457200"/>
                      <a:gd name="connsiteX3" fmla="*/ 1741812 w 2353800"/>
                      <a:gd name="connsiteY3" fmla="*/ 0 h 457200"/>
                      <a:gd name="connsiteX4" fmla="*/ 2353800 w 2353800"/>
                      <a:gd name="connsiteY4" fmla="*/ 0 h 457200"/>
                      <a:gd name="connsiteX5" fmla="*/ 2353800 w 2353800"/>
                      <a:gd name="connsiteY5" fmla="*/ 457200 h 457200"/>
                      <a:gd name="connsiteX6" fmla="*/ 1765350 w 2353800"/>
                      <a:gd name="connsiteY6" fmla="*/ 457200 h 457200"/>
                      <a:gd name="connsiteX7" fmla="*/ 1223976 w 2353800"/>
                      <a:gd name="connsiteY7" fmla="*/ 457200 h 457200"/>
                      <a:gd name="connsiteX8" fmla="*/ 682602 w 2353800"/>
                      <a:gd name="connsiteY8" fmla="*/ 457200 h 457200"/>
                      <a:gd name="connsiteX9" fmla="*/ 0 w 2353800"/>
                      <a:gd name="connsiteY9" fmla="*/ 457200 h 457200"/>
                      <a:gd name="connsiteX10" fmla="*/ 0 w 2353800"/>
                      <a:gd name="connsiteY10"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800" h="457200" fill="none" extrusionOk="0">
                        <a:moveTo>
                          <a:pt x="0" y="0"/>
                        </a:moveTo>
                        <a:cubicBezTo>
                          <a:pt x="261818" y="-14000"/>
                          <a:pt x="326211" y="25335"/>
                          <a:pt x="564912" y="0"/>
                        </a:cubicBezTo>
                        <a:cubicBezTo>
                          <a:pt x="803613" y="-25335"/>
                          <a:pt x="1031965" y="19312"/>
                          <a:pt x="1153362" y="0"/>
                        </a:cubicBezTo>
                        <a:cubicBezTo>
                          <a:pt x="1274759" y="-19312"/>
                          <a:pt x="1487484" y="-1651"/>
                          <a:pt x="1741812" y="0"/>
                        </a:cubicBezTo>
                        <a:cubicBezTo>
                          <a:pt x="1996140" y="1651"/>
                          <a:pt x="2179837" y="22627"/>
                          <a:pt x="2353800" y="0"/>
                        </a:cubicBezTo>
                        <a:cubicBezTo>
                          <a:pt x="2346331" y="185326"/>
                          <a:pt x="2362060" y="331234"/>
                          <a:pt x="2353800" y="457200"/>
                        </a:cubicBezTo>
                        <a:cubicBezTo>
                          <a:pt x="2162710" y="463493"/>
                          <a:pt x="2024147" y="458402"/>
                          <a:pt x="1765350" y="457200"/>
                        </a:cubicBezTo>
                        <a:cubicBezTo>
                          <a:pt x="1506553" y="455999"/>
                          <a:pt x="1355360" y="456042"/>
                          <a:pt x="1223976" y="457200"/>
                        </a:cubicBezTo>
                        <a:cubicBezTo>
                          <a:pt x="1092592" y="458358"/>
                          <a:pt x="812512" y="477559"/>
                          <a:pt x="682602" y="457200"/>
                        </a:cubicBezTo>
                        <a:cubicBezTo>
                          <a:pt x="552692" y="436841"/>
                          <a:pt x="199381" y="478408"/>
                          <a:pt x="0" y="457200"/>
                        </a:cubicBezTo>
                        <a:cubicBezTo>
                          <a:pt x="19429" y="324125"/>
                          <a:pt x="-13755" y="175489"/>
                          <a:pt x="0" y="0"/>
                        </a:cubicBezTo>
                        <a:close/>
                      </a:path>
                      <a:path w="2353800" h="457200" stroke="0" extrusionOk="0">
                        <a:moveTo>
                          <a:pt x="0" y="0"/>
                        </a:moveTo>
                        <a:cubicBezTo>
                          <a:pt x="189622" y="14308"/>
                          <a:pt x="315513" y="8692"/>
                          <a:pt x="564912" y="0"/>
                        </a:cubicBezTo>
                        <a:cubicBezTo>
                          <a:pt x="814311" y="-8692"/>
                          <a:pt x="974238" y="-4691"/>
                          <a:pt x="1082748" y="0"/>
                        </a:cubicBezTo>
                        <a:cubicBezTo>
                          <a:pt x="1191258" y="4691"/>
                          <a:pt x="1507065" y="12305"/>
                          <a:pt x="1718274" y="0"/>
                        </a:cubicBezTo>
                        <a:cubicBezTo>
                          <a:pt x="1929483" y="-12305"/>
                          <a:pt x="2058274" y="-18800"/>
                          <a:pt x="2353800" y="0"/>
                        </a:cubicBezTo>
                        <a:cubicBezTo>
                          <a:pt x="2365187" y="168154"/>
                          <a:pt x="2350372" y="246872"/>
                          <a:pt x="2353800" y="457200"/>
                        </a:cubicBezTo>
                        <a:cubicBezTo>
                          <a:pt x="2151453" y="445285"/>
                          <a:pt x="2074563" y="452271"/>
                          <a:pt x="1812426" y="457200"/>
                        </a:cubicBezTo>
                        <a:cubicBezTo>
                          <a:pt x="1550289" y="462129"/>
                          <a:pt x="1456131" y="447681"/>
                          <a:pt x="1271052" y="457200"/>
                        </a:cubicBezTo>
                        <a:cubicBezTo>
                          <a:pt x="1085973" y="466719"/>
                          <a:pt x="899774" y="480677"/>
                          <a:pt x="635526" y="457200"/>
                        </a:cubicBezTo>
                        <a:cubicBezTo>
                          <a:pt x="371278" y="433723"/>
                          <a:pt x="137650" y="483834"/>
                          <a:pt x="0" y="457200"/>
                        </a:cubicBezTo>
                        <a:cubicBezTo>
                          <a:pt x="5138" y="295884"/>
                          <a:pt x="21934" y="165798"/>
                          <a:pt x="0" y="0"/>
                        </a:cubicBezTo>
                        <a:close/>
                      </a:path>
                    </a:pathLst>
                  </a:custGeom>
                  <ask:type>
                    <ask:lineSketchNone/>
                  </ask:type>
                </ask:lineSketchStyleProps>
              </a:ext>
            </a:extLst>
          </a:ln>
          <a:effectLst>
            <a:outerShdw dist="63500" dir="2700000" algn="tl" rotWithShape="0">
              <a:schemeClr val="tx1">
                <a:alpha val="25000"/>
              </a:schemeClr>
            </a:outerShdw>
          </a:effectLst>
        </p:spPr>
        <p:txBody>
          <a:bodyPr vert="horz" wrap="square" lIns="91440" tIns="45720" rIns="91440" bIns="45720" rtlCol="0" anchor="ctr">
            <a:normAutofit/>
          </a:bodyPr>
          <a:lstStyle>
            <a:lvl1pPr>
              <a:defRPr lang="en-US" sz="1155">
                <a:ea typeface="Noto Sans" panose="020B0502040504020204" pitchFamily="34" charset="0"/>
                <a:cs typeface="Noto Sans" panose="020B0502040504020204" pitchFamily="34" charset="0"/>
              </a:defRPr>
            </a:lvl1pPr>
          </a:lstStyle>
          <a:p>
            <a:pPr marL="9168" lvl="0" indent="0" algn="ctr">
              <a:lnSpc>
                <a:spcPct val="100000"/>
              </a:lnSpc>
              <a:buNone/>
            </a:pPr>
            <a:r>
              <a:rPr lang="en-US" dirty="0"/>
              <a:t>CHAPTER TITLE</a:t>
            </a:r>
          </a:p>
        </p:txBody>
      </p:sp>
    </p:spTree>
    <p:extLst>
      <p:ext uri="{BB962C8B-B14F-4D97-AF65-F5344CB8AC3E}">
        <p14:creationId xmlns:p14="http://schemas.microsoft.com/office/powerpoint/2010/main" val="2630575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C90F285-4632-9965-638F-F0AD511D6774}"/>
              </a:ext>
            </a:extLst>
          </p:cNvPr>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4" name="Footer Placeholder 3">
            <a:extLst>
              <a:ext uri="{FF2B5EF4-FFF2-40B4-BE49-F238E27FC236}">
                <a16:creationId xmlns:a16="http://schemas.microsoft.com/office/drawing/2014/main" id="{0E15EC35-C11B-B9F4-2129-82EE91E46C6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E4C415E-5364-5CD3-ECF9-39114DB59591}"/>
              </a:ext>
            </a:extLst>
          </p:cNvPr>
          <p:cNvSpPr>
            <a:spLocks noGrp="1"/>
          </p:cNvSpPr>
          <p:nvPr>
            <p:ph type="sldNum" sz="quarter" idx="12"/>
          </p:nvPr>
        </p:nvSpPr>
        <p:spPr/>
        <p:txBody>
          <a:bodyPr/>
          <a:lstStyle/>
          <a:p>
            <a:fld id="{D9AD4B2D-25FF-0B46-98A4-87FBB723E472}" type="slidenum">
              <a:rPr lang="en-US" smtClean="0"/>
              <a:t>‹#›</a:t>
            </a:fld>
            <a:endParaRPr lang="en-US" dirty="0"/>
          </a:p>
        </p:txBody>
      </p:sp>
      <p:sp>
        <p:nvSpPr>
          <p:cNvPr id="6" name="Title 1">
            <a:extLst>
              <a:ext uri="{FF2B5EF4-FFF2-40B4-BE49-F238E27FC236}">
                <a16:creationId xmlns:a16="http://schemas.microsoft.com/office/drawing/2014/main" id="{4F5DA51F-481B-5FAB-757F-ABD9560DF42C}"/>
              </a:ext>
            </a:extLst>
          </p:cNvPr>
          <p:cNvSpPr>
            <a:spLocks noGrp="1"/>
          </p:cNvSpPr>
          <p:nvPr>
            <p:ph type="title"/>
          </p:nvPr>
        </p:nvSpPr>
        <p:spPr>
          <a:xfrm>
            <a:off x="1994252" y="518160"/>
            <a:ext cx="6064917" cy="1281007"/>
          </a:xfrm>
        </p:spPr>
        <p:txBody>
          <a:bodyPr/>
          <a:lstStyle/>
          <a:p>
            <a:r>
              <a:rPr lang="en-US" dirty="0"/>
              <a:t>Click to edit Master title style</a:t>
            </a:r>
          </a:p>
        </p:txBody>
      </p:sp>
      <p:sp>
        <p:nvSpPr>
          <p:cNvPr id="9" name="Content Placeholder 2">
            <a:extLst>
              <a:ext uri="{FF2B5EF4-FFF2-40B4-BE49-F238E27FC236}">
                <a16:creationId xmlns:a16="http://schemas.microsoft.com/office/drawing/2014/main" id="{482C57B8-E135-6E5E-3575-EBCDF0E38957}"/>
              </a:ext>
            </a:extLst>
          </p:cNvPr>
          <p:cNvSpPr>
            <a:spLocks noGrp="1"/>
          </p:cNvSpPr>
          <p:nvPr>
            <p:ph idx="14"/>
          </p:nvPr>
        </p:nvSpPr>
        <p:spPr>
          <a:xfrm>
            <a:off x="1414462" y="2217244"/>
            <a:ext cx="5312093" cy="4953614"/>
          </a:xfrm>
        </p:spPr>
        <p:txBody>
          <a:bodyPr/>
          <a:lstStyle>
            <a:lvl1pPr marL="286822" indent="-277654">
              <a:buSzPct val="100000"/>
              <a:buFont typeface="Arial" panose="020B0604020202020204" pitchFamily="34" charset="0"/>
              <a:buChar char="•"/>
              <a:defRPr/>
            </a:lvl1pPr>
            <a:lvl2pPr marL="574953" indent="-292061">
              <a:buSzPct val="100000"/>
              <a:buFont typeface="Arial" panose="020B0604020202020204" pitchFamily="34" charset="0"/>
              <a:buChar char="•"/>
              <a:defRPr/>
            </a:lvl2pPr>
            <a:lvl3pPr marL="944285" indent="-284203">
              <a:buSzPct val="100000"/>
              <a:buFont typeface="Arial" panose="020B0604020202020204" pitchFamily="34" charset="0"/>
              <a:buChar char="•"/>
              <a:defRPr/>
            </a:lvl3pPr>
            <a:lvl4pPr marL="1324094" indent="-286822">
              <a:buSzPct val="100000"/>
              <a:buFont typeface="Arial" panose="020B0604020202020204" pitchFamily="34" charset="0"/>
              <a:buChar char="•"/>
              <a:defRPr/>
            </a:lvl4pPr>
            <a:lvl5pPr marL="1703904" indent="-288131">
              <a:buSzPct val="10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1288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C90F285-4632-9965-638F-F0AD511D6774}"/>
              </a:ext>
            </a:extLst>
          </p:cNvPr>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4" name="Footer Placeholder 3">
            <a:extLst>
              <a:ext uri="{FF2B5EF4-FFF2-40B4-BE49-F238E27FC236}">
                <a16:creationId xmlns:a16="http://schemas.microsoft.com/office/drawing/2014/main" id="{0E15EC35-C11B-B9F4-2129-82EE91E46C6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E4C415E-5364-5CD3-ECF9-39114DB59591}"/>
              </a:ext>
            </a:extLst>
          </p:cNvPr>
          <p:cNvSpPr>
            <a:spLocks noGrp="1"/>
          </p:cNvSpPr>
          <p:nvPr>
            <p:ph type="sldNum" sz="quarter" idx="12"/>
          </p:nvPr>
        </p:nvSpPr>
        <p:spPr/>
        <p:txBody>
          <a:bodyPr/>
          <a:lstStyle/>
          <a:p>
            <a:fld id="{D9AD4B2D-25FF-0B46-98A4-87FBB723E472}" type="slidenum">
              <a:rPr lang="en-US" smtClean="0"/>
              <a:t>‹#›</a:t>
            </a:fld>
            <a:endParaRPr lang="en-US" dirty="0"/>
          </a:p>
        </p:txBody>
      </p:sp>
      <p:sp>
        <p:nvSpPr>
          <p:cNvPr id="6" name="Title 1">
            <a:extLst>
              <a:ext uri="{FF2B5EF4-FFF2-40B4-BE49-F238E27FC236}">
                <a16:creationId xmlns:a16="http://schemas.microsoft.com/office/drawing/2014/main" id="{4F5DA51F-481B-5FAB-757F-ABD9560DF42C}"/>
              </a:ext>
            </a:extLst>
          </p:cNvPr>
          <p:cNvSpPr>
            <a:spLocks noGrp="1"/>
          </p:cNvSpPr>
          <p:nvPr>
            <p:ph type="title"/>
          </p:nvPr>
        </p:nvSpPr>
        <p:spPr>
          <a:xfrm>
            <a:off x="1994252" y="518160"/>
            <a:ext cx="6064917" cy="1281007"/>
          </a:xfrm>
        </p:spPr>
        <p:txBody>
          <a:bodyPr/>
          <a:lstStyle/>
          <a:p>
            <a:r>
              <a:rPr lang="en-US" dirty="0"/>
              <a:t>Click to edit Master title style</a:t>
            </a:r>
          </a:p>
        </p:txBody>
      </p:sp>
      <p:sp>
        <p:nvSpPr>
          <p:cNvPr id="9" name="Content Placeholder 2">
            <a:extLst>
              <a:ext uri="{FF2B5EF4-FFF2-40B4-BE49-F238E27FC236}">
                <a16:creationId xmlns:a16="http://schemas.microsoft.com/office/drawing/2014/main" id="{482C57B8-E135-6E5E-3575-EBCDF0E38957}"/>
              </a:ext>
            </a:extLst>
          </p:cNvPr>
          <p:cNvSpPr>
            <a:spLocks noGrp="1"/>
          </p:cNvSpPr>
          <p:nvPr>
            <p:ph idx="14"/>
          </p:nvPr>
        </p:nvSpPr>
        <p:spPr>
          <a:xfrm>
            <a:off x="1414462" y="2217244"/>
            <a:ext cx="5312093" cy="4953614"/>
          </a:xfrm>
        </p:spPr>
        <p:txBody>
          <a:bodyPr/>
          <a:lstStyle>
            <a:lvl1pPr marL="286822" indent="-277654">
              <a:buSzPct val="100000"/>
              <a:buFont typeface="Arial" panose="020B0604020202020204" pitchFamily="34" charset="0"/>
              <a:buChar char="•"/>
              <a:defRPr/>
            </a:lvl1pPr>
            <a:lvl2pPr marL="574953" indent="-292061">
              <a:buSzPct val="100000"/>
              <a:buFont typeface="Arial" panose="020B0604020202020204" pitchFamily="34" charset="0"/>
              <a:buChar char="•"/>
              <a:defRPr/>
            </a:lvl2pPr>
            <a:lvl3pPr marL="944285" indent="-284203">
              <a:buSzPct val="100000"/>
              <a:buFont typeface="Arial" panose="020B0604020202020204" pitchFamily="34" charset="0"/>
              <a:buChar char="•"/>
              <a:defRPr/>
            </a:lvl3pPr>
            <a:lvl4pPr marL="1324094" indent="-286822">
              <a:buSzPct val="100000"/>
              <a:buFont typeface="Arial" panose="020B0604020202020204" pitchFamily="34" charset="0"/>
              <a:buChar char="•"/>
              <a:defRPr/>
            </a:lvl4pPr>
            <a:lvl5pPr marL="1703904" indent="-288131">
              <a:buSzPct val="10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1288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wo Secti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95C26F-948B-F76A-B2D8-7019A04CFC84}"/>
              </a:ext>
            </a:extLst>
          </p:cNvPr>
          <p:cNvSpPr>
            <a:spLocks noGrp="1"/>
          </p:cNvSpPr>
          <p:nvPr>
            <p:ph type="title"/>
          </p:nvPr>
        </p:nvSpPr>
        <p:spPr>
          <a:xfrm>
            <a:off x="1414463" y="2930580"/>
            <a:ext cx="2766060" cy="2138663"/>
          </a:xfrm>
        </p:spPr>
        <p:txBody>
          <a:bodyPr anchor="ctr"/>
          <a:lstStyle>
            <a:lvl1pPr>
              <a:lnSpc>
                <a:spcPct val="75000"/>
              </a:lnSpc>
              <a:defRPr sz="2640"/>
            </a:lvl1pPr>
          </a:lstStyle>
          <a:p>
            <a:r>
              <a:rPr lang="en-US" dirty="0"/>
              <a:t>Click to edit Master title style</a:t>
            </a:r>
          </a:p>
        </p:txBody>
      </p:sp>
      <p:sp>
        <p:nvSpPr>
          <p:cNvPr id="3" name="Date Placeholder 2">
            <a:extLst>
              <a:ext uri="{FF2B5EF4-FFF2-40B4-BE49-F238E27FC236}">
                <a16:creationId xmlns:a16="http://schemas.microsoft.com/office/drawing/2014/main" id="{B39B9E44-1E07-1EA4-2543-59536F2BD934}"/>
              </a:ext>
            </a:extLst>
          </p:cNvPr>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4" name="Footer Placeholder 3">
            <a:extLst>
              <a:ext uri="{FF2B5EF4-FFF2-40B4-BE49-F238E27FC236}">
                <a16:creationId xmlns:a16="http://schemas.microsoft.com/office/drawing/2014/main" id="{66FD4A26-597F-DC1D-C110-104AFB34965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A6E3A69-5C1F-5F3C-15D2-1E508D0830EC}"/>
              </a:ext>
            </a:extLst>
          </p:cNvPr>
          <p:cNvSpPr>
            <a:spLocks noGrp="1"/>
          </p:cNvSpPr>
          <p:nvPr>
            <p:ph type="sldNum" sz="quarter" idx="12"/>
          </p:nvPr>
        </p:nvSpPr>
        <p:spPr/>
        <p:txBody>
          <a:bodyPr/>
          <a:lstStyle/>
          <a:p>
            <a:fld id="{D9AD4B2D-25FF-0B46-98A4-87FBB723E472}" type="slidenum">
              <a:rPr lang="en-US" smtClean="0"/>
              <a:t>‹#›</a:t>
            </a:fld>
            <a:endParaRPr lang="en-US" dirty="0"/>
          </a:p>
        </p:txBody>
      </p:sp>
      <p:sp>
        <p:nvSpPr>
          <p:cNvPr id="6" name="Text Placeholder 2">
            <a:extLst>
              <a:ext uri="{FF2B5EF4-FFF2-40B4-BE49-F238E27FC236}">
                <a16:creationId xmlns:a16="http://schemas.microsoft.com/office/drawing/2014/main" id="{81D8359B-D694-F861-3E2B-5DF9346D1EF6}"/>
              </a:ext>
            </a:extLst>
          </p:cNvPr>
          <p:cNvSpPr>
            <a:spLocks noGrp="1"/>
          </p:cNvSpPr>
          <p:nvPr>
            <p:ph type="body" idx="1" hasCustomPrompt="1"/>
          </p:nvPr>
        </p:nvSpPr>
        <p:spPr>
          <a:xfrm>
            <a:off x="4561367" y="1326263"/>
            <a:ext cx="4648355" cy="518160"/>
          </a:xfrm>
        </p:spPr>
        <p:txBody>
          <a:bodyPr anchor="t">
            <a:normAutofit/>
          </a:bodyPr>
          <a:lstStyle>
            <a:lvl1pPr marL="0" indent="0">
              <a:lnSpc>
                <a:spcPct val="120000"/>
              </a:lnSpc>
              <a:buNone/>
              <a:defRPr sz="1485" b="0" i="0">
                <a:solidFill>
                  <a:schemeClr val="tx1"/>
                </a:solidFill>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dirty="0"/>
              <a:t>Header</a:t>
            </a:r>
          </a:p>
        </p:txBody>
      </p:sp>
      <p:sp>
        <p:nvSpPr>
          <p:cNvPr id="7" name="Content Placeholder 3">
            <a:extLst>
              <a:ext uri="{FF2B5EF4-FFF2-40B4-BE49-F238E27FC236}">
                <a16:creationId xmlns:a16="http://schemas.microsoft.com/office/drawing/2014/main" id="{AD751541-2F96-0E97-796B-3A4E0D7C23F9}"/>
              </a:ext>
            </a:extLst>
          </p:cNvPr>
          <p:cNvSpPr>
            <a:spLocks noGrp="1"/>
          </p:cNvSpPr>
          <p:nvPr>
            <p:ph sz="half" idx="2"/>
          </p:nvPr>
        </p:nvSpPr>
        <p:spPr>
          <a:xfrm>
            <a:off x="4561367" y="1844423"/>
            <a:ext cx="4648355" cy="2176272"/>
          </a:xfrm>
        </p:spPr>
        <p:txBody>
          <a:bodyPr>
            <a:noAutofit/>
          </a:bodyPr>
          <a:lstStyle>
            <a:lvl1pPr>
              <a:defRPr sz="1155">
                <a:solidFill>
                  <a:schemeClr val="tx1"/>
                </a:solidFill>
              </a:defRPr>
            </a:lvl1pPr>
            <a:lvl2pPr>
              <a:defRPr sz="1155">
                <a:solidFill>
                  <a:schemeClr val="tx1"/>
                </a:solidFill>
              </a:defRPr>
            </a:lvl2pPr>
            <a:lvl3pPr>
              <a:defRPr sz="1155">
                <a:solidFill>
                  <a:schemeClr val="tx1"/>
                </a:solidFill>
              </a:defRPr>
            </a:lvl3pPr>
            <a:lvl4pPr>
              <a:defRPr sz="1155">
                <a:solidFill>
                  <a:schemeClr val="tx1"/>
                </a:solidFill>
              </a:defRPr>
            </a:lvl4pPr>
            <a:lvl5pPr>
              <a:defRPr sz="1155">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5ED9FA73-56D3-78D4-7630-BC3FED8A9BF5}"/>
              </a:ext>
            </a:extLst>
          </p:cNvPr>
          <p:cNvSpPr>
            <a:spLocks noGrp="1"/>
          </p:cNvSpPr>
          <p:nvPr>
            <p:ph type="body" sz="quarter" idx="3" hasCustomPrompt="1"/>
          </p:nvPr>
        </p:nvSpPr>
        <p:spPr>
          <a:xfrm>
            <a:off x="4561367" y="4169621"/>
            <a:ext cx="4648355" cy="518160"/>
          </a:xfrm>
        </p:spPr>
        <p:txBody>
          <a:bodyPr anchor="t">
            <a:normAutofit/>
          </a:bodyPr>
          <a:lstStyle>
            <a:lvl1pPr marL="0" indent="0">
              <a:lnSpc>
                <a:spcPct val="120000"/>
              </a:lnSpc>
              <a:buNone/>
              <a:defRPr sz="1485" b="0" i="0">
                <a:solidFill>
                  <a:schemeClr val="tx1"/>
                </a:solidFill>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dirty="0"/>
              <a:t>Header</a:t>
            </a:r>
          </a:p>
        </p:txBody>
      </p:sp>
      <p:sp>
        <p:nvSpPr>
          <p:cNvPr id="9" name="Content Placeholder 5">
            <a:extLst>
              <a:ext uri="{FF2B5EF4-FFF2-40B4-BE49-F238E27FC236}">
                <a16:creationId xmlns:a16="http://schemas.microsoft.com/office/drawing/2014/main" id="{B761B2F0-1FE0-6C53-6102-7FDC755D9DB0}"/>
              </a:ext>
            </a:extLst>
          </p:cNvPr>
          <p:cNvSpPr>
            <a:spLocks noGrp="1"/>
          </p:cNvSpPr>
          <p:nvPr>
            <p:ph sz="quarter" idx="4"/>
          </p:nvPr>
        </p:nvSpPr>
        <p:spPr>
          <a:xfrm>
            <a:off x="4561367" y="4687781"/>
            <a:ext cx="4648355" cy="2176272"/>
          </a:xfrm>
        </p:spPr>
        <p:txBody>
          <a:bodyPr>
            <a:noAutofit/>
          </a:bodyPr>
          <a:lstStyle>
            <a:lvl1pPr>
              <a:defRPr sz="1155">
                <a:solidFill>
                  <a:schemeClr val="tx1"/>
                </a:solidFill>
              </a:defRPr>
            </a:lvl1pPr>
            <a:lvl2pPr>
              <a:defRPr sz="1155">
                <a:solidFill>
                  <a:schemeClr val="tx1"/>
                </a:solidFill>
              </a:defRPr>
            </a:lvl2pPr>
            <a:lvl3pPr>
              <a:defRPr sz="1155">
                <a:solidFill>
                  <a:schemeClr val="tx1"/>
                </a:solidFill>
              </a:defRPr>
            </a:lvl3pPr>
            <a:lvl4pPr>
              <a:defRPr sz="1155">
                <a:solidFill>
                  <a:schemeClr val="tx1"/>
                </a:solidFill>
              </a:defRPr>
            </a:lvl4pPr>
            <a:lvl5pPr>
              <a:defRPr sz="115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1715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4463" y="2930580"/>
            <a:ext cx="2766060" cy="2138663"/>
          </a:xfrm>
        </p:spPr>
        <p:txBody>
          <a:bodyPr anchor="ctr"/>
          <a:lstStyle>
            <a:lvl1pPr>
              <a:lnSpc>
                <a:spcPct val="75000"/>
              </a:lnSpc>
              <a:defRPr sz="2640"/>
            </a:lvl1pPr>
          </a:lstStyle>
          <a:p>
            <a:r>
              <a:rPr lang="en-US" dirty="0"/>
              <a:t>Click to edit Master title style</a:t>
            </a:r>
          </a:p>
        </p:txBody>
      </p:sp>
      <p:sp>
        <p:nvSpPr>
          <p:cNvPr id="3" name="Content Placeholder 2"/>
          <p:cNvSpPr>
            <a:spLocks noGrp="1"/>
          </p:cNvSpPr>
          <p:nvPr>
            <p:ph idx="1"/>
          </p:nvPr>
        </p:nvSpPr>
        <p:spPr>
          <a:xfrm>
            <a:off x="4403474" y="1036320"/>
            <a:ext cx="4806249" cy="5710123"/>
          </a:xfrm>
        </p:spPr>
        <p:txBody>
          <a:bodyPr anchor="ctr">
            <a:normAutofit/>
          </a:bodyPr>
          <a:lstStyle>
            <a:lvl1pPr marL="286822" indent="-277654">
              <a:buClrTx/>
              <a:buFont typeface="Arial" panose="020B0604020202020204" pitchFamily="34" charset="0"/>
              <a:buChar char="•"/>
              <a:defRPr sz="1485"/>
            </a:lvl1pPr>
            <a:lvl2pPr marL="574953" indent="-292061">
              <a:buClrTx/>
              <a:buFont typeface="Arial" panose="020B0604020202020204" pitchFamily="34" charset="0"/>
              <a:buChar char="•"/>
              <a:defRPr sz="1485"/>
            </a:lvl2pPr>
            <a:lvl3pPr marL="944285" indent="-284203">
              <a:buClrTx/>
              <a:buFont typeface="Arial" panose="020B0604020202020204" pitchFamily="34" charset="0"/>
              <a:buChar char="•"/>
              <a:defRPr sz="1485"/>
            </a:lvl3pPr>
            <a:lvl4pPr marL="1324094" indent="-286822">
              <a:buClrTx/>
              <a:buFont typeface="Arial" panose="020B0604020202020204" pitchFamily="34" charset="0"/>
              <a:buChar char="•"/>
              <a:defRPr sz="1485"/>
            </a:lvl4pPr>
            <a:lvl5pPr marL="1703904" indent="-288131">
              <a:buClrTx/>
              <a:buFont typeface="Arial" panose="020B0604020202020204" pitchFamily="34" charset="0"/>
              <a:buChar char="•"/>
              <a:defRPr sz="148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AD4B2D-25FF-0B46-98A4-87FBB723E472}" type="slidenum">
              <a:rPr lang="en-US" smtClean="0"/>
              <a:t>‹#›</a:t>
            </a:fld>
            <a:endParaRPr lang="en-US" dirty="0"/>
          </a:p>
        </p:txBody>
      </p:sp>
    </p:spTree>
    <p:extLst>
      <p:ext uri="{BB962C8B-B14F-4D97-AF65-F5344CB8AC3E}">
        <p14:creationId xmlns:p14="http://schemas.microsoft.com/office/powerpoint/2010/main" val="3725469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C90F285-4632-9965-638F-F0AD511D6774}"/>
              </a:ext>
            </a:extLst>
          </p:cNvPr>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4" name="Footer Placeholder 3">
            <a:extLst>
              <a:ext uri="{FF2B5EF4-FFF2-40B4-BE49-F238E27FC236}">
                <a16:creationId xmlns:a16="http://schemas.microsoft.com/office/drawing/2014/main" id="{0E15EC35-C11B-B9F4-2129-82EE91E46C6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E4C415E-5364-5CD3-ECF9-39114DB59591}"/>
              </a:ext>
            </a:extLst>
          </p:cNvPr>
          <p:cNvSpPr>
            <a:spLocks noGrp="1"/>
          </p:cNvSpPr>
          <p:nvPr>
            <p:ph type="sldNum" sz="quarter" idx="12"/>
          </p:nvPr>
        </p:nvSpPr>
        <p:spPr/>
        <p:txBody>
          <a:bodyPr/>
          <a:lstStyle/>
          <a:p>
            <a:fld id="{D9AD4B2D-25FF-0B46-98A4-87FBB723E472}" type="slidenum">
              <a:rPr lang="en-US" smtClean="0"/>
              <a:t>‹#›</a:t>
            </a:fld>
            <a:endParaRPr lang="en-US" dirty="0"/>
          </a:p>
        </p:txBody>
      </p:sp>
      <p:sp>
        <p:nvSpPr>
          <p:cNvPr id="6" name="Title 1">
            <a:extLst>
              <a:ext uri="{FF2B5EF4-FFF2-40B4-BE49-F238E27FC236}">
                <a16:creationId xmlns:a16="http://schemas.microsoft.com/office/drawing/2014/main" id="{4F5DA51F-481B-5FAB-757F-ABD9560DF42C}"/>
              </a:ext>
            </a:extLst>
          </p:cNvPr>
          <p:cNvSpPr>
            <a:spLocks noGrp="1"/>
          </p:cNvSpPr>
          <p:nvPr>
            <p:ph type="title"/>
          </p:nvPr>
        </p:nvSpPr>
        <p:spPr>
          <a:xfrm>
            <a:off x="1994252" y="518160"/>
            <a:ext cx="6064917" cy="1281007"/>
          </a:xfrm>
        </p:spPr>
        <p:txBody>
          <a:bodyPr/>
          <a:lstStyle/>
          <a:p>
            <a:r>
              <a:rPr lang="en-US" dirty="0"/>
              <a:t>Click to edit Master title style</a:t>
            </a:r>
          </a:p>
        </p:txBody>
      </p:sp>
      <p:sp>
        <p:nvSpPr>
          <p:cNvPr id="9" name="Content Placeholder 2">
            <a:extLst>
              <a:ext uri="{FF2B5EF4-FFF2-40B4-BE49-F238E27FC236}">
                <a16:creationId xmlns:a16="http://schemas.microsoft.com/office/drawing/2014/main" id="{482C57B8-E135-6E5E-3575-EBCDF0E38957}"/>
              </a:ext>
            </a:extLst>
          </p:cNvPr>
          <p:cNvSpPr>
            <a:spLocks noGrp="1"/>
          </p:cNvSpPr>
          <p:nvPr>
            <p:ph idx="14"/>
          </p:nvPr>
        </p:nvSpPr>
        <p:spPr>
          <a:xfrm>
            <a:off x="1414462" y="2217244"/>
            <a:ext cx="5312093" cy="4953614"/>
          </a:xfrm>
        </p:spPr>
        <p:txBody>
          <a:bodyPr/>
          <a:lstStyle>
            <a:lvl1pPr marL="286822" indent="-277654">
              <a:buSzPct val="100000"/>
              <a:buFont typeface="Arial" panose="020B0604020202020204" pitchFamily="34" charset="0"/>
              <a:buChar char="•"/>
              <a:defRPr/>
            </a:lvl1pPr>
            <a:lvl2pPr marL="574953" indent="-292061">
              <a:buSzPct val="100000"/>
              <a:buFont typeface="Arial" panose="020B0604020202020204" pitchFamily="34" charset="0"/>
              <a:buChar char="•"/>
              <a:defRPr/>
            </a:lvl2pPr>
            <a:lvl3pPr marL="944285" indent="-284203">
              <a:buSzPct val="100000"/>
              <a:buFont typeface="Arial" panose="020B0604020202020204" pitchFamily="34" charset="0"/>
              <a:buChar char="•"/>
              <a:defRPr/>
            </a:lvl3pPr>
            <a:lvl4pPr marL="1324094" indent="-286822">
              <a:buSzPct val="100000"/>
              <a:buFont typeface="Arial" panose="020B0604020202020204" pitchFamily="34" charset="0"/>
              <a:buChar char="•"/>
              <a:defRPr/>
            </a:lvl4pPr>
            <a:lvl5pPr marL="1703904" indent="-288131">
              <a:buSzPct val="10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1288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4-Sections">
    <p:spTree>
      <p:nvGrpSpPr>
        <p:cNvPr id="1" name=""/>
        <p:cNvGrpSpPr/>
        <p:nvPr/>
      </p:nvGrpSpPr>
      <p:grpSpPr>
        <a:xfrm>
          <a:off x="0" y="0"/>
          <a:ext cx="0" cy="0"/>
          <a:chOff x="0" y="0"/>
          <a:chExt cx="0" cy="0"/>
        </a:xfrm>
      </p:grpSpPr>
      <p:sp>
        <p:nvSpPr>
          <p:cNvPr id="2" name="Title 1"/>
          <p:cNvSpPr>
            <a:spLocks noGrp="1"/>
          </p:cNvSpPr>
          <p:nvPr>
            <p:ph type="title"/>
          </p:nvPr>
        </p:nvSpPr>
        <p:spPr>
          <a:xfrm>
            <a:off x="502920" y="518160"/>
            <a:ext cx="9052560" cy="898144"/>
          </a:xfrm>
        </p:spPr>
        <p:txBody>
          <a:bodyPr/>
          <a:lstStyle/>
          <a:p>
            <a:r>
              <a:rPr lang="en-US"/>
              <a:t>Click to edit Master title style</a:t>
            </a:r>
          </a:p>
        </p:txBody>
      </p:sp>
      <p:sp>
        <p:nvSpPr>
          <p:cNvPr id="3" name="Content Placeholder 2"/>
          <p:cNvSpPr>
            <a:spLocks noGrp="1"/>
          </p:cNvSpPr>
          <p:nvPr>
            <p:ph sz="half" idx="1"/>
          </p:nvPr>
        </p:nvSpPr>
        <p:spPr>
          <a:xfrm>
            <a:off x="502920" y="2834989"/>
            <a:ext cx="2180158" cy="42580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793721" y="2834989"/>
            <a:ext cx="2180158" cy="42580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AD4B2D-25FF-0B46-98A4-87FBB723E472}" type="slidenum">
              <a:rPr lang="en-US" smtClean="0"/>
              <a:t>‹#›</a:t>
            </a:fld>
            <a:endParaRPr lang="en-US" dirty="0"/>
          </a:p>
        </p:txBody>
      </p:sp>
      <p:sp>
        <p:nvSpPr>
          <p:cNvPr id="9" name="Text Placeholder 2">
            <a:extLst>
              <a:ext uri="{FF2B5EF4-FFF2-40B4-BE49-F238E27FC236}">
                <a16:creationId xmlns:a16="http://schemas.microsoft.com/office/drawing/2014/main" id="{350EAC16-3B86-317F-2CED-01BEFE8BFE5A}"/>
              </a:ext>
            </a:extLst>
          </p:cNvPr>
          <p:cNvSpPr>
            <a:spLocks noGrp="1"/>
          </p:cNvSpPr>
          <p:nvPr>
            <p:ph type="body" idx="14"/>
          </p:nvPr>
        </p:nvSpPr>
        <p:spPr>
          <a:xfrm>
            <a:off x="502920" y="1600541"/>
            <a:ext cx="2180158" cy="1073247"/>
          </a:xfrm>
        </p:spPr>
        <p:txBody>
          <a:bodyPr anchor="b">
            <a:noAutofit/>
          </a:bodyPr>
          <a:lstStyle>
            <a:lvl1pPr marL="0" indent="0">
              <a:lnSpc>
                <a:spcPct val="100000"/>
              </a:lnSpc>
              <a:buNone/>
              <a:defRPr sz="1815" b="1">
                <a:latin typeface="+mj-lt"/>
              </a:defRPr>
            </a:lvl1pPr>
            <a:lvl2pPr marL="377172" indent="0">
              <a:buNone/>
              <a:defRPr sz="1650" b="1"/>
            </a:lvl2pPr>
            <a:lvl3pPr marL="754342" indent="0">
              <a:buNone/>
              <a:defRPr sz="1485" b="1"/>
            </a:lvl3pPr>
            <a:lvl4pPr marL="1131514" indent="0">
              <a:buNone/>
              <a:defRPr sz="1320" b="1"/>
            </a:lvl4pPr>
            <a:lvl5pPr marL="1508685" indent="0">
              <a:buNone/>
              <a:defRPr sz="1320" b="1"/>
            </a:lvl5pPr>
            <a:lvl6pPr marL="1885856" indent="0">
              <a:buNone/>
              <a:defRPr sz="1320" b="1"/>
            </a:lvl6pPr>
            <a:lvl7pPr marL="2263026" indent="0">
              <a:buNone/>
              <a:defRPr sz="1320" b="1"/>
            </a:lvl7pPr>
            <a:lvl8pPr marL="2640198" indent="0">
              <a:buNone/>
              <a:defRPr sz="1320" b="1"/>
            </a:lvl8pPr>
            <a:lvl9pPr marL="3017370" indent="0">
              <a:buNone/>
              <a:defRPr sz="1320" b="1"/>
            </a:lvl9pPr>
          </a:lstStyle>
          <a:p>
            <a:pPr lvl="0"/>
            <a:r>
              <a:rPr lang="en-US" dirty="0"/>
              <a:t>Click to edit Master text styles</a:t>
            </a:r>
          </a:p>
        </p:txBody>
      </p:sp>
      <p:sp>
        <p:nvSpPr>
          <p:cNvPr id="10" name="Text Placeholder 2">
            <a:extLst>
              <a:ext uri="{FF2B5EF4-FFF2-40B4-BE49-F238E27FC236}">
                <a16:creationId xmlns:a16="http://schemas.microsoft.com/office/drawing/2014/main" id="{1EA0600A-89E3-8CAB-4C19-49198C79214D}"/>
              </a:ext>
            </a:extLst>
          </p:cNvPr>
          <p:cNvSpPr>
            <a:spLocks noGrp="1"/>
          </p:cNvSpPr>
          <p:nvPr>
            <p:ph type="body" idx="15"/>
          </p:nvPr>
        </p:nvSpPr>
        <p:spPr>
          <a:xfrm>
            <a:off x="2793721" y="1600541"/>
            <a:ext cx="2180158" cy="1073247"/>
          </a:xfrm>
        </p:spPr>
        <p:txBody>
          <a:bodyPr anchor="b">
            <a:noAutofit/>
          </a:bodyPr>
          <a:lstStyle>
            <a:lvl1pPr marL="0" indent="0">
              <a:lnSpc>
                <a:spcPct val="100000"/>
              </a:lnSpc>
              <a:buNone/>
              <a:defRPr sz="1815" b="1">
                <a:latin typeface="+mj-lt"/>
              </a:defRPr>
            </a:lvl1pPr>
            <a:lvl2pPr marL="377172" indent="0">
              <a:buNone/>
              <a:defRPr sz="1650" b="1"/>
            </a:lvl2pPr>
            <a:lvl3pPr marL="754342" indent="0">
              <a:buNone/>
              <a:defRPr sz="1485" b="1"/>
            </a:lvl3pPr>
            <a:lvl4pPr marL="1131514" indent="0">
              <a:buNone/>
              <a:defRPr sz="1320" b="1"/>
            </a:lvl4pPr>
            <a:lvl5pPr marL="1508685" indent="0">
              <a:buNone/>
              <a:defRPr sz="1320" b="1"/>
            </a:lvl5pPr>
            <a:lvl6pPr marL="1885856" indent="0">
              <a:buNone/>
              <a:defRPr sz="1320" b="1"/>
            </a:lvl6pPr>
            <a:lvl7pPr marL="2263026" indent="0">
              <a:buNone/>
              <a:defRPr sz="1320" b="1"/>
            </a:lvl7pPr>
            <a:lvl8pPr marL="2640198" indent="0">
              <a:buNone/>
              <a:defRPr sz="1320" b="1"/>
            </a:lvl8pPr>
            <a:lvl9pPr marL="3017370" indent="0">
              <a:buNone/>
              <a:defRPr sz="1320" b="1"/>
            </a:lvl9pPr>
          </a:lstStyle>
          <a:p>
            <a:pPr lvl="0"/>
            <a:r>
              <a:rPr lang="en-US"/>
              <a:t>Click to edit Master text styles</a:t>
            </a:r>
          </a:p>
        </p:txBody>
      </p:sp>
      <p:sp>
        <p:nvSpPr>
          <p:cNvPr id="12" name="Content Placeholder 2">
            <a:extLst>
              <a:ext uri="{FF2B5EF4-FFF2-40B4-BE49-F238E27FC236}">
                <a16:creationId xmlns:a16="http://schemas.microsoft.com/office/drawing/2014/main" id="{F690ACF7-A408-80E0-A25E-8A9F74C3F2B6}"/>
              </a:ext>
            </a:extLst>
          </p:cNvPr>
          <p:cNvSpPr>
            <a:spLocks noGrp="1"/>
          </p:cNvSpPr>
          <p:nvPr>
            <p:ph sz="half" idx="16"/>
          </p:nvPr>
        </p:nvSpPr>
        <p:spPr>
          <a:xfrm>
            <a:off x="5084521" y="2834989"/>
            <a:ext cx="2180158" cy="42580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FDEA59C2-DB92-D43E-C415-F2F3982923E1}"/>
              </a:ext>
            </a:extLst>
          </p:cNvPr>
          <p:cNvSpPr>
            <a:spLocks noGrp="1"/>
          </p:cNvSpPr>
          <p:nvPr>
            <p:ph sz="half" idx="17"/>
          </p:nvPr>
        </p:nvSpPr>
        <p:spPr>
          <a:xfrm>
            <a:off x="7375322" y="2837373"/>
            <a:ext cx="2180158" cy="42580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CB1781E3-ED60-E5E7-C672-6460D334A22A}"/>
              </a:ext>
            </a:extLst>
          </p:cNvPr>
          <p:cNvSpPr>
            <a:spLocks noGrp="1"/>
          </p:cNvSpPr>
          <p:nvPr>
            <p:ph type="body" idx="18"/>
          </p:nvPr>
        </p:nvSpPr>
        <p:spPr>
          <a:xfrm>
            <a:off x="5084521" y="1600541"/>
            <a:ext cx="2180158" cy="1073247"/>
          </a:xfrm>
        </p:spPr>
        <p:txBody>
          <a:bodyPr anchor="b">
            <a:noAutofit/>
          </a:bodyPr>
          <a:lstStyle>
            <a:lvl1pPr marL="0" indent="0">
              <a:lnSpc>
                <a:spcPct val="100000"/>
              </a:lnSpc>
              <a:buNone/>
              <a:defRPr sz="1815" b="1">
                <a:latin typeface="+mj-lt"/>
              </a:defRPr>
            </a:lvl1pPr>
            <a:lvl2pPr marL="377172" indent="0">
              <a:buNone/>
              <a:defRPr sz="1650" b="1"/>
            </a:lvl2pPr>
            <a:lvl3pPr marL="754342" indent="0">
              <a:buNone/>
              <a:defRPr sz="1485" b="1"/>
            </a:lvl3pPr>
            <a:lvl4pPr marL="1131514" indent="0">
              <a:buNone/>
              <a:defRPr sz="1320" b="1"/>
            </a:lvl4pPr>
            <a:lvl5pPr marL="1508685" indent="0">
              <a:buNone/>
              <a:defRPr sz="1320" b="1"/>
            </a:lvl5pPr>
            <a:lvl6pPr marL="1885856" indent="0">
              <a:buNone/>
              <a:defRPr sz="1320" b="1"/>
            </a:lvl6pPr>
            <a:lvl7pPr marL="2263026" indent="0">
              <a:buNone/>
              <a:defRPr sz="1320" b="1"/>
            </a:lvl7pPr>
            <a:lvl8pPr marL="2640198" indent="0">
              <a:buNone/>
              <a:defRPr sz="1320" b="1"/>
            </a:lvl8pPr>
            <a:lvl9pPr marL="3017370" indent="0">
              <a:buNone/>
              <a:defRPr sz="1320" b="1"/>
            </a:lvl9pPr>
          </a:lstStyle>
          <a:p>
            <a:pPr lvl="0"/>
            <a:r>
              <a:rPr lang="en-US"/>
              <a:t>Click to edit Master text styles</a:t>
            </a:r>
          </a:p>
        </p:txBody>
      </p:sp>
      <p:sp>
        <p:nvSpPr>
          <p:cNvPr id="15" name="Text Placeholder 2">
            <a:extLst>
              <a:ext uri="{FF2B5EF4-FFF2-40B4-BE49-F238E27FC236}">
                <a16:creationId xmlns:a16="http://schemas.microsoft.com/office/drawing/2014/main" id="{2B5BF9F1-DF69-2318-71B1-9FBF8A1100A0}"/>
              </a:ext>
            </a:extLst>
          </p:cNvPr>
          <p:cNvSpPr>
            <a:spLocks noGrp="1"/>
          </p:cNvSpPr>
          <p:nvPr>
            <p:ph type="body" idx="19"/>
          </p:nvPr>
        </p:nvSpPr>
        <p:spPr>
          <a:xfrm>
            <a:off x="7375322" y="1600541"/>
            <a:ext cx="2180158" cy="1073247"/>
          </a:xfrm>
        </p:spPr>
        <p:txBody>
          <a:bodyPr anchor="b">
            <a:noAutofit/>
          </a:bodyPr>
          <a:lstStyle>
            <a:lvl1pPr marL="0" indent="0">
              <a:lnSpc>
                <a:spcPct val="100000"/>
              </a:lnSpc>
              <a:buNone/>
              <a:defRPr sz="1815" b="1">
                <a:latin typeface="+mj-lt"/>
              </a:defRPr>
            </a:lvl1pPr>
            <a:lvl2pPr marL="377172" indent="0">
              <a:buNone/>
              <a:defRPr sz="1650" b="1"/>
            </a:lvl2pPr>
            <a:lvl3pPr marL="754342" indent="0">
              <a:buNone/>
              <a:defRPr sz="1485" b="1"/>
            </a:lvl3pPr>
            <a:lvl4pPr marL="1131514" indent="0">
              <a:buNone/>
              <a:defRPr sz="1320" b="1"/>
            </a:lvl4pPr>
            <a:lvl5pPr marL="1508685" indent="0">
              <a:buNone/>
              <a:defRPr sz="1320" b="1"/>
            </a:lvl5pPr>
            <a:lvl6pPr marL="1885856" indent="0">
              <a:buNone/>
              <a:defRPr sz="1320" b="1"/>
            </a:lvl6pPr>
            <a:lvl7pPr marL="2263026" indent="0">
              <a:buNone/>
              <a:defRPr sz="1320" b="1"/>
            </a:lvl7pPr>
            <a:lvl8pPr marL="2640198" indent="0">
              <a:buNone/>
              <a:defRPr sz="1320" b="1"/>
            </a:lvl8pPr>
            <a:lvl9pPr marL="3017370" indent="0">
              <a:buNone/>
              <a:defRPr sz="1320" b="1"/>
            </a:lvl9pPr>
          </a:lstStyle>
          <a:p>
            <a:pPr lvl="0"/>
            <a:r>
              <a:rPr lang="en-US"/>
              <a:t>Click to edit Master text styles</a:t>
            </a:r>
          </a:p>
        </p:txBody>
      </p:sp>
    </p:spTree>
    <p:extLst>
      <p:ext uri="{BB962C8B-B14F-4D97-AF65-F5344CB8AC3E}">
        <p14:creationId xmlns:p14="http://schemas.microsoft.com/office/powerpoint/2010/main" val="33366931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4463" y="2930580"/>
            <a:ext cx="2766060" cy="2138663"/>
          </a:xfrm>
        </p:spPr>
        <p:txBody>
          <a:bodyPr anchor="ctr"/>
          <a:lstStyle>
            <a:lvl1pPr>
              <a:lnSpc>
                <a:spcPct val="75000"/>
              </a:lnSpc>
              <a:defRPr sz="2640"/>
            </a:lvl1pPr>
          </a:lstStyle>
          <a:p>
            <a:r>
              <a:rPr lang="en-US" dirty="0"/>
              <a:t>Click to edit Master title style</a:t>
            </a:r>
          </a:p>
        </p:txBody>
      </p:sp>
      <p:sp>
        <p:nvSpPr>
          <p:cNvPr id="3" name="Content Placeholder 2"/>
          <p:cNvSpPr>
            <a:spLocks noGrp="1"/>
          </p:cNvSpPr>
          <p:nvPr>
            <p:ph idx="1"/>
          </p:nvPr>
        </p:nvSpPr>
        <p:spPr>
          <a:xfrm>
            <a:off x="4403474" y="1036320"/>
            <a:ext cx="4806249" cy="5710123"/>
          </a:xfrm>
        </p:spPr>
        <p:txBody>
          <a:bodyPr anchor="ctr">
            <a:normAutofit/>
          </a:bodyPr>
          <a:lstStyle>
            <a:lvl1pPr marL="286822" indent="-277654">
              <a:buClrTx/>
              <a:buFont typeface="Arial" panose="020B0604020202020204" pitchFamily="34" charset="0"/>
              <a:buChar char="•"/>
              <a:defRPr sz="1485"/>
            </a:lvl1pPr>
            <a:lvl2pPr marL="574953" indent="-292061">
              <a:buClrTx/>
              <a:buFont typeface="Arial" panose="020B0604020202020204" pitchFamily="34" charset="0"/>
              <a:buChar char="•"/>
              <a:defRPr sz="1485"/>
            </a:lvl2pPr>
            <a:lvl3pPr marL="944285" indent="-284203">
              <a:buClrTx/>
              <a:buFont typeface="Arial" panose="020B0604020202020204" pitchFamily="34" charset="0"/>
              <a:buChar char="•"/>
              <a:defRPr sz="1485"/>
            </a:lvl3pPr>
            <a:lvl4pPr marL="1324094" indent="-286822">
              <a:buClrTx/>
              <a:buFont typeface="Arial" panose="020B0604020202020204" pitchFamily="34" charset="0"/>
              <a:buChar char="•"/>
              <a:defRPr sz="1485"/>
            </a:lvl4pPr>
            <a:lvl5pPr marL="1703904" indent="-288131">
              <a:buClrTx/>
              <a:buFont typeface="Arial" panose="020B0604020202020204" pitchFamily="34" charset="0"/>
              <a:buChar char="•"/>
              <a:defRPr sz="148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AD4B2D-25FF-0B46-98A4-87FBB723E472}" type="slidenum">
              <a:rPr lang="en-US" smtClean="0"/>
              <a:t>‹#›</a:t>
            </a:fld>
            <a:endParaRPr lang="en-US" dirty="0"/>
          </a:p>
        </p:txBody>
      </p:sp>
    </p:spTree>
    <p:extLst>
      <p:ext uri="{BB962C8B-B14F-4D97-AF65-F5344CB8AC3E}">
        <p14:creationId xmlns:p14="http://schemas.microsoft.com/office/powerpoint/2010/main" val="37254697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C90F285-4632-9965-638F-F0AD511D6774}"/>
              </a:ext>
            </a:extLst>
          </p:cNvPr>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4" name="Footer Placeholder 3">
            <a:extLst>
              <a:ext uri="{FF2B5EF4-FFF2-40B4-BE49-F238E27FC236}">
                <a16:creationId xmlns:a16="http://schemas.microsoft.com/office/drawing/2014/main" id="{0E15EC35-C11B-B9F4-2129-82EE91E46C6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E4C415E-5364-5CD3-ECF9-39114DB59591}"/>
              </a:ext>
            </a:extLst>
          </p:cNvPr>
          <p:cNvSpPr>
            <a:spLocks noGrp="1"/>
          </p:cNvSpPr>
          <p:nvPr>
            <p:ph type="sldNum" sz="quarter" idx="12"/>
          </p:nvPr>
        </p:nvSpPr>
        <p:spPr/>
        <p:txBody>
          <a:bodyPr/>
          <a:lstStyle/>
          <a:p>
            <a:fld id="{D9AD4B2D-25FF-0B46-98A4-87FBB723E472}" type="slidenum">
              <a:rPr lang="en-US" smtClean="0"/>
              <a:t>‹#›</a:t>
            </a:fld>
            <a:endParaRPr lang="en-US" dirty="0"/>
          </a:p>
        </p:txBody>
      </p:sp>
      <p:sp>
        <p:nvSpPr>
          <p:cNvPr id="6" name="Title 1">
            <a:extLst>
              <a:ext uri="{FF2B5EF4-FFF2-40B4-BE49-F238E27FC236}">
                <a16:creationId xmlns:a16="http://schemas.microsoft.com/office/drawing/2014/main" id="{4F5DA51F-481B-5FAB-757F-ABD9560DF42C}"/>
              </a:ext>
            </a:extLst>
          </p:cNvPr>
          <p:cNvSpPr>
            <a:spLocks noGrp="1"/>
          </p:cNvSpPr>
          <p:nvPr>
            <p:ph type="title"/>
          </p:nvPr>
        </p:nvSpPr>
        <p:spPr>
          <a:xfrm>
            <a:off x="1994252" y="518160"/>
            <a:ext cx="6064917" cy="1281007"/>
          </a:xfrm>
        </p:spPr>
        <p:txBody>
          <a:bodyPr/>
          <a:lstStyle/>
          <a:p>
            <a:r>
              <a:rPr lang="en-US" dirty="0"/>
              <a:t>Click to edit Master title style</a:t>
            </a:r>
          </a:p>
        </p:txBody>
      </p:sp>
      <p:sp>
        <p:nvSpPr>
          <p:cNvPr id="9" name="Content Placeholder 2">
            <a:extLst>
              <a:ext uri="{FF2B5EF4-FFF2-40B4-BE49-F238E27FC236}">
                <a16:creationId xmlns:a16="http://schemas.microsoft.com/office/drawing/2014/main" id="{482C57B8-E135-6E5E-3575-EBCDF0E38957}"/>
              </a:ext>
            </a:extLst>
          </p:cNvPr>
          <p:cNvSpPr>
            <a:spLocks noGrp="1"/>
          </p:cNvSpPr>
          <p:nvPr>
            <p:ph idx="14"/>
          </p:nvPr>
        </p:nvSpPr>
        <p:spPr>
          <a:xfrm>
            <a:off x="1414462" y="2217244"/>
            <a:ext cx="5312093" cy="4953614"/>
          </a:xfrm>
        </p:spPr>
        <p:txBody>
          <a:bodyPr/>
          <a:lstStyle>
            <a:lvl1pPr marL="286822" indent="-277654">
              <a:buSzPct val="100000"/>
              <a:buFont typeface="Arial" panose="020B0604020202020204" pitchFamily="34" charset="0"/>
              <a:buChar char="•"/>
              <a:defRPr/>
            </a:lvl1pPr>
            <a:lvl2pPr marL="574953" indent="-292061">
              <a:buSzPct val="100000"/>
              <a:buFont typeface="Arial" panose="020B0604020202020204" pitchFamily="34" charset="0"/>
              <a:buChar char="•"/>
              <a:defRPr/>
            </a:lvl2pPr>
            <a:lvl3pPr marL="944285" indent="-284203">
              <a:buSzPct val="100000"/>
              <a:buFont typeface="Arial" panose="020B0604020202020204" pitchFamily="34" charset="0"/>
              <a:buChar char="•"/>
              <a:defRPr/>
            </a:lvl3pPr>
            <a:lvl4pPr marL="1324094" indent="-286822">
              <a:buSzPct val="100000"/>
              <a:buFont typeface="Arial" panose="020B0604020202020204" pitchFamily="34" charset="0"/>
              <a:buChar char="•"/>
              <a:defRPr/>
            </a:lvl4pPr>
            <a:lvl5pPr marL="1703904" indent="-288131">
              <a:buSzPct val="10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1288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C90F285-4632-9965-638F-F0AD511D6774}"/>
              </a:ext>
            </a:extLst>
          </p:cNvPr>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4" name="Footer Placeholder 3">
            <a:extLst>
              <a:ext uri="{FF2B5EF4-FFF2-40B4-BE49-F238E27FC236}">
                <a16:creationId xmlns:a16="http://schemas.microsoft.com/office/drawing/2014/main" id="{0E15EC35-C11B-B9F4-2129-82EE91E46C6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E4C415E-5364-5CD3-ECF9-39114DB59591}"/>
              </a:ext>
            </a:extLst>
          </p:cNvPr>
          <p:cNvSpPr>
            <a:spLocks noGrp="1"/>
          </p:cNvSpPr>
          <p:nvPr>
            <p:ph type="sldNum" sz="quarter" idx="12"/>
          </p:nvPr>
        </p:nvSpPr>
        <p:spPr/>
        <p:txBody>
          <a:bodyPr/>
          <a:lstStyle/>
          <a:p>
            <a:fld id="{D9AD4B2D-25FF-0B46-98A4-87FBB723E472}" type="slidenum">
              <a:rPr lang="en-US" smtClean="0"/>
              <a:t>‹#›</a:t>
            </a:fld>
            <a:endParaRPr lang="en-US" dirty="0"/>
          </a:p>
        </p:txBody>
      </p:sp>
      <p:sp>
        <p:nvSpPr>
          <p:cNvPr id="6" name="Title 1">
            <a:extLst>
              <a:ext uri="{FF2B5EF4-FFF2-40B4-BE49-F238E27FC236}">
                <a16:creationId xmlns:a16="http://schemas.microsoft.com/office/drawing/2014/main" id="{4F5DA51F-481B-5FAB-757F-ABD9560DF42C}"/>
              </a:ext>
            </a:extLst>
          </p:cNvPr>
          <p:cNvSpPr>
            <a:spLocks noGrp="1"/>
          </p:cNvSpPr>
          <p:nvPr>
            <p:ph type="title"/>
          </p:nvPr>
        </p:nvSpPr>
        <p:spPr>
          <a:xfrm>
            <a:off x="1994252" y="518160"/>
            <a:ext cx="6064917" cy="1281007"/>
          </a:xfrm>
        </p:spPr>
        <p:txBody>
          <a:bodyPr/>
          <a:lstStyle/>
          <a:p>
            <a:r>
              <a:rPr lang="en-US" dirty="0"/>
              <a:t>Click to edit Master title style</a:t>
            </a:r>
          </a:p>
        </p:txBody>
      </p:sp>
      <p:sp>
        <p:nvSpPr>
          <p:cNvPr id="9" name="Content Placeholder 2">
            <a:extLst>
              <a:ext uri="{FF2B5EF4-FFF2-40B4-BE49-F238E27FC236}">
                <a16:creationId xmlns:a16="http://schemas.microsoft.com/office/drawing/2014/main" id="{482C57B8-E135-6E5E-3575-EBCDF0E38957}"/>
              </a:ext>
            </a:extLst>
          </p:cNvPr>
          <p:cNvSpPr>
            <a:spLocks noGrp="1"/>
          </p:cNvSpPr>
          <p:nvPr>
            <p:ph idx="14"/>
          </p:nvPr>
        </p:nvSpPr>
        <p:spPr>
          <a:xfrm>
            <a:off x="1414462" y="2217244"/>
            <a:ext cx="5312093" cy="4953614"/>
          </a:xfrm>
        </p:spPr>
        <p:txBody>
          <a:bodyPr/>
          <a:lstStyle>
            <a:lvl1pPr marL="286822" indent="-277654">
              <a:buSzPct val="100000"/>
              <a:buFont typeface="Arial" panose="020B0604020202020204" pitchFamily="34" charset="0"/>
              <a:buChar char="•"/>
              <a:defRPr/>
            </a:lvl1pPr>
            <a:lvl2pPr marL="574953" indent="-292061">
              <a:buSzPct val="100000"/>
              <a:buFont typeface="Arial" panose="020B0604020202020204" pitchFamily="34" charset="0"/>
              <a:buChar char="•"/>
              <a:defRPr/>
            </a:lvl2pPr>
            <a:lvl3pPr marL="944285" indent="-284203">
              <a:buSzPct val="100000"/>
              <a:buFont typeface="Arial" panose="020B0604020202020204" pitchFamily="34" charset="0"/>
              <a:buChar char="•"/>
              <a:defRPr/>
            </a:lvl3pPr>
            <a:lvl4pPr marL="1324094" indent="-286822">
              <a:buSzPct val="100000"/>
              <a:buFont typeface="Arial" panose="020B0604020202020204" pitchFamily="34" charset="0"/>
              <a:buChar char="•"/>
              <a:defRPr/>
            </a:lvl4pPr>
            <a:lvl5pPr marL="1703904" indent="-288131">
              <a:buSzPct val="10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12886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ext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5D3F-2ED7-EDDC-23D1-6C2A8606B62E}"/>
              </a:ext>
            </a:extLst>
          </p:cNvPr>
          <p:cNvSpPr>
            <a:spLocks noGrp="1"/>
          </p:cNvSpPr>
          <p:nvPr>
            <p:ph type="title"/>
          </p:nvPr>
        </p:nvSpPr>
        <p:spPr>
          <a:xfrm>
            <a:off x="848678" y="518160"/>
            <a:ext cx="8362698" cy="1036320"/>
          </a:xfrm>
        </p:spPr>
        <p:txBody>
          <a:bodyPr anchor="b"/>
          <a:lstStyle/>
          <a:p>
            <a:r>
              <a:rPr lang="en-US" dirty="0"/>
              <a:t>Click to edit Master title style</a:t>
            </a:r>
          </a:p>
        </p:txBody>
      </p:sp>
      <p:sp>
        <p:nvSpPr>
          <p:cNvPr id="3" name="Date Placeholder 2">
            <a:extLst>
              <a:ext uri="{FF2B5EF4-FFF2-40B4-BE49-F238E27FC236}">
                <a16:creationId xmlns:a16="http://schemas.microsoft.com/office/drawing/2014/main" id="{224BCDB5-92CE-19FC-210E-528313183730}"/>
              </a:ext>
            </a:extLst>
          </p:cNvPr>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4" name="Footer Placeholder 3">
            <a:extLst>
              <a:ext uri="{FF2B5EF4-FFF2-40B4-BE49-F238E27FC236}">
                <a16:creationId xmlns:a16="http://schemas.microsoft.com/office/drawing/2014/main" id="{7EB004F1-D87B-3EFD-38E4-82030EC3F6B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328C3EC-6AEF-4A9D-0ADF-E1554C7B9058}"/>
              </a:ext>
            </a:extLst>
          </p:cNvPr>
          <p:cNvSpPr>
            <a:spLocks noGrp="1"/>
          </p:cNvSpPr>
          <p:nvPr>
            <p:ph type="sldNum" sz="quarter" idx="12"/>
          </p:nvPr>
        </p:nvSpPr>
        <p:spPr/>
        <p:txBody>
          <a:bodyPr/>
          <a:lstStyle/>
          <a:p>
            <a:fld id="{D9AD4B2D-25FF-0B46-98A4-87FBB723E472}" type="slidenum">
              <a:rPr lang="en-US" smtClean="0"/>
              <a:t>‹#›</a:t>
            </a:fld>
            <a:endParaRPr lang="en-US" dirty="0"/>
          </a:p>
        </p:txBody>
      </p:sp>
      <p:sp>
        <p:nvSpPr>
          <p:cNvPr id="6" name="Text Placeholder 2">
            <a:extLst>
              <a:ext uri="{FF2B5EF4-FFF2-40B4-BE49-F238E27FC236}">
                <a16:creationId xmlns:a16="http://schemas.microsoft.com/office/drawing/2014/main" id="{D021B172-A4F0-5282-DB74-F5ACD631B73B}"/>
              </a:ext>
            </a:extLst>
          </p:cNvPr>
          <p:cNvSpPr>
            <a:spLocks noGrp="1"/>
          </p:cNvSpPr>
          <p:nvPr>
            <p:ph type="body" idx="1" hasCustomPrompt="1"/>
          </p:nvPr>
        </p:nvSpPr>
        <p:spPr>
          <a:xfrm>
            <a:off x="4762592" y="2048387"/>
            <a:ext cx="4636983" cy="990262"/>
          </a:xfrm>
        </p:spPr>
        <p:txBody>
          <a:bodyPr anchor="t">
            <a:normAutofit/>
          </a:bodyPr>
          <a:lstStyle>
            <a:lvl1pPr marL="0" indent="0">
              <a:lnSpc>
                <a:spcPct val="100000"/>
              </a:lnSpc>
              <a:buNone/>
              <a:defRPr sz="1980" b="1">
                <a:solidFill>
                  <a:schemeClr val="tx1"/>
                </a:solidFill>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dirty="0"/>
              <a:t>Header</a:t>
            </a:r>
          </a:p>
        </p:txBody>
      </p:sp>
      <p:sp>
        <p:nvSpPr>
          <p:cNvPr id="7" name="Content Placeholder 3">
            <a:extLst>
              <a:ext uri="{FF2B5EF4-FFF2-40B4-BE49-F238E27FC236}">
                <a16:creationId xmlns:a16="http://schemas.microsoft.com/office/drawing/2014/main" id="{17A1B9EB-D4F3-ECAC-785C-671C0F3BF323}"/>
              </a:ext>
            </a:extLst>
          </p:cNvPr>
          <p:cNvSpPr>
            <a:spLocks noGrp="1"/>
          </p:cNvSpPr>
          <p:nvPr>
            <p:ph sz="half" idx="2"/>
          </p:nvPr>
        </p:nvSpPr>
        <p:spPr>
          <a:xfrm>
            <a:off x="4762592" y="3067507"/>
            <a:ext cx="4636983" cy="4186733"/>
          </a:xfrm>
        </p:spPr>
        <p:txBody>
          <a:bodyPr>
            <a:normAutofit/>
          </a:bodyPr>
          <a:lstStyle>
            <a:lvl1pPr>
              <a:defRPr sz="1485">
                <a:solidFill>
                  <a:schemeClr val="tx1"/>
                </a:solidFill>
              </a:defRPr>
            </a:lvl1pPr>
            <a:lvl2pPr>
              <a:defRPr sz="1485">
                <a:solidFill>
                  <a:schemeClr val="tx1"/>
                </a:solidFill>
              </a:defRPr>
            </a:lvl2pPr>
            <a:lvl3pPr>
              <a:defRPr sz="1485">
                <a:solidFill>
                  <a:schemeClr val="tx1"/>
                </a:solidFill>
              </a:defRPr>
            </a:lvl3pPr>
            <a:lvl4pPr>
              <a:defRPr sz="1485">
                <a:solidFill>
                  <a:schemeClr val="tx1"/>
                </a:solidFill>
              </a:defRPr>
            </a:lvl4pPr>
            <a:lvl5pPr>
              <a:defRPr sz="1485">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9">
            <a:extLst>
              <a:ext uri="{FF2B5EF4-FFF2-40B4-BE49-F238E27FC236}">
                <a16:creationId xmlns:a16="http://schemas.microsoft.com/office/drawing/2014/main" id="{E0980508-2F99-E5C3-F1E2-3FBCE48AF002}"/>
              </a:ext>
            </a:extLst>
          </p:cNvPr>
          <p:cNvSpPr>
            <a:spLocks noGrp="1"/>
          </p:cNvSpPr>
          <p:nvPr>
            <p:ph type="body" sz="quarter" idx="23" hasCustomPrompt="1"/>
          </p:nvPr>
        </p:nvSpPr>
        <p:spPr>
          <a:xfrm>
            <a:off x="1414462" y="518160"/>
            <a:ext cx="2043113" cy="518160"/>
          </a:xfrm>
          <a:solidFill>
            <a:schemeClr val="bg2"/>
          </a:solidFill>
          <a:ln w="19050">
            <a:solidFill>
              <a:schemeClr val="tx1"/>
            </a:solidFill>
            <a:extLst>
              <a:ext uri="{C807C97D-BFC1-408E-A445-0C87EB9F89A2}">
                <ask:lineSketchStyleProps xmlns:ask="http://schemas.microsoft.com/office/drawing/2018/sketchyshapes" sd="1219033472">
                  <a:custGeom>
                    <a:avLst/>
                    <a:gdLst>
                      <a:gd name="connsiteX0" fmla="*/ 0 w 2353800"/>
                      <a:gd name="connsiteY0" fmla="*/ 0 h 457200"/>
                      <a:gd name="connsiteX1" fmla="*/ 564912 w 2353800"/>
                      <a:gd name="connsiteY1" fmla="*/ 0 h 457200"/>
                      <a:gd name="connsiteX2" fmla="*/ 1153362 w 2353800"/>
                      <a:gd name="connsiteY2" fmla="*/ 0 h 457200"/>
                      <a:gd name="connsiteX3" fmla="*/ 1741812 w 2353800"/>
                      <a:gd name="connsiteY3" fmla="*/ 0 h 457200"/>
                      <a:gd name="connsiteX4" fmla="*/ 2353800 w 2353800"/>
                      <a:gd name="connsiteY4" fmla="*/ 0 h 457200"/>
                      <a:gd name="connsiteX5" fmla="*/ 2353800 w 2353800"/>
                      <a:gd name="connsiteY5" fmla="*/ 457200 h 457200"/>
                      <a:gd name="connsiteX6" fmla="*/ 1765350 w 2353800"/>
                      <a:gd name="connsiteY6" fmla="*/ 457200 h 457200"/>
                      <a:gd name="connsiteX7" fmla="*/ 1223976 w 2353800"/>
                      <a:gd name="connsiteY7" fmla="*/ 457200 h 457200"/>
                      <a:gd name="connsiteX8" fmla="*/ 682602 w 2353800"/>
                      <a:gd name="connsiteY8" fmla="*/ 457200 h 457200"/>
                      <a:gd name="connsiteX9" fmla="*/ 0 w 2353800"/>
                      <a:gd name="connsiteY9" fmla="*/ 457200 h 457200"/>
                      <a:gd name="connsiteX10" fmla="*/ 0 w 2353800"/>
                      <a:gd name="connsiteY10"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800" h="457200" fill="none" extrusionOk="0">
                        <a:moveTo>
                          <a:pt x="0" y="0"/>
                        </a:moveTo>
                        <a:cubicBezTo>
                          <a:pt x="261818" y="-14000"/>
                          <a:pt x="326211" y="25335"/>
                          <a:pt x="564912" y="0"/>
                        </a:cubicBezTo>
                        <a:cubicBezTo>
                          <a:pt x="803613" y="-25335"/>
                          <a:pt x="1031965" y="19312"/>
                          <a:pt x="1153362" y="0"/>
                        </a:cubicBezTo>
                        <a:cubicBezTo>
                          <a:pt x="1274759" y="-19312"/>
                          <a:pt x="1487484" y="-1651"/>
                          <a:pt x="1741812" y="0"/>
                        </a:cubicBezTo>
                        <a:cubicBezTo>
                          <a:pt x="1996140" y="1651"/>
                          <a:pt x="2179837" y="22627"/>
                          <a:pt x="2353800" y="0"/>
                        </a:cubicBezTo>
                        <a:cubicBezTo>
                          <a:pt x="2346331" y="185326"/>
                          <a:pt x="2362060" y="331234"/>
                          <a:pt x="2353800" y="457200"/>
                        </a:cubicBezTo>
                        <a:cubicBezTo>
                          <a:pt x="2162710" y="463493"/>
                          <a:pt x="2024147" y="458402"/>
                          <a:pt x="1765350" y="457200"/>
                        </a:cubicBezTo>
                        <a:cubicBezTo>
                          <a:pt x="1506553" y="455999"/>
                          <a:pt x="1355360" y="456042"/>
                          <a:pt x="1223976" y="457200"/>
                        </a:cubicBezTo>
                        <a:cubicBezTo>
                          <a:pt x="1092592" y="458358"/>
                          <a:pt x="812512" y="477559"/>
                          <a:pt x="682602" y="457200"/>
                        </a:cubicBezTo>
                        <a:cubicBezTo>
                          <a:pt x="552692" y="436841"/>
                          <a:pt x="199381" y="478408"/>
                          <a:pt x="0" y="457200"/>
                        </a:cubicBezTo>
                        <a:cubicBezTo>
                          <a:pt x="19429" y="324125"/>
                          <a:pt x="-13755" y="175489"/>
                          <a:pt x="0" y="0"/>
                        </a:cubicBezTo>
                        <a:close/>
                      </a:path>
                      <a:path w="2353800" h="457200" stroke="0" extrusionOk="0">
                        <a:moveTo>
                          <a:pt x="0" y="0"/>
                        </a:moveTo>
                        <a:cubicBezTo>
                          <a:pt x="189622" y="14308"/>
                          <a:pt x="315513" y="8692"/>
                          <a:pt x="564912" y="0"/>
                        </a:cubicBezTo>
                        <a:cubicBezTo>
                          <a:pt x="814311" y="-8692"/>
                          <a:pt x="974238" y="-4691"/>
                          <a:pt x="1082748" y="0"/>
                        </a:cubicBezTo>
                        <a:cubicBezTo>
                          <a:pt x="1191258" y="4691"/>
                          <a:pt x="1507065" y="12305"/>
                          <a:pt x="1718274" y="0"/>
                        </a:cubicBezTo>
                        <a:cubicBezTo>
                          <a:pt x="1929483" y="-12305"/>
                          <a:pt x="2058274" y="-18800"/>
                          <a:pt x="2353800" y="0"/>
                        </a:cubicBezTo>
                        <a:cubicBezTo>
                          <a:pt x="2365187" y="168154"/>
                          <a:pt x="2350372" y="246872"/>
                          <a:pt x="2353800" y="457200"/>
                        </a:cubicBezTo>
                        <a:cubicBezTo>
                          <a:pt x="2151453" y="445285"/>
                          <a:pt x="2074563" y="452271"/>
                          <a:pt x="1812426" y="457200"/>
                        </a:cubicBezTo>
                        <a:cubicBezTo>
                          <a:pt x="1550289" y="462129"/>
                          <a:pt x="1456131" y="447681"/>
                          <a:pt x="1271052" y="457200"/>
                        </a:cubicBezTo>
                        <a:cubicBezTo>
                          <a:pt x="1085973" y="466719"/>
                          <a:pt x="899774" y="480677"/>
                          <a:pt x="635526" y="457200"/>
                        </a:cubicBezTo>
                        <a:cubicBezTo>
                          <a:pt x="371278" y="433723"/>
                          <a:pt x="137650" y="483834"/>
                          <a:pt x="0" y="457200"/>
                        </a:cubicBezTo>
                        <a:cubicBezTo>
                          <a:pt x="5138" y="295884"/>
                          <a:pt x="21934" y="165798"/>
                          <a:pt x="0" y="0"/>
                        </a:cubicBezTo>
                        <a:close/>
                      </a:path>
                    </a:pathLst>
                  </a:custGeom>
                  <ask:type>
                    <ask:lineSketchNone/>
                  </ask:type>
                </ask:lineSketchStyleProps>
              </a:ext>
            </a:extLst>
          </a:ln>
          <a:effectLst>
            <a:outerShdw dist="63500" dir="2700000" algn="tl" rotWithShape="0">
              <a:schemeClr val="tx1">
                <a:alpha val="25000"/>
              </a:schemeClr>
            </a:outerShdw>
          </a:effectLst>
        </p:spPr>
        <p:txBody>
          <a:bodyPr vert="horz" wrap="square" lIns="91440" tIns="45720" rIns="91440" bIns="45720" rtlCol="0" anchor="ctr">
            <a:normAutofit/>
          </a:bodyPr>
          <a:lstStyle>
            <a:lvl1pPr>
              <a:defRPr lang="en-US" sz="1155" dirty="0">
                <a:ea typeface="Noto Sans" panose="020B0502040504020204" pitchFamily="34" charset="0"/>
                <a:cs typeface="Noto Sans" panose="020B0502040504020204" pitchFamily="34" charset="0"/>
              </a:defRPr>
            </a:lvl1pPr>
          </a:lstStyle>
          <a:p>
            <a:pPr marL="9168" lvl="0" indent="0" algn="ctr">
              <a:lnSpc>
                <a:spcPct val="100000"/>
              </a:lnSpc>
              <a:buNone/>
            </a:pPr>
            <a:r>
              <a:rPr lang="en-US" dirty="0"/>
              <a:t>Chapter Title</a:t>
            </a:r>
          </a:p>
        </p:txBody>
      </p:sp>
    </p:spTree>
    <p:extLst>
      <p:ext uri="{BB962C8B-B14F-4D97-AF65-F5344CB8AC3E}">
        <p14:creationId xmlns:p14="http://schemas.microsoft.com/office/powerpoint/2010/main" val="34108683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C90F285-4632-9965-638F-F0AD511D6774}"/>
              </a:ext>
            </a:extLst>
          </p:cNvPr>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4" name="Footer Placeholder 3">
            <a:extLst>
              <a:ext uri="{FF2B5EF4-FFF2-40B4-BE49-F238E27FC236}">
                <a16:creationId xmlns:a16="http://schemas.microsoft.com/office/drawing/2014/main" id="{0E15EC35-C11B-B9F4-2129-82EE91E46C6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E4C415E-5364-5CD3-ECF9-39114DB59591}"/>
              </a:ext>
            </a:extLst>
          </p:cNvPr>
          <p:cNvSpPr>
            <a:spLocks noGrp="1"/>
          </p:cNvSpPr>
          <p:nvPr>
            <p:ph type="sldNum" sz="quarter" idx="12"/>
          </p:nvPr>
        </p:nvSpPr>
        <p:spPr/>
        <p:txBody>
          <a:bodyPr/>
          <a:lstStyle/>
          <a:p>
            <a:fld id="{D9AD4B2D-25FF-0B46-98A4-87FBB723E472}" type="slidenum">
              <a:rPr lang="en-US" smtClean="0"/>
              <a:t>‹#›</a:t>
            </a:fld>
            <a:endParaRPr lang="en-US" dirty="0"/>
          </a:p>
        </p:txBody>
      </p:sp>
      <p:sp>
        <p:nvSpPr>
          <p:cNvPr id="6" name="Title 1">
            <a:extLst>
              <a:ext uri="{FF2B5EF4-FFF2-40B4-BE49-F238E27FC236}">
                <a16:creationId xmlns:a16="http://schemas.microsoft.com/office/drawing/2014/main" id="{4F5DA51F-481B-5FAB-757F-ABD9560DF42C}"/>
              </a:ext>
            </a:extLst>
          </p:cNvPr>
          <p:cNvSpPr>
            <a:spLocks noGrp="1"/>
          </p:cNvSpPr>
          <p:nvPr>
            <p:ph type="title"/>
          </p:nvPr>
        </p:nvSpPr>
        <p:spPr>
          <a:xfrm>
            <a:off x="1994252" y="518160"/>
            <a:ext cx="6064917" cy="1281007"/>
          </a:xfrm>
        </p:spPr>
        <p:txBody>
          <a:bodyPr/>
          <a:lstStyle/>
          <a:p>
            <a:r>
              <a:rPr lang="en-US" dirty="0"/>
              <a:t>Click to edit Master title style</a:t>
            </a:r>
          </a:p>
        </p:txBody>
      </p:sp>
      <p:sp>
        <p:nvSpPr>
          <p:cNvPr id="9" name="Content Placeholder 2">
            <a:extLst>
              <a:ext uri="{FF2B5EF4-FFF2-40B4-BE49-F238E27FC236}">
                <a16:creationId xmlns:a16="http://schemas.microsoft.com/office/drawing/2014/main" id="{482C57B8-E135-6E5E-3575-EBCDF0E38957}"/>
              </a:ext>
            </a:extLst>
          </p:cNvPr>
          <p:cNvSpPr>
            <a:spLocks noGrp="1"/>
          </p:cNvSpPr>
          <p:nvPr>
            <p:ph idx="14"/>
          </p:nvPr>
        </p:nvSpPr>
        <p:spPr>
          <a:xfrm>
            <a:off x="1414462" y="2217244"/>
            <a:ext cx="5312093" cy="4953614"/>
          </a:xfrm>
        </p:spPr>
        <p:txBody>
          <a:bodyPr/>
          <a:lstStyle>
            <a:lvl1pPr marL="286822" indent="-277654">
              <a:buSzPct val="100000"/>
              <a:buFont typeface="Arial" panose="020B0604020202020204" pitchFamily="34" charset="0"/>
              <a:buChar char="•"/>
              <a:defRPr/>
            </a:lvl1pPr>
            <a:lvl2pPr marL="574953" indent="-292061">
              <a:buSzPct val="100000"/>
              <a:buFont typeface="Arial" panose="020B0604020202020204" pitchFamily="34" charset="0"/>
              <a:buChar char="•"/>
              <a:defRPr/>
            </a:lvl2pPr>
            <a:lvl3pPr marL="944285" indent="-284203">
              <a:buSzPct val="100000"/>
              <a:buFont typeface="Arial" panose="020B0604020202020204" pitchFamily="34" charset="0"/>
              <a:buChar char="•"/>
              <a:defRPr/>
            </a:lvl3pPr>
            <a:lvl4pPr marL="1324094" indent="-286822">
              <a:buSzPct val="100000"/>
              <a:buFont typeface="Arial" panose="020B0604020202020204" pitchFamily="34" charset="0"/>
              <a:buChar char="•"/>
              <a:defRPr/>
            </a:lvl4pPr>
            <a:lvl5pPr marL="1703904" indent="-288131">
              <a:buSzPct val="10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1288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A">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AD4B2D-25FF-0B46-98A4-87FBB723E472}" type="slidenum">
              <a:rPr lang="en-US" smtClean="0"/>
              <a:t>‹#›</a:t>
            </a:fld>
            <a:endParaRPr lang="en-US" dirty="0"/>
          </a:p>
        </p:txBody>
      </p:sp>
    </p:spTree>
    <p:extLst>
      <p:ext uri="{BB962C8B-B14F-4D97-AF65-F5344CB8AC3E}">
        <p14:creationId xmlns:p14="http://schemas.microsoft.com/office/powerpoint/2010/main" val="30136270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nk B">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AD4B2D-25FF-0B46-98A4-87FBB723E472}" type="slidenum">
              <a:rPr lang="en-US" smtClean="0"/>
              <a:t>‹#›</a:t>
            </a:fld>
            <a:endParaRPr lang="en-US" dirty="0"/>
          </a:p>
        </p:txBody>
      </p:sp>
    </p:spTree>
    <p:extLst>
      <p:ext uri="{BB962C8B-B14F-4D97-AF65-F5344CB8AC3E}">
        <p14:creationId xmlns:p14="http://schemas.microsoft.com/office/powerpoint/2010/main" val="27692539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A">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AD4B2D-25FF-0B46-98A4-87FBB723E472}" type="slidenum">
              <a:rPr lang="en-US" smtClean="0"/>
              <a:t>‹#›</a:t>
            </a:fld>
            <a:endParaRPr lang="en-US" dirty="0"/>
          </a:p>
        </p:txBody>
      </p:sp>
    </p:spTree>
    <p:extLst>
      <p:ext uri="{BB962C8B-B14F-4D97-AF65-F5344CB8AC3E}">
        <p14:creationId xmlns:p14="http://schemas.microsoft.com/office/powerpoint/2010/main" val="3013627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Sections">
    <p:spTree>
      <p:nvGrpSpPr>
        <p:cNvPr id="1" name=""/>
        <p:cNvGrpSpPr/>
        <p:nvPr/>
      </p:nvGrpSpPr>
      <p:grpSpPr>
        <a:xfrm>
          <a:off x="0" y="0"/>
          <a:ext cx="0" cy="0"/>
          <a:chOff x="0" y="0"/>
          <a:chExt cx="0" cy="0"/>
        </a:xfrm>
      </p:grpSpPr>
      <p:sp>
        <p:nvSpPr>
          <p:cNvPr id="2" name="Title 1"/>
          <p:cNvSpPr>
            <a:spLocks noGrp="1"/>
          </p:cNvSpPr>
          <p:nvPr>
            <p:ph type="title"/>
          </p:nvPr>
        </p:nvSpPr>
        <p:spPr>
          <a:xfrm>
            <a:off x="848678" y="518160"/>
            <a:ext cx="8362698" cy="1036320"/>
          </a:xfrm>
        </p:spPr>
        <p:txBody>
          <a:bodyPr/>
          <a:lstStyle/>
          <a:p>
            <a:r>
              <a:rPr lang="en-US" dirty="0"/>
              <a:t>Click to edit Master title style</a:t>
            </a:r>
          </a:p>
        </p:txBody>
      </p:sp>
      <p:sp>
        <p:nvSpPr>
          <p:cNvPr id="3" name="Content Placeholder 2"/>
          <p:cNvSpPr>
            <a:spLocks noGrp="1"/>
          </p:cNvSpPr>
          <p:nvPr>
            <p:ph sz="half" idx="1"/>
          </p:nvPr>
        </p:nvSpPr>
        <p:spPr>
          <a:xfrm>
            <a:off x="1414463" y="3290300"/>
            <a:ext cx="1810512" cy="3578333"/>
          </a:xfrm>
        </p:spPr>
        <p:txBody>
          <a:bodyPr>
            <a:noAutofit/>
          </a:bodyPr>
          <a:lstStyle>
            <a:lvl1pPr>
              <a:defRPr sz="1155"/>
            </a:lvl1pPr>
            <a:lvl2pPr>
              <a:defRPr sz="1155"/>
            </a:lvl2pPr>
            <a:lvl3pPr>
              <a:defRPr sz="1155"/>
            </a:lvl3pPr>
            <a:lvl4pPr>
              <a:defRPr sz="1155"/>
            </a:lvl4pPr>
            <a:lvl5pPr>
              <a:defRPr sz="115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409379" y="3290300"/>
            <a:ext cx="1810512" cy="3578333"/>
          </a:xfrm>
        </p:spPr>
        <p:txBody>
          <a:bodyPr>
            <a:noAutofit/>
          </a:bodyPr>
          <a:lstStyle>
            <a:lvl1pPr>
              <a:defRPr sz="1155"/>
            </a:lvl1pPr>
            <a:lvl2pPr>
              <a:defRPr sz="1155"/>
            </a:lvl2pPr>
            <a:lvl3pPr>
              <a:defRPr sz="1155"/>
            </a:lvl3pPr>
            <a:lvl4pPr>
              <a:defRPr sz="1155"/>
            </a:lvl4pPr>
            <a:lvl5pPr>
              <a:defRPr sz="115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AD4B2D-25FF-0B46-98A4-87FBB723E472}" type="slidenum">
              <a:rPr lang="en-US" smtClean="0"/>
              <a:t>‹#›</a:t>
            </a:fld>
            <a:endParaRPr lang="en-US" dirty="0"/>
          </a:p>
        </p:txBody>
      </p:sp>
      <p:sp>
        <p:nvSpPr>
          <p:cNvPr id="9" name="Text Placeholder 2">
            <a:extLst>
              <a:ext uri="{FF2B5EF4-FFF2-40B4-BE49-F238E27FC236}">
                <a16:creationId xmlns:a16="http://schemas.microsoft.com/office/drawing/2014/main" id="{350EAC16-3B86-317F-2CED-01BEFE8BFE5A}"/>
              </a:ext>
            </a:extLst>
          </p:cNvPr>
          <p:cNvSpPr>
            <a:spLocks noGrp="1"/>
          </p:cNvSpPr>
          <p:nvPr>
            <p:ph type="body" idx="14"/>
          </p:nvPr>
        </p:nvSpPr>
        <p:spPr>
          <a:xfrm>
            <a:off x="1414463" y="2422097"/>
            <a:ext cx="1810512" cy="766699"/>
          </a:xfrm>
        </p:spPr>
        <p:txBody>
          <a:bodyPr anchor="b">
            <a:noAutofit/>
          </a:bodyPr>
          <a:lstStyle>
            <a:lvl1pPr marL="0" indent="0">
              <a:lnSpc>
                <a:spcPct val="100000"/>
              </a:lnSpc>
              <a:buNone/>
              <a:defRPr sz="1320" b="1">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dirty="0"/>
              <a:t>Click to edit Master text styles</a:t>
            </a:r>
          </a:p>
        </p:txBody>
      </p:sp>
      <p:sp>
        <p:nvSpPr>
          <p:cNvPr id="10" name="Text Placeholder 2">
            <a:extLst>
              <a:ext uri="{FF2B5EF4-FFF2-40B4-BE49-F238E27FC236}">
                <a16:creationId xmlns:a16="http://schemas.microsoft.com/office/drawing/2014/main" id="{1EA0600A-89E3-8CAB-4C19-49198C79214D}"/>
              </a:ext>
            </a:extLst>
          </p:cNvPr>
          <p:cNvSpPr>
            <a:spLocks noGrp="1"/>
          </p:cNvSpPr>
          <p:nvPr>
            <p:ph type="body" idx="15"/>
          </p:nvPr>
        </p:nvSpPr>
        <p:spPr>
          <a:xfrm>
            <a:off x="3409379" y="2422097"/>
            <a:ext cx="1810512" cy="766699"/>
          </a:xfrm>
        </p:spPr>
        <p:txBody>
          <a:bodyPr anchor="b">
            <a:noAutofit/>
          </a:bodyPr>
          <a:lstStyle>
            <a:lvl1pPr marL="0" indent="0">
              <a:lnSpc>
                <a:spcPct val="100000"/>
              </a:lnSpc>
              <a:buNone/>
              <a:defRPr sz="1320" b="1">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a:t>Click to edit Master text styles</a:t>
            </a:r>
          </a:p>
        </p:txBody>
      </p:sp>
      <p:sp>
        <p:nvSpPr>
          <p:cNvPr id="12" name="Content Placeholder 2">
            <a:extLst>
              <a:ext uri="{FF2B5EF4-FFF2-40B4-BE49-F238E27FC236}">
                <a16:creationId xmlns:a16="http://schemas.microsoft.com/office/drawing/2014/main" id="{F690ACF7-A408-80E0-A25E-8A9F74C3F2B6}"/>
              </a:ext>
            </a:extLst>
          </p:cNvPr>
          <p:cNvSpPr>
            <a:spLocks noGrp="1"/>
          </p:cNvSpPr>
          <p:nvPr>
            <p:ph sz="half" idx="16"/>
          </p:nvPr>
        </p:nvSpPr>
        <p:spPr>
          <a:xfrm>
            <a:off x="5404295" y="3290300"/>
            <a:ext cx="1810512" cy="3578333"/>
          </a:xfrm>
        </p:spPr>
        <p:txBody>
          <a:bodyPr>
            <a:noAutofit/>
          </a:bodyPr>
          <a:lstStyle>
            <a:lvl1pPr>
              <a:defRPr sz="1155"/>
            </a:lvl1pPr>
            <a:lvl2pPr>
              <a:defRPr sz="1155"/>
            </a:lvl2pPr>
            <a:lvl3pPr>
              <a:defRPr sz="1155"/>
            </a:lvl3pPr>
            <a:lvl4pPr>
              <a:defRPr sz="1155"/>
            </a:lvl4pPr>
            <a:lvl5pPr>
              <a:defRPr sz="115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FDEA59C2-DB92-D43E-C415-F2F3982923E1}"/>
              </a:ext>
            </a:extLst>
          </p:cNvPr>
          <p:cNvSpPr>
            <a:spLocks noGrp="1"/>
          </p:cNvSpPr>
          <p:nvPr>
            <p:ph sz="half" idx="17"/>
          </p:nvPr>
        </p:nvSpPr>
        <p:spPr>
          <a:xfrm>
            <a:off x="7399211" y="3290300"/>
            <a:ext cx="1810512" cy="3578333"/>
          </a:xfrm>
        </p:spPr>
        <p:txBody>
          <a:bodyPr>
            <a:noAutofit/>
          </a:bodyPr>
          <a:lstStyle>
            <a:lvl1pPr>
              <a:defRPr sz="1155"/>
            </a:lvl1pPr>
            <a:lvl2pPr>
              <a:defRPr sz="1155"/>
            </a:lvl2pPr>
            <a:lvl3pPr>
              <a:defRPr sz="1155"/>
            </a:lvl3pPr>
            <a:lvl4pPr>
              <a:defRPr sz="1155"/>
            </a:lvl4pPr>
            <a:lvl5pPr>
              <a:defRPr sz="115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
            <a:extLst>
              <a:ext uri="{FF2B5EF4-FFF2-40B4-BE49-F238E27FC236}">
                <a16:creationId xmlns:a16="http://schemas.microsoft.com/office/drawing/2014/main" id="{CB1781E3-ED60-E5E7-C672-6460D334A22A}"/>
              </a:ext>
            </a:extLst>
          </p:cNvPr>
          <p:cNvSpPr>
            <a:spLocks noGrp="1"/>
          </p:cNvSpPr>
          <p:nvPr>
            <p:ph type="body" idx="18"/>
          </p:nvPr>
        </p:nvSpPr>
        <p:spPr>
          <a:xfrm>
            <a:off x="5404295" y="2422097"/>
            <a:ext cx="1810512" cy="766699"/>
          </a:xfrm>
        </p:spPr>
        <p:txBody>
          <a:bodyPr anchor="b">
            <a:noAutofit/>
          </a:bodyPr>
          <a:lstStyle>
            <a:lvl1pPr marL="0" indent="0">
              <a:lnSpc>
                <a:spcPct val="100000"/>
              </a:lnSpc>
              <a:buNone/>
              <a:defRPr sz="1320" b="1">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a:t>Click to edit Master text styles</a:t>
            </a:r>
          </a:p>
        </p:txBody>
      </p:sp>
      <p:sp>
        <p:nvSpPr>
          <p:cNvPr id="15" name="Text Placeholder 2">
            <a:extLst>
              <a:ext uri="{FF2B5EF4-FFF2-40B4-BE49-F238E27FC236}">
                <a16:creationId xmlns:a16="http://schemas.microsoft.com/office/drawing/2014/main" id="{2B5BF9F1-DF69-2318-71B1-9FBF8A1100A0}"/>
              </a:ext>
            </a:extLst>
          </p:cNvPr>
          <p:cNvSpPr>
            <a:spLocks noGrp="1"/>
          </p:cNvSpPr>
          <p:nvPr>
            <p:ph type="body" idx="19"/>
          </p:nvPr>
        </p:nvSpPr>
        <p:spPr>
          <a:xfrm>
            <a:off x="7399211" y="2422097"/>
            <a:ext cx="1810512" cy="766699"/>
          </a:xfrm>
        </p:spPr>
        <p:txBody>
          <a:bodyPr anchor="b">
            <a:noAutofit/>
          </a:bodyPr>
          <a:lstStyle>
            <a:lvl1pPr marL="0" indent="0">
              <a:lnSpc>
                <a:spcPct val="100000"/>
              </a:lnSpc>
              <a:buNone/>
              <a:defRPr sz="1320" b="1">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dirty="0"/>
              <a:t>Click to edit Master text styles</a:t>
            </a:r>
          </a:p>
        </p:txBody>
      </p:sp>
      <p:sp>
        <p:nvSpPr>
          <p:cNvPr id="16" name="Text Placeholder 9">
            <a:extLst>
              <a:ext uri="{FF2B5EF4-FFF2-40B4-BE49-F238E27FC236}">
                <a16:creationId xmlns:a16="http://schemas.microsoft.com/office/drawing/2014/main" id="{EDE6DB15-F145-D3BB-C1A6-93C58B28F508}"/>
              </a:ext>
            </a:extLst>
          </p:cNvPr>
          <p:cNvSpPr>
            <a:spLocks noGrp="1"/>
          </p:cNvSpPr>
          <p:nvPr>
            <p:ph type="body" sz="quarter" idx="13" hasCustomPrompt="1"/>
          </p:nvPr>
        </p:nvSpPr>
        <p:spPr>
          <a:xfrm>
            <a:off x="1414462" y="518160"/>
            <a:ext cx="2043113" cy="518160"/>
          </a:xfrm>
          <a:solidFill>
            <a:schemeClr val="bg2"/>
          </a:solidFill>
          <a:ln w="19050">
            <a:solidFill>
              <a:schemeClr val="tx1"/>
            </a:solidFill>
            <a:extLst>
              <a:ext uri="{C807C97D-BFC1-408E-A445-0C87EB9F89A2}">
                <ask:lineSketchStyleProps xmlns:ask="http://schemas.microsoft.com/office/drawing/2018/sketchyshapes" sd="1219033472">
                  <a:custGeom>
                    <a:avLst/>
                    <a:gdLst>
                      <a:gd name="connsiteX0" fmla="*/ 0 w 2353800"/>
                      <a:gd name="connsiteY0" fmla="*/ 0 h 457200"/>
                      <a:gd name="connsiteX1" fmla="*/ 564912 w 2353800"/>
                      <a:gd name="connsiteY1" fmla="*/ 0 h 457200"/>
                      <a:gd name="connsiteX2" fmla="*/ 1153362 w 2353800"/>
                      <a:gd name="connsiteY2" fmla="*/ 0 h 457200"/>
                      <a:gd name="connsiteX3" fmla="*/ 1741812 w 2353800"/>
                      <a:gd name="connsiteY3" fmla="*/ 0 h 457200"/>
                      <a:gd name="connsiteX4" fmla="*/ 2353800 w 2353800"/>
                      <a:gd name="connsiteY4" fmla="*/ 0 h 457200"/>
                      <a:gd name="connsiteX5" fmla="*/ 2353800 w 2353800"/>
                      <a:gd name="connsiteY5" fmla="*/ 457200 h 457200"/>
                      <a:gd name="connsiteX6" fmla="*/ 1765350 w 2353800"/>
                      <a:gd name="connsiteY6" fmla="*/ 457200 h 457200"/>
                      <a:gd name="connsiteX7" fmla="*/ 1223976 w 2353800"/>
                      <a:gd name="connsiteY7" fmla="*/ 457200 h 457200"/>
                      <a:gd name="connsiteX8" fmla="*/ 682602 w 2353800"/>
                      <a:gd name="connsiteY8" fmla="*/ 457200 h 457200"/>
                      <a:gd name="connsiteX9" fmla="*/ 0 w 2353800"/>
                      <a:gd name="connsiteY9" fmla="*/ 457200 h 457200"/>
                      <a:gd name="connsiteX10" fmla="*/ 0 w 2353800"/>
                      <a:gd name="connsiteY10"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800" h="457200" fill="none" extrusionOk="0">
                        <a:moveTo>
                          <a:pt x="0" y="0"/>
                        </a:moveTo>
                        <a:cubicBezTo>
                          <a:pt x="261818" y="-14000"/>
                          <a:pt x="326211" y="25335"/>
                          <a:pt x="564912" y="0"/>
                        </a:cubicBezTo>
                        <a:cubicBezTo>
                          <a:pt x="803613" y="-25335"/>
                          <a:pt x="1031965" y="19312"/>
                          <a:pt x="1153362" y="0"/>
                        </a:cubicBezTo>
                        <a:cubicBezTo>
                          <a:pt x="1274759" y="-19312"/>
                          <a:pt x="1487484" y="-1651"/>
                          <a:pt x="1741812" y="0"/>
                        </a:cubicBezTo>
                        <a:cubicBezTo>
                          <a:pt x="1996140" y="1651"/>
                          <a:pt x="2179837" y="22627"/>
                          <a:pt x="2353800" y="0"/>
                        </a:cubicBezTo>
                        <a:cubicBezTo>
                          <a:pt x="2346331" y="185326"/>
                          <a:pt x="2362060" y="331234"/>
                          <a:pt x="2353800" y="457200"/>
                        </a:cubicBezTo>
                        <a:cubicBezTo>
                          <a:pt x="2162710" y="463493"/>
                          <a:pt x="2024147" y="458402"/>
                          <a:pt x="1765350" y="457200"/>
                        </a:cubicBezTo>
                        <a:cubicBezTo>
                          <a:pt x="1506553" y="455999"/>
                          <a:pt x="1355360" y="456042"/>
                          <a:pt x="1223976" y="457200"/>
                        </a:cubicBezTo>
                        <a:cubicBezTo>
                          <a:pt x="1092592" y="458358"/>
                          <a:pt x="812512" y="477559"/>
                          <a:pt x="682602" y="457200"/>
                        </a:cubicBezTo>
                        <a:cubicBezTo>
                          <a:pt x="552692" y="436841"/>
                          <a:pt x="199381" y="478408"/>
                          <a:pt x="0" y="457200"/>
                        </a:cubicBezTo>
                        <a:cubicBezTo>
                          <a:pt x="19429" y="324125"/>
                          <a:pt x="-13755" y="175489"/>
                          <a:pt x="0" y="0"/>
                        </a:cubicBezTo>
                        <a:close/>
                      </a:path>
                      <a:path w="2353800" h="457200" stroke="0" extrusionOk="0">
                        <a:moveTo>
                          <a:pt x="0" y="0"/>
                        </a:moveTo>
                        <a:cubicBezTo>
                          <a:pt x="189622" y="14308"/>
                          <a:pt x="315513" y="8692"/>
                          <a:pt x="564912" y="0"/>
                        </a:cubicBezTo>
                        <a:cubicBezTo>
                          <a:pt x="814311" y="-8692"/>
                          <a:pt x="974238" y="-4691"/>
                          <a:pt x="1082748" y="0"/>
                        </a:cubicBezTo>
                        <a:cubicBezTo>
                          <a:pt x="1191258" y="4691"/>
                          <a:pt x="1507065" y="12305"/>
                          <a:pt x="1718274" y="0"/>
                        </a:cubicBezTo>
                        <a:cubicBezTo>
                          <a:pt x="1929483" y="-12305"/>
                          <a:pt x="2058274" y="-18800"/>
                          <a:pt x="2353800" y="0"/>
                        </a:cubicBezTo>
                        <a:cubicBezTo>
                          <a:pt x="2365187" y="168154"/>
                          <a:pt x="2350372" y="246872"/>
                          <a:pt x="2353800" y="457200"/>
                        </a:cubicBezTo>
                        <a:cubicBezTo>
                          <a:pt x="2151453" y="445285"/>
                          <a:pt x="2074563" y="452271"/>
                          <a:pt x="1812426" y="457200"/>
                        </a:cubicBezTo>
                        <a:cubicBezTo>
                          <a:pt x="1550289" y="462129"/>
                          <a:pt x="1456131" y="447681"/>
                          <a:pt x="1271052" y="457200"/>
                        </a:cubicBezTo>
                        <a:cubicBezTo>
                          <a:pt x="1085973" y="466719"/>
                          <a:pt x="899774" y="480677"/>
                          <a:pt x="635526" y="457200"/>
                        </a:cubicBezTo>
                        <a:cubicBezTo>
                          <a:pt x="371278" y="433723"/>
                          <a:pt x="137650" y="483834"/>
                          <a:pt x="0" y="457200"/>
                        </a:cubicBezTo>
                        <a:cubicBezTo>
                          <a:pt x="5138" y="295884"/>
                          <a:pt x="21934" y="165798"/>
                          <a:pt x="0" y="0"/>
                        </a:cubicBezTo>
                        <a:close/>
                      </a:path>
                    </a:pathLst>
                  </a:custGeom>
                  <ask:type>
                    <ask:lineSketchNone/>
                  </ask:type>
                </ask:lineSketchStyleProps>
              </a:ext>
            </a:extLst>
          </a:ln>
          <a:effectLst>
            <a:outerShdw dist="63500" dir="2700000" algn="tl" rotWithShape="0">
              <a:schemeClr val="tx1">
                <a:alpha val="25000"/>
              </a:schemeClr>
            </a:outerShdw>
          </a:effectLst>
        </p:spPr>
        <p:txBody>
          <a:bodyPr vert="horz" wrap="square" lIns="91440" tIns="45720" rIns="91440" bIns="45720" rtlCol="0" anchor="ctr">
            <a:normAutofit/>
          </a:bodyPr>
          <a:lstStyle>
            <a:lvl1pPr>
              <a:defRPr lang="en-US" sz="1155">
                <a:ea typeface="Noto Sans" panose="020B0502040504020204" pitchFamily="34" charset="0"/>
                <a:cs typeface="Noto Sans" panose="020B0502040504020204" pitchFamily="34" charset="0"/>
              </a:defRPr>
            </a:lvl1pPr>
          </a:lstStyle>
          <a:p>
            <a:pPr marL="9168" lvl="0" indent="0" algn="ctr">
              <a:lnSpc>
                <a:spcPct val="100000"/>
              </a:lnSpc>
              <a:buNone/>
            </a:pPr>
            <a:r>
              <a:rPr lang="en-US" dirty="0"/>
              <a:t>CHAPTER TITLE</a:t>
            </a:r>
          </a:p>
        </p:txBody>
      </p:sp>
    </p:spTree>
    <p:extLst>
      <p:ext uri="{BB962C8B-B14F-4D97-AF65-F5344CB8AC3E}">
        <p14:creationId xmlns:p14="http://schemas.microsoft.com/office/powerpoint/2010/main" val="3722384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3 Section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848678" y="518160"/>
            <a:ext cx="8362698" cy="1036320"/>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AD4B2D-25FF-0B46-98A4-87FBB723E472}" type="slidenum">
              <a:rPr lang="en-US" smtClean="0"/>
              <a:t>‹#›</a:t>
            </a:fld>
            <a:endParaRPr lang="en-US" dirty="0"/>
          </a:p>
        </p:txBody>
      </p:sp>
      <p:sp>
        <p:nvSpPr>
          <p:cNvPr id="9" name="Content Placeholder 3">
            <a:extLst>
              <a:ext uri="{FF2B5EF4-FFF2-40B4-BE49-F238E27FC236}">
                <a16:creationId xmlns:a16="http://schemas.microsoft.com/office/drawing/2014/main" id="{B4E06701-73C2-615A-A562-555F80BDD1C7}"/>
              </a:ext>
            </a:extLst>
          </p:cNvPr>
          <p:cNvSpPr>
            <a:spLocks noGrp="1"/>
          </p:cNvSpPr>
          <p:nvPr>
            <p:ph sz="half" idx="14"/>
          </p:nvPr>
        </p:nvSpPr>
        <p:spPr>
          <a:xfrm>
            <a:off x="5126013" y="2091090"/>
            <a:ext cx="4527536" cy="1554480"/>
          </a:xfrm>
        </p:spPr>
        <p:txBody>
          <a:bodyPr anchor="ctr">
            <a:noAutofit/>
          </a:bodyPr>
          <a:lstStyle>
            <a:lvl1pPr marL="9168" indent="0">
              <a:buNone/>
              <a:defRPr sz="1155"/>
            </a:lvl1pPr>
            <a:lvl2pPr>
              <a:defRPr sz="1155"/>
            </a:lvl2pPr>
            <a:lvl3pPr>
              <a:defRPr sz="1155"/>
            </a:lvl3pPr>
            <a:lvl4pPr>
              <a:defRPr sz="1155"/>
            </a:lvl4pPr>
            <a:lvl5pPr>
              <a:defRPr sz="115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3">
            <a:extLst>
              <a:ext uri="{FF2B5EF4-FFF2-40B4-BE49-F238E27FC236}">
                <a16:creationId xmlns:a16="http://schemas.microsoft.com/office/drawing/2014/main" id="{E87255F9-16E7-4480-CF5F-70A66F239682}"/>
              </a:ext>
            </a:extLst>
          </p:cNvPr>
          <p:cNvSpPr>
            <a:spLocks noGrp="1"/>
          </p:cNvSpPr>
          <p:nvPr>
            <p:ph sz="half" idx="15"/>
          </p:nvPr>
        </p:nvSpPr>
        <p:spPr>
          <a:xfrm>
            <a:off x="5122241" y="3777109"/>
            <a:ext cx="4527536" cy="1554480"/>
          </a:xfrm>
        </p:spPr>
        <p:txBody>
          <a:bodyPr anchor="ctr">
            <a:noAutofit/>
          </a:bodyPr>
          <a:lstStyle>
            <a:lvl1pPr marL="9168" indent="0">
              <a:buNone/>
              <a:defRPr sz="1155"/>
            </a:lvl1pPr>
            <a:lvl2pPr>
              <a:defRPr sz="1155"/>
            </a:lvl2pPr>
            <a:lvl3pPr>
              <a:defRPr sz="1155"/>
            </a:lvl3pPr>
            <a:lvl4pPr>
              <a:defRPr sz="1155"/>
            </a:lvl4pPr>
            <a:lvl5pPr>
              <a:defRPr sz="115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EA1DB515-6EB5-E071-77D5-52780B1F93A1}"/>
              </a:ext>
            </a:extLst>
          </p:cNvPr>
          <p:cNvSpPr>
            <a:spLocks noGrp="1"/>
          </p:cNvSpPr>
          <p:nvPr>
            <p:ph sz="half" idx="16"/>
          </p:nvPr>
        </p:nvSpPr>
        <p:spPr>
          <a:xfrm>
            <a:off x="5122241" y="5468381"/>
            <a:ext cx="4527536" cy="1554480"/>
          </a:xfrm>
        </p:spPr>
        <p:txBody>
          <a:bodyPr anchor="ctr">
            <a:noAutofit/>
          </a:bodyPr>
          <a:lstStyle>
            <a:lvl1pPr marL="9168" indent="0">
              <a:buNone/>
              <a:defRPr sz="1155"/>
            </a:lvl1pPr>
            <a:lvl2pPr>
              <a:defRPr sz="1155"/>
            </a:lvl2pPr>
            <a:lvl3pPr>
              <a:defRPr sz="1155"/>
            </a:lvl3pPr>
            <a:lvl4pPr>
              <a:defRPr sz="1155"/>
            </a:lvl4pPr>
            <a:lvl5pPr>
              <a:defRPr sz="115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FBDF4819-3238-D7A6-A1C2-3D6281B7411A}"/>
              </a:ext>
            </a:extLst>
          </p:cNvPr>
          <p:cNvSpPr>
            <a:spLocks noGrp="1"/>
          </p:cNvSpPr>
          <p:nvPr>
            <p:ph type="body" idx="17"/>
          </p:nvPr>
        </p:nvSpPr>
        <p:spPr>
          <a:xfrm>
            <a:off x="3457575" y="2095201"/>
            <a:ext cx="1575397" cy="1554480"/>
          </a:xfrm>
        </p:spPr>
        <p:txBody>
          <a:bodyPr anchor="t">
            <a:noAutofit/>
          </a:bodyPr>
          <a:lstStyle>
            <a:lvl1pPr marL="0" indent="0">
              <a:lnSpc>
                <a:spcPct val="100000"/>
              </a:lnSpc>
              <a:buNone/>
              <a:defRPr sz="1320" b="0">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dirty="0"/>
              <a:t>Click to edit Master text styles</a:t>
            </a:r>
          </a:p>
        </p:txBody>
      </p:sp>
      <p:sp>
        <p:nvSpPr>
          <p:cNvPr id="8" name="Text Placeholder 2">
            <a:extLst>
              <a:ext uri="{FF2B5EF4-FFF2-40B4-BE49-F238E27FC236}">
                <a16:creationId xmlns:a16="http://schemas.microsoft.com/office/drawing/2014/main" id="{0464CE87-140B-47A2-C33C-D364CA1B76AD}"/>
              </a:ext>
            </a:extLst>
          </p:cNvPr>
          <p:cNvSpPr>
            <a:spLocks noGrp="1"/>
          </p:cNvSpPr>
          <p:nvPr>
            <p:ph type="body" idx="18"/>
          </p:nvPr>
        </p:nvSpPr>
        <p:spPr>
          <a:xfrm>
            <a:off x="3453803" y="3779165"/>
            <a:ext cx="1575397" cy="1554480"/>
          </a:xfrm>
        </p:spPr>
        <p:txBody>
          <a:bodyPr anchor="t">
            <a:noAutofit/>
          </a:bodyPr>
          <a:lstStyle>
            <a:lvl1pPr marL="0" indent="0">
              <a:lnSpc>
                <a:spcPct val="100000"/>
              </a:lnSpc>
              <a:buNone/>
              <a:defRPr sz="1320" b="0">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dirty="0"/>
              <a:t>Click to edit Master text styles</a:t>
            </a:r>
          </a:p>
        </p:txBody>
      </p:sp>
      <p:sp>
        <p:nvSpPr>
          <p:cNvPr id="11" name="Text Placeholder 2">
            <a:extLst>
              <a:ext uri="{FF2B5EF4-FFF2-40B4-BE49-F238E27FC236}">
                <a16:creationId xmlns:a16="http://schemas.microsoft.com/office/drawing/2014/main" id="{910CFF52-B968-331C-1CD8-EA2083E67BDF}"/>
              </a:ext>
            </a:extLst>
          </p:cNvPr>
          <p:cNvSpPr>
            <a:spLocks noGrp="1"/>
          </p:cNvSpPr>
          <p:nvPr>
            <p:ph type="body" idx="19"/>
          </p:nvPr>
        </p:nvSpPr>
        <p:spPr>
          <a:xfrm>
            <a:off x="3453803" y="5468381"/>
            <a:ext cx="1575397" cy="1554480"/>
          </a:xfrm>
        </p:spPr>
        <p:txBody>
          <a:bodyPr anchor="t">
            <a:noAutofit/>
          </a:bodyPr>
          <a:lstStyle>
            <a:lvl1pPr marL="0" indent="0">
              <a:lnSpc>
                <a:spcPct val="100000"/>
              </a:lnSpc>
              <a:buNone/>
              <a:defRPr sz="1320" b="0">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dirty="0"/>
              <a:t>Click to edit Master text styles</a:t>
            </a:r>
          </a:p>
        </p:txBody>
      </p:sp>
      <p:sp>
        <p:nvSpPr>
          <p:cNvPr id="13" name="Text Placeholder 9">
            <a:extLst>
              <a:ext uri="{FF2B5EF4-FFF2-40B4-BE49-F238E27FC236}">
                <a16:creationId xmlns:a16="http://schemas.microsoft.com/office/drawing/2014/main" id="{25A1B489-F637-85EE-66C0-E5A8ABF672A9}"/>
              </a:ext>
            </a:extLst>
          </p:cNvPr>
          <p:cNvSpPr>
            <a:spLocks noGrp="1"/>
          </p:cNvSpPr>
          <p:nvPr>
            <p:ph type="body" sz="quarter" idx="23" hasCustomPrompt="1"/>
          </p:nvPr>
        </p:nvSpPr>
        <p:spPr>
          <a:xfrm>
            <a:off x="1414462" y="518160"/>
            <a:ext cx="2043113" cy="518160"/>
          </a:xfrm>
          <a:solidFill>
            <a:schemeClr val="bg2"/>
          </a:solidFill>
          <a:ln w="19050">
            <a:solidFill>
              <a:schemeClr val="tx1"/>
            </a:solidFill>
            <a:extLst>
              <a:ext uri="{C807C97D-BFC1-408E-A445-0C87EB9F89A2}">
                <ask:lineSketchStyleProps xmlns:ask="http://schemas.microsoft.com/office/drawing/2018/sketchyshapes" sd="1219033472">
                  <a:custGeom>
                    <a:avLst/>
                    <a:gdLst>
                      <a:gd name="connsiteX0" fmla="*/ 0 w 2353800"/>
                      <a:gd name="connsiteY0" fmla="*/ 0 h 457200"/>
                      <a:gd name="connsiteX1" fmla="*/ 564912 w 2353800"/>
                      <a:gd name="connsiteY1" fmla="*/ 0 h 457200"/>
                      <a:gd name="connsiteX2" fmla="*/ 1153362 w 2353800"/>
                      <a:gd name="connsiteY2" fmla="*/ 0 h 457200"/>
                      <a:gd name="connsiteX3" fmla="*/ 1741812 w 2353800"/>
                      <a:gd name="connsiteY3" fmla="*/ 0 h 457200"/>
                      <a:gd name="connsiteX4" fmla="*/ 2353800 w 2353800"/>
                      <a:gd name="connsiteY4" fmla="*/ 0 h 457200"/>
                      <a:gd name="connsiteX5" fmla="*/ 2353800 w 2353800"/>
                      <a:gd name="connsiteY5" fmla="*/ 457200 h 457200"/>
                      <a:gd name="connsiteX6" fmla="*/ 1765350 w 2353800"/>
                      <a:gd name="connsiteY6" fmla="*/ 457200 h 457200"/>
                      <a:gd name="connsiteX7" fmla="*/ 1223976 w 2353800"/>
                      <a:gd name="connsiteY7" fmla="*/ 457200 h 457200"/>
                      <a:gd name="connsiteX8" fmla="*/ 682602 w 2353800"/>
                      <a:gd name="connsiteY8" fmla="*/ 457200 h 457200"/>
                      <a:gd name="connsiteX9" fmla="*/ 0 w 2353800"/>
                      <a:gd name="connsiteY9" fmla="*/ 457200 h 457200"/>
                      <a:gd name="connsiteX10" fmla="*/ 0 w 2353800"/>
                      <a:gd name="connsiteY10"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800" h="457200" fill="none" extrusionOk="0">
                        <a:moveTo>
                          <a:pt x="0" y="0"/>
                        </a:moveTo>
                        <a:cubicBezTo>
                          <a:pt x="261818" y="-14000"/>
                          <a:pt x="326211" y="25335"/>
                          <a:pt x="564912" y="0"/>
                        </a:cubicBezTo>
                        <a:cubicBezTo>
                          <a:pt x="803613" y="-25335"/>
                          <a:pt x="1031965" y="19312"/>
                          <a:pt x="1153362" y="0"/>
                        </a:cubicBezTo>
                        <a:cubicBezTo>
                          <a:pt x="1274759" y="-19312"/>
                          <a:pt x="1487484" y="-1651"/>
                          <a:pt x="1741812" y="0"/>
                        </a:cubicBezTo>
                        <a:cubicBezTo>
                          <a:pt x="1996140" y="1651"/>
                          <a:pt x="2179837" y="22627"/>
                          <a:pt x="2353800" y="0"/>
                        </a:cubicBezTo>
                        <a:cubicBezTo>
                          <a:pt x="2346331" y="185326"/>
                          <a:pt x="2362060" y="331234"/>
                          <a:pt x="2353800" y="457200"/>
                        </a:cubicBezTo>
                        <a:cubicBezTo>
                          <a:pt x="2162710" y="463493"/>
                          <a:pt x="2024147" y="458402"/>
                          <a:pt x="1765350" y="457200"/>
                        </a:cubicBezTo>
                        <a:cubicBezTo>
                          <a:pt x="1506553" y="455999"/>
                          <a:pt x="1355360" y="456042"/>
                          <a:pt x="1223976" y="457200"/>
                        </a:cubicBezTo>
                        <a:cubicBezTo>
                          <a:pt x="1092592" y="458358"/>
                          <a:pt x="812512" y="477559"/>
                          <a:pt x="682602" y="457200"/>
                        </a:cubicBezTo>
                        <a:cubicBezTo>
                          <a:pt x="552692" y="436841"/>
                          <a:pt x="199381" y="478408"/>
                          <a:pt x="0" y="457200"/>
                        </a:cubicBezTo>
                        <a:cubicBezTo>
                          <a:pt x="19429" y="324125"/>
                          <a:pt x="-13755" y="175489"/>
                          <a:pt x="0" y="0"/>
                        </a:cubicBezTo>
                        <a:close/>
                      </a:path>
                      <a:path w="2353800" h="457200" stroke="0" extrusionOk="0">
                        <a:moveTo>
                          <a:pt x="0" y="0"/>
                        </a:moveTo>
                        <a:cubicBezTo>
                          <a:pt x="189622" y="14308"/>
                          <a:pt x="315513" y="8692"/>
                          <a:pt x="564912" y="0"/>
                        </a:cubicBezTo>
                        <a:cubicBezTo>
                          <a:pt x="814311" y="-8692"/>
                          <a:pt x="974238" y="-4691"/>
                          <a:pt x="1082748" y="0"/>
                        </a:cubicBezTo>
                        <a:cubicBezTo>
                          <a:pt x="1191258" y="4691"/>
                          <a:pt x="1507065" y="12305"/>
                          <a:pt x="1718274" y="0"/>
                        </a:cubicBezTo>
                        <a:cubicBezTo>
                          <a:pt x="1929483" y="-12305"/>
                          <a:pt x="2058274" y="-18800"/>
                          <a:pt x="2353800" y="0"/>
                        </a:cubicBezTo>
                        <a:cubicBezTo>
                          <a:pt x="2365187" y="168154"/>
                          <a:pt x="2350372" y="246872"/>
                          <a:pt x="2353800" y="457200"/>
                        </a:cubicBezTo>
                        <a:cubicBezTo>
                          <a:pt x="2151453" y="445285"/>
                          <a:pt x="2074563" y="452271"/>
                          <a:pt x="1812426" y="457200"/>
                        </a:cubicBezTo>
                        <a:cubicBezTo>
                          <a:pt x="1550289" y="462129"/>
                          <a:pt x="1456131" y="447681"/>
                          <a:pt x="1271052" y="457200"/>
                        </a:cubicBezTo>
                        <a:cubicBezTo>
                          <a:pt x="1085973" y="466719"/>
                          <a:pt x="899774" y="480677"/>
                          <a:pt x="635526" y="457200"/>
                        </a:cubicBezTo>
                        <a:cubicBezTo>
                          <a:pt x="371278" y="433723"/>
                          <a:pt x="137650" y="483834"/>
                          <a:pt x="0" y="457200"/>
                        </a:cubicBezTo>
                        <a:cubicBezTo>
                          <a:pt x="5138" y="295884"/>
                          <a:pt x="21934" y="165798"/>
                          <a:pt x="0" y="0"/>
                        </a:cubicBezTo>
                        <a:close/>
                      </a:path>
                    </a:pathLst>
                  </a:custGeom>
                  <ask:type>
                    <ask:lineSketchNone/>
                  </ask:type>
                </ask:lineSketchStyleProps>
              </a:ext>
            </a:extLst>
          </a:ln>
          <a:effectLst>
            <a:outerShdw dist="63500" dir="2700000" algn="tl" rotWithShape="0">
              <a:schemeClr val="tx1">
                <a:alpha val="25000"/>
              </a:schemeClr>
            </a:outerShdw>
          </a:effectLst>
        </p:spPr>
        <p:txBody>
          <a:bodyPr vert="horz" wrap="square" lIns="91440" tIns="45720" rIns="91440" bIns="45720" rtlCol="0" anchor="ctr">
            <a:normAutofit/>
          </a:bodyPr>
          <a:lstStyle>
            <a:lvl1pPr>
              <a:defRPr lang="en-US" sz="1155" dirty="0">
                <a:ea typeface="Noto Sans" panose="020B0502040504020204" pitchFamily="34" charset="0"/>
                <a:cs typeface="Noto Sans" panose="020B0502040504020204" pitchFamily="34" charset="0"/>
              </a:defRPr>
            </a:lvl1pPr>
          </a:lstStyle>
          <a:p>
            <a:pPr marL="9168" lvl="0" indent="0" algn="ctr">
              <a:lnSpc>
                <a:spcPct val="100000"/>
              </a:lnSpc>
              <a:buNone/>
            </a:pPr>
            <a:r>
              <a:rPr lang="en-US" dirty="0"/>
              <a:t>Chapter Title</a:t>
            </a:r>
          </a:p>
        </p:txBody>
      </p:sp>
    </p:spTree>
    <p:extLst>
      <p:ext uri="{BB962C8B-B14F-4D97-AF65-F5344CB8AC3E}">
        <p14:creationId xmlns:p14="http://schemas.microsoft.com/office/powerpoint/2010/main" val="2376297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3 Sections">
    <p:spTree>
      <p:nvGrpSpPr>
        <p:cNvPr id="1" name=""/>
        <p:cNvGrpSpPr/>
        <p:nvPr/>
      </p:nvGrpSpPr>
      <p:grpSpPr>
        <a:xfrm>
          <a:off x="0" y="0"/>
          <a:ext cx="0" cy="0"/>
          <a:chOff x="0" y="0"/>
          <a:chExt cx="0" cy="0"/>
        </a:xfrm>
      </p:grpSpPr>
      <p:sp>
        <p:nvSpPr>
          <p:cNvPr id="2" name="Title 1"/>
          <p:cNvSpPr>
            <a:spLocks noGrp="1"/>
          </p:cNvSpPr>
          <p:nvPr>
            <p:ph type="title"/>
          </p:nvPr>
        </p:nvSpPr>
        <p:spPr>
          <a:xfrm>
            <a:off x="848678" y="518160"/>
            <a:ext cx="8362698" cy="1036320"/>
          </a:xfrm>
        </p:spPr>
        <p:txBody>
          <a:bodyPr/>
          <a:lstStyle/>
          <a:p>
            <a:r>
              <a:rPr lang="en-US" dirty="0"/>
              <a:t>Click to edit Master title style</a:t>
            </a:r>
          </a:p>
        </p:txBody>
      </p:sp>
      <p:sp>
        <p:nvSpPr>
          <p:cNvPr id="3" name="Content Placeholder 2"/>
          <p:cNvSpPr>
            <a:spLocks noGrp="1"/>
          </p:cNvSpPr>
          <p:nvPr>
            <p:ph sz="half" idx="1"/>
          </p:nvPr>
        </p:nvSpPr>
        <p:spPr>
          <a:xfrm>
            <a:off x="1414463" y="4657683"/>
            <a:ext cx="2564892" cy="2205059"/>
          </a:xfrm>
        </p:spPr>
        <p:txBody>
          <a:bodyPr>
            <a:noAutofit/>
          </a:bodyPr>
          <a:lstStyle>
            <a:lvl1pPr marL="9168" indent="0">
              <a:buNone/>
              <a:defRPr sz="1320"/>
            </a:lvl1pPr>
            <a:lvl2pPr>
              <a:defRPr sz="1320"/>
            </a:lvl2pPr>
            <a:lvl3pPr>
              <a:defRPr sz="1320"/>
            </a:lvl3pPr>
            <a:lvl4pPr>
              <a:defRPr sz="1320"/>
            </a:lvl4pPr>
            <a:lvl5pPr>
              <a:defRPr sz="132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186809" y="4663051"/>
            <a:ext cx="2564892" cy="2205059"/>
          </a:xfrm>
        </p:spPr>
        <p:txBody>
          <a:bodyPr>
            <a:noAutofit/>
          </a:bodyPr>
          <a:lstStyle>
            <a:lvl1pPr marL="9168" indent="0">
              <a:buNone/>
              <a:defRPr sz="1320"/>
            </a:lvl1pPr>
            <a:lvl2pPr>
              <a:defRPr sz="1320"/>
            </a:lvl2pPr>
            <a:lvl3pPr>
              <a:defRPr sz="1320"/>
            </a:lvl3pPr>
            <a:lvl4pPr>
              <a:defRPr sz="1320"/>
            </a:lvl4pPr>
            <a:lvl5pPr>
              <a:defRPr sz="13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AD4B2D-25FF-0B46-98A4-87FBB723E472}" type="slidenum">
              <a:rPr lang="en-US" smtClean="0"/>
              <a:t>‹#›</a:t>
            </a:fld>
            <a:endParaRPr lang="en-US" dirty="0"/>
          </a:p>
        </p:txBody>
      </p:sp>
      <p:sp>
        <p:nvSpPr>
          <p:cNvPr id="8" name="Content Placeholder 3">
            <a:extLst>
              <a:ext uri="{FF2B5EF4-FFF2-40B4-BE49-F238E27FC236}">
                <a16:creationId xmlns:a16="http://schemas.microsoft.com/office/drawing/2014/main" id="{A80733C4-37B3-EAAC-AEF9-6AA9939E4F15}"/>
              </a:ext>
            </a:extLst>
          </p:cNvPr>
          <p:cNvSpPr>
            <a:spLocks noGrp="1"/>
          </p:cNvSpPr>
          <p:nvPr>
            <p:ph sz="half" idx="13"/>
          </p:nvPr>
        </p:nvSpPr>
        <p:spPr>
          <a:xfrm>
            <a:off x="6959156" y="4657683"/>
            <a:ext cx="2564892" cy="2205059"/>
          </a:xfrm>
        </p:spPr>
        <p:txBody>
          <a:bodyPr>
            <a:noAutofit/>
          </a:bodyPr>
          <a:lstStyle>
            <a:lvl1pPr marL="9168" indent="0">
              <a:buNone/>
              <a:defRPr sz="1320"/>
            </a:lvl1pPr>
            <a:lvl2pPr>
              <a:defRPr sz="1320"/>
            </a:lvl2pPr>
            <a:lvl3pPr>
              <a:defRPr sz="1320"/>
            </a:lvl3pPr>
            <a:lvl4pPr>
              <a:defRPr sz="1320"/>
            </a:lvl4pPr>
            <a:lvl5pPr>
              <a:defRPr sz="13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D1B3F97D-7E38-574A-6E95-2F00134A846D}"/>
              </a:ext>
            </a:extLst>
          </p:cNvPr>
          <p:cNvSpPr>
            <a:spLocks noGrp="1"/>
          </p:cNvSpPr>
          <p:nvPr>
            <p:ph type="body" idx="14"/>
          </p:nvPr>
        </p:nvSpPr>
        <p:spPr>
          <a:xfrm>
            <a:off x="1414463" y="3886200"/>
            <a:ext cx="2564892" cy="690880"/>
          </a:xfrm>
        </p:spPr>
        <p:txBody>
          <a:bodyPr anchor="b">
            <a:normAutofit/>
          </a:bodyPr>
          <a:lstStyle>
            <a:lvl1pPr marL="0" indent="0">
              <a:buNone/>
              <a:defRPr sz="1320" b="1">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dirty="0"/>
              <a:t>Click to edit Master text styles</a:t>
            </a:r>
          </a:p>
        </p:txBody>
      </p:sp>
      <p:sp>
        <p:nvSpPr>
          <p:cNvPr id="13" name="Text Placeholder 2">
            <a:extLst>
              <a:ext uri="{FF2B5EF4-FFF2-40B4-BE49-F238E27FC236}">
                <a16:creationId xmlns:a16="http://schemas.microsoft.com/office/drawing/2014/main" id="{038B55C3-B35F-408A-369D-8D1FF3D18EB5}"/>
              </a:ext>
            </a:extLst>
          </p:cNvPr>
          <p:cNvSpPr>
            <a:spLocks noGrp="1"/>
          </p:cNvSpPr>
          <p:nvPr>
            <p:ph type="body" idx="15"/>
          </p:nvPr>
        </p:nvSpPr>
        <p:spPr>
          <a:xfrm>
            <a:off x="4186809" y="3891569"/>
            <a:ext cx="2564892" cy="690880"/>
          </a:xfrm>
        </p:spPr>
        <p:txBody>
          <a:bodyPr anchor="b">
            <a:normAutofit/>
          </a:bodyPr>
          <a:lstStyle>
            <a:lvl1pPr marL="0" indent="0">
              <a:buNone/>
              <a:defRPr sz="1320" b="1">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a:t>Click to edit Master text styles</a:t>
            </a:r>
          </a:p>
        </p:txBody>
      </p:sp>
      <p:sp>
        <p:nvSpPr>
          <p:cNvPr id="14" name="Text Placeholder 2">
            <a:extLst>
              <a:ext uri="{FF2B5EF4-FFF2-40B4-BE49-F238E27FC236}">
                <a16:creationId xmlns:a16="http://schemas.microsoft.com/office/drawing/2014/main" id="{CE6F57E9-E945-F342-883D-87FEE1B72ACE}"/>
              </a:ext>
            </a:extLst>
          </p:cNvPr>
          <p:cNvSpPr>
            <a:spLocks noGrp="1"/>
          </p:cNvSpPr>
          <p:nvPr>
            <p:ph type="body" idx="16"/>
          </p:nvPr>
        </p:nvSpPr>
        <p:spPr>
          <a:xfrm>
            <a:off x="6959156" y="3886200"/>
            <a:ext cx="2564892" cy="690880"/>
          </a:xfrm>
        </p:spPr>
        <p:txBody>
          <a:bodyPr anchor="b">
            <a:normAutofit/>
          </a:bodyPr>
          <a:lstStyle>
            <a:lvl1pPr marL="0" indent="0">
              <a:buNone/>
              <a:defRPr sz="1320" b="1">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dirty="0"/>
              <a:t>Click to edit Master text styles</a:t>
            </a:r>
          </a:p>
        </p:txBody>
      </p:sp>
      <p:sp>
        <p:nvSpPr>
          <p:cNvPr id="9" name="Text Placeholder 9">
            <a:extLst>
              <a:ext uri="{FF2B5EF4-FFF2-40B4-BE49-F238E27FC236}">
                <a16:creationId xmlns:a16="http://schemas.microsoft.com/office/drawing/2014/main" id="{8A63F4BF-2543-56EE-E4F8-4B24A8D83A80}"/>
              </a:ext>
            </a:extLst>
          </p:cNvPr>
          <p:cNvSpPr>
            <a:spLocks noGrp="1"/>
          </p:cNvSpPr>
          <p:nvPr>
            <p:ph type="body" sz="quarter" idx="23" hasCustomPrompt="1"/>
          </p:nvPr>
        </p:nvSpPr>
        <p:spPr>
          <a:xfrm>
            <a:off x="1414462" y="518160"/>
            <a:ext cx="2043113" cy="518160"/>
          </a:xfrm>
          <a:solidFill>
            <a:schemeClr val="bg2"/>
          </a:solidFill>
          <a:ln w="19050">
            <a:solidFill>
              <a:schemeClr val="tx1"/>
            </a:solidFill>
            <a:extLst>
              <a:ext uri="{C807C97D-BFC1-408E-A445-0C87EB9F89A2}">
                <ask:lineSketchStyleProps xmlns:ask="http://schemas.microsoft.com/office/drawing/2018/sketchyshapes" sd="1219033472">
                  <a:custGeom>
                    <a:avLst/>
                    <a:gdLst>
                      <a:gd name="connsiteX0" fmla="*/ 0 w 2353800"/>
                      <a:gd name="connsiteY0" fmla="*/ 0 h 457200"/>
                      <a:gd name="connsiteX1" fmla="*/ 564912 w 2353800"/>
                      <a:gd name="connsiteY1" fmla="*/ 0 h 457200"/>
                      <a:gd name="connsiteX2" fmla="*/ 1153362 w 2353800"/>
                      <a:gd name="connsiteY2" fmla="*/ 0 h 457200"/>
                      <a:gd name="connsiteX3" fmla="*/ 1741812 w 2353800"/>
                      <a:gd name="connsiteY3" fmla="*/ 0 h 457200"/>
                      <a:gd name="connsiteX4" fmla="*/ 2353800 w 2353800"/>
                      <a:gd name="connsiteY4" fmla="*/ 0 h 457200"/>
                      <a:gd name="connsiteX5" fmla="*/ 2353800 w 2353800"/>
                      <a:gd name="connsiteY5" fmla="*/ 457200 h 457200"/>
                      <a:gd name="connsiteX6" fmla="*/ 1765350 w 2353800"/>
                      <a:gd name="connsiteY6" fmla="*/ 457200 h 457200"/>
                      <a:gd name="connsiteX7" fmla="*/ 1223976 w 2353800"/>
                      <a:gd name="connsiteY7" fmla="*/ 457200 h 457200"/>
                      <a:gd name="connsiteX8" fmla="*/ 682602 w 2353800"/>
                      <a:gd name="connsiteY8" fmla="*/ 457200 h 457200"/>
                      <a:gd name="connsiteX9" fmla="*/ 0 w 2353800"/>
                      <a:gd name="connsiteY9" fmla="*/ 457200 h 457200"/>
                      <a:gd name="connsiteX10" fmla="*/ 0 w 2353800"/>
                      <a:gd name="connsiteY10"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800" h="457200" fill="none" extrusionOk="0">
                        <a:moveTo>
                          <a:pt x="0" y="0"/>
                        </a:moveTo>
                        <a:cubicBezTo>
                          <a:pt x="261818" y="-14000"/>
                          <a:pt x="326211" y="25335"/>
                          <a:pt x="564912" y="0"/>
                        </a:cubicBezTo>
                        <a:cubicBezTo>
                          <a:pt x="803613" y="-25335"/>
                          <a:pt x="1031965" y="19312"/>
                          <a:pt x="1153362" y="0"/>
                        </a:cubicBezTo>
                        <a:cubicBezTo>
                          <a:pt x="1274759" y="-19312"/>
                          <a:pt x="1487484" y="-1651"/>
                          <a:pt x="1741812" y="0"/>
                        </a:cubicBezTo>
                        <a:cubicBezTo>
                          <a:pt x="1996140" y="1651"/>
                          <a:pt x="2179837" y="22627"/>
                          <a:pt x="2353800" y="0"/>
                        </a:cubicBezTo>
                        <a:cubicBezTo>
                          <a:pt x="2346331" y="185326"/>
                          <a:pt x="2362060" y="331234"/>
                          <a:pt x="2353800" y="457200"/>
                        </a:cubicBezTo>
                        <a:cubicBezTo>
                          <a:pt x="2162710" y="463493"/>
                          <a:pt x="2024147" y="458402"/>
                          <a:pt x="1765350" y="457200"/>
                        </a:cubicBezTo>
                        <a:cubicBezTo>
                          <a:pt x="1506553" y="455999"/>
                          <a:pt x="1355360" y="456042"/>
                          <a:pt x="1223976" y="457200"/>
                        </a:cubicBezTo>
                        <a:cubicBezTo>
                          <a:pt x="1092592" y="458358"/>
                          <a:pt x="812512" y="477559"/>
                          <a:pt x="682602" y="457200"/>
                        </a:cubicBezTo>
                        <a:cubicBezTo>
                          <a:pt x="552692" y="436841"/>
                          <a:pt x="199381" y="478408"/>
                          <a:pt x="0" y="457200"/>
                        </a:cubicBezTo>
                        <a:cubicBezTo>
                          <a:pt x="19429" y="324125"/>
                          <a:pt x="-13755" y="175489"/>
                          <a:pt x="0" y="0"/>
                        </a:cubicBezTo>
                        <a:close/>
                      </a:path>
                      <a:path w="2353800" h="457200" stroke="0" extrusionOk="0">
                        <a:moveTo>
                          <a:pt x="0" y="0"/>
                        </a:moveTo>
                        <a:cubicBezTo>
                          <a:pt x="189622" y="14308"/>
                          <a:pt x="315513" y="8692"/>
                          <a:pt x="564912" y="0"/>
                        </a:cubicBezTo>
                        <a:cubicBezTo>
                          <a:pt x="814311" y="-8692"/>
                          <a:pt x="974238" y="-4691"/>
                          <a:pt x="1082748" y="0"/>
                        </a:cubicBezTo>
                        <a:cubicBezTo>
                          <a:pt x="1191258" y="4691"/>
                          <a:pt x="1507065" y="12305"/>
                          <a:pt x="1718274" y="0"/>
                        </a:cubicBezTo>
                        <a:cubicBezTo>
                          <a:pt x="1929483" y="-12305"/>
                          <a:pt x="2058274" y="-18800"/>
                          <a:pt x="2353800" y="0"/>
                        </a:cubicBezTo>
                        <a:cubicBezTo>
                          <a:pt x="2365187" y="168154"/>
                          <a:pt x="2350372" y="246872"/>
                          <a:pt x="2353800" y="457200"/>
                        </a:cubicBezTo>
                        <a:cubicBezTo>
                          <a:pt x="2151453" y="445285"/>
                          <a:pt x="2074563" y="452271"/>
                          <a:pt x="1812426" y="457200"/>
                        </a:cubicBezTo>
                        <a:cubicBezTo>
                          <a:pt x="1550289" y="462129"/>
                          <a:pt x="1456131" y="447681"/>
                          <a:pt x="1271052" y="457200"/>
                        </a:cubicBezTo>
                        <a:cubicBezTo>
                          <a:pt x="1085973" y="466719"/>
                          <a:pt x="899774" y="480677"/>
                          <a:pt x="635526" y="457200"/>
                        </a:cubicBezTo>
                        <a:cubicBezTo>
                          <a:pt x="371278" y="433723"/>
                          <a:pt x="137650" y="483834"/>
                          <a:pt x="0" y="457200"/>
                        </a:cubicBezTo>
                        <a:cubicBezTo>
                          <a:pt x="5138" y="295884"/>
                          <a:pt x="21934" y="165798"/>
                          <a:pt x="0" y="0"/>
                        </a:cubicBezTo>
                        <a:close/>
                      </a:path>
                    </a:pathLst>
                  </a:custGeom>
                  <ask:type>
                    <ask:lineSketchNone/>
                  </ask:type>
                </ask:lineSketchStyleProps>
              </a:ext>
            </a:extLst>
          </a:ln>
          <a:effectLst>
            <a:outerShdw dist="63500" dir="2700000" algn="tl" rotWithShape="0">
              <a:schemeClr val="tx1">
                <a:alpha val="25000"/>
              </a:schemeClr>
            </a:outerShdw>
          </a:effectLst>
        </p:spPr>
        <p:txBody>
          <a:bodyPr vert="horz" wrap="square" lIns="91440" tIns="45720" rIns="91440" bIns="45720" rtlCol="0" anchor="ctr">
            <a:normAutofit/>
          </a:bodyPr>
          <a:lstStyle>
            <a:lvl1pPr>
              <a:defRPr lang="en-US" sz="1155" dirty="0">
                <a:ea typeface="Noto Sans" panose="020B0502040504020204" pitchFamily="34" charset="0"/>
                <a:cs typeface="Noto Sans" panose="020B0502040504020204" pitchFamily="34" charset="0"/>
              </a:defRPr>
            </a:lvl1pPr>
          </a:lstStyle>
          <a:p>
            <a:pPr marL="9168" lvl="0" indent="0" algn="ctr">
              <a:lnSpc>
                <a:spcPct val="100000"/>
              </a:lnSpc>
              <a:buNone/>
            </a:pPr>
            <a:r>
              <a:rPr lang="en-US" dirty="0"/>
              <a:t>Chapter Title</a:t>
            </a:r>
          </a:p>
        </p:txBody>
      </p:sp>
    </p:spTree>
    <p:extLst>
      <p:ext uri="{BB962C8B-B14F-4D97-AF65-F5344CB8AC3E}">
        <p14:creationId xmlns:p14="http://schemas.microsoft.com/office/powerpoint/2010/main" val="2835922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4A173-C4D7-672C-F67A-371D3AECA9DF}"/>
              </a:ext>
            </a:extLst>
          </p:cNvPr>
          <p:cNvSpPr>
            <a:spLocks noGrp="1"/>
          </p:cNvSpPr>
          <p:nvPr>
            <p:ph type="title"/>
          </p:nvPr>
        </p:nvSpPr>
        <p:spPr>
          <a:xfrm>
            <a:off x="785812" y="1036320"/>
            <a:ext cx="3111818" cy="869498"/>
          </a:xfrm>
        </p:spPr>
        <p:txBody>
          <a:bodyPr>
            <a:normAutofit/>
          </a:bodyPr>
          <a:lstStyle>
            <a:lvl1pPr>
              <a:lnSpc>
                <a:spcPct val="75000"/>
              </a:lnSpc>
              <a:defRPr sz="2145"/>
            </a:lvl1pPr>
          </a:lstStyle>
          <a:p>
            <a:r>
              <a:rPr lang="en-US" dirty="0"/>
              <a:t>Click to edit Master title style</a:t>
            </a:r>
          </a:p>
        </p:txBody>
      </p:sp>
      <p:sp>
        <p:nvSpPr>
          <p:cNvPr id="3" name="Date Placeholder 2">
            <a:extLst>
              <a:ext uri="{FF2B5EF4-FFF2-40B4-BE49-F238E27FC236}">
                <a16:creationId xmlns:a16="http://schemas.microsoft.com/office/drawing/2014/main" id="{9FA9BE98-C83C-28C6-470E-FD1E97280286}"/>
              </a:ext>
            </a:extLst>
          </p:cNvPr>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4" name="Footer Placeholder 3">
            <a:extLst>
              <a:ext uri="{FF2B5EF4-FFF2-40B4-BE49-F238E27FC236}">
                <a16:creationId xmlns:a16="http://schemas.microsoft.com/office/drawing/2014/main" id="{F9528062-034E-C00A-B4B3-F4AD54DBB50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B3D61F9-F935-B785-0421-8AFC383B70C5}"/>
              </a:ext>
            </a:extLst>
          </p:cNvPr>
          <p:cNvSpPr>
            <a:spLocks noGrp="1"/>
          </p:cNvSpPr>
          <p:nvPr>
            <p:ph type="sldNum" sz="quarter" idx="12"/>
          </p:nvPr>
        </p:nvSpPr>
        <p:spPr/>
        <p:txBody>
          <a:bodyPr/>
          <a:lstStyle/>
          <a:p>
            <a:fld id="{D9AD4B2D-25FF-0B46-98A4-87FBB723E472}" type="slidenum">
              <a:rPr lang="en-US" smtClean="0"/>
              <a:t>‹#›</a:t>
            </a:fld>
            <a:endParaRPr lang="en-US" dirty="0"/>
          </a:p>
        </p:txBody>
      </p:sp>
      <p:sp>
        <p:nvSpPr>
          <p:cNvPr id="6" name="Picture Placeholder 8">
            <a:extLst>
              <a:ext uri="{FF2B5EF4-FFF2-40B4-BE49-F238E27FC236}">
                <a16:creationId xmlns:a16="http://schemas.microsoft.com/office/drawing/2014/main" id="{3A5E7643-1D83-BDD5-F1E1-690B6AFC7D5D}"/>
              </a:ext>
            </a:extLst>
          </p:cNvPr>
          <p:cNvSpPr>
            <a:spLocks noGrp="1"/>
          </p:cNvSpPr>
          <p:nvPr>
            <p:ph type="pic" sz="quarter" idx="13" hasCustomPrompt="1"/>
          </p:nvPr>
        </p:nvSpPr>
        <p:spPr>
          <a:xfrm>
            <a:off x="958209" y="1814962"/>
            <a:ext cx="1138822" cy="1564442"/>
          </a:xfrm>
          <a:prstGeom prst="ellipse">
            <a:avLst/>
          </a:prstGeom>
          <a:blipFill dpi="0" rotWithShape="1">
            <a:blip r:embed="rId2">
              <a:alphaModFix amt="74094"/>
            </a:blip>
            <a:srcRect/>
            <a:stretch>
              <a:fillRect/>
            </a:stretch>
          </a:blipFill>
        </p:spPr>
        <p:txBody>
          <a:bodyPr anchor="ctr">
            <a:normAutofit/>
          </a:bodyPr>
          <a:lstStyle>
            <a:lvl1pPr marL="9168" indent="0" algn="ctr">
              <a:lnSpc>
                <a:spcPct val="100000"/>
              </a:lnSpc>
              <a:buNone/>
              <a:defRPr sz="1155">
                <a:solidFill>
                  <a:schemeClr val="bg2"/>
                </a:solidFill>
              </a:defRPr>
            </a:lvl1pPr>
          </a:lstStyle>
          <a:p>
            <a:r>
              <a:rPr lang="en-US" dirty="0"/>
              <a:t>Insert image here</a:t>
            </a:r>
          </a:p>
        </p:txBody>
      </p:sp>
      <p:sp>
        <p:nvSpPr>
          <p:cNvPr id="14" name="Text Placeholder 2">
            <a:extLst>
              <a:ext uri="{FF2B5EF4-FFF2-40B4-BE49-F238E27FC236}">
                <a16:creationId xmlns:a16="http://schemas.microsoft.com/office/drawing/2014/main" id="{C33D3CB9-D4B7-A937-C8C2-0AF93F5D3B7B}"/>
              </a:ext>
            </a:extLst>
          </p:cNvPr>
          <p:cNvSpPr>
            <a:spLocks noGrp="1"/>
          </p:cNvSpPr>
          <p:nvPr>
            <p:ph type="body" idx="17" hasCustomPrompt="1"/>
          </p:nvPr>
        </p:nvSpPr>
        <p:spPr>
          <a:xfrm>
            <a:off x="471488" y="3516271"/>
            <a:ext cx="2112264" cy="363433"/>
          </a:xfrm>
        </p:spPr>
        <p:txBody>
          <a:bodyPr anchor="ctr">
            <a:noAutofit/>
          </a:bodyPr>
          <a:lstStyle>
            <a:lvl1pPr marL="0" indent="0" algn="ctr">
              <a:lnSpc>
                <a:spcPct val="100000"/>
              </a:lnSpc>
              <a:buNone/>
              <a:defRPr sz="1320" b="1">
                <a:latin typeface="+mn-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a:t>Name</a:t>
            </a:r>
          </a:p>
        </p:txBody>
      </p:sp>
      <p:sp>
        <p:nvSpPr>
          <p:cNvPr id="15" name="Text Placeholder 2">
            <a:extLst>
              <a:ext uri="{FF2B5EF4-FFF2-40B4-BE49-F238E27FC236}">
                <a16:creationId xmlns:a16="http://schemas.microsoft.com/office/drawing/2014/main" id="{9FA152CB-F6EE-31CA-F8F2-9FF668E692EF}"/>
              </a:ext>
            </a:extLst>
          </p:cNvPr>
          <p:cNvSpPr>
            <a:spLocks noGrp="1"/>
          </p:cNvSpPr>
          <p:nvPr>
            <p:ph type="body" idx="18" hasCustomPrompt="1"/>
          </p:nvPr>
        </p:nvSpPr>
        <p:spPr>
          <a:xfrm>
            <a:off x="471488" y="3884961"/>
            <a:ext cx="2112264" cy="363433"/>
          </a:xfrm>
        </p:spPr>
        <p:txBody>
          <a:bodyPr anchor="ctr">
            <a:noAutofit/>
          </a:bodyPr>
          <a:lstStyle>
            <a:lvl1pPr marL="0" indent="0" algn="ctr">
              <a:lnSpc>
                <a:spcPct val="100000"/>
              </a:lnSpc>
              <a:buNone/>
              <a:defRPr sz="1320" b="0">
                <a:latin typeface="+mn-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a:t>Title or role</a:t>
            </a:r>
          </a:p>
        </p:txBody>
      </p:sp>
      <p:sp>
        <p:nvSpPr>
          <p:cNvPr id="18" name="Text Placeholder 2">
            <a:extLst>
              <a:ext uri="{FF2B5EF4-FFF2-40B4-BE49-F238E27FC236}">
                <a16:creationId xmlns:a16="http://schemas.microsoft.com/office/drawing/2014/main" id="{A849D1D7-473C-06E6-1A43-5C9192306E14}"/>
              </a:ext>
            </a:extLst>
          </p:cNvPr>
          <p:cNvSpPr>
            <a:spLocks noGrp="1"/>
          </p:cNvSpPr>
          <p:nvPr>
            <p:ph type="body" idx="19" hasCustomPrompt="1"/>
          </p:nvPr>
        </p:nvSpPr>
        <p:spPr>
          <a:xfrm>
            <a:off x="2805875" y="3516271"/>
            <a:ext cx="2112264" cy="363433"/>
          </a:xfrm>
        </p:spPr>
        <p:txBody>
          <a:bodyPr anchor="ctr">
            <a:noAutofit/>
          </a:bodyPr>
          <a:lstStyle>
            <a:lvl1pPr marL="0" indent="0" algn="ctr">
              <a:lnSpc>
                <a:spcPct val="100000"/>
              </a:lnSpc>
              <a:buNone/>
              <a:defRPr sz="1320" b="1">
                <a:latin typeface="+mn-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a:t>Name</a:t>
            </a:r>
          </a:p>
        </p:txBody>
      </p:sp>
      <p:sp>
        <p:nvSpPr>
          <p:cNvPr id="19" name="Text Placeholder 2">
            <a:extLst>
              <a:ext uri="{FF2B5EF4-FFF2-40B4-BE49-F238E27FC236}">
                <a16:creationId xmlns:a16="http://schemas.microsoft.com/office/drawing/2014/main" id="{B850B866-ED89-0FAD-CFBF-FCF37E90B004}"/>
              </a:ext>
            </a:extLst>
          </p:cNvPr>
          <p:cNvSpPr>
            <a:spLocks noGrp="1"/>
          </p:cNvSpPr>
          <p:nvPr>
            <p:ph type="body" idx="20" hasCustomPrompt="1"/>
          </p:nvPr>
        </p:nvSpPr>
        <p:spPr>
          <a:xfrm>
            <a:off x="2805875" y="3884961"/>
            <a:ext cx="2112264" cy="363433"/>
          </a:xfrm>
        </p:spPr>
        <p:txBody>
          <a:bodyPr anchor="ctr">
            <a:noAutofit/>
          </a:bodyPr>
          <a:lstStyle>
            <a:lvl1pPr marL="0" indent="0" algn="ctr">
              <a:lnSpc>
                <a:spcPct val="100000"/>
              </a:lnSpc>
              <a:buNone/>
              <a:defRPr sz="1320" b="0">
                <a:latin typeface="+mn-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a:t>Title or role</a:t>
            </a:r>
          </a:p>
        </p:txBody>
      </p:sp>
      <p:sp>
        <p:nvSpPr>
          <p:cNvPr id="20" name="Text Placeholder 2">
            <a:extLst>
              <a:ext uri="{FF2B5EF4-FFF2-40B4-BE49-F238E27FC236}">
                <a16:creationId xmlns:a16="http://schemas.microsoft.com/office/drawing/2014/main" id="{5C7791F3-A6E6-E327-1FED-9F63BFF57D7C}"/>
              </a:ext>
            </a:extLst>
          </p:cNvPr>
          <p:cNvSpPr>
            <a:spLocks noGrp="1"/>
          </p:cNvSpPr>
          <p:nvPr>
            <p:ph type="body" idx="21" hasCustomPrompt="1"/>
          </p:nvPr>
        </p:nvSpPr>
        <p:spPr>
          <a:xfrm>
            <a:off x="5140263" y="3516271"/>
            <a:ext cx="2112264" cy="363433"/>
          </a:xfrm>
        </p:spPr>
        <p:txBody>
          <a:bodyPr anchor="ctr">
            <a:noAutofit/>
          </a:bodyPr>
          <a:lstStyle>
            <a:lvl1pPr marL="0" indent="0" algn="ctr">
              <a:lnSpc>
                <a:spcPct val="100000"/>
              </a:lnSpc>
              <a:buNone/>
              <a:defRPr sz="1320" b="1">
                <a:latin typeface="+mn-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a:t>Name</a:t>
            </a:r>
          </a:p>
        </p:txBody>
      </p:sp>
      <p:sp>
        <p:nvSpPr>
          <p:cNvPr id="21" name="Text Placeholder 2">
            <a:extLst>
              <a:ext uri="{FF2B5EF4-FFF2-40B4-BE49-F238E27FC236}">
                <a16:creationId xmlns:a16="http://schemas.microsoft.com/office/drawing/2014/main" id="{198D3EB6-F10C-28F1-5910-64EE1FF35A04}"/>
              </a:ext>
            </a:extLst>
          </p:cNvPr>
          <p:cNvSpPr>
            <a:spLocks noGrp="1"/>
          </p:cNvSpPr>
          <p:nvPr>
            <p:ph type="body" idx="22" hasCustomPrompt="1"/>
          </p:nvPr>
        </p:nvSpPr>
        <p:spPr>
          <a:xfrm>
            <a:off x="5140263" y="3884961"/>
            <a:ext cx="2112264" cy="363433"/>
          </a:xfrm>
        </p:spPr>
        <p:txBody>
          <a:bodyPr anchor="ctr">
            <a:noAutofit/>
          </a:bodyPr>
          <a:lstStyle>
            <a:lvl1pPr marL="0" indent="0" algn="ctr">
              <a:lnSpc>
                <a:spcPct val="100000"/>
              </a:lnSpc>
              <a:buNone/>
              <a:defRPr sz="1320" b="0">
                <a:latin typeface="+mn-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a:t>Title or role</a:t>
            </a:r>
          </a:p>
        </p:txBody>
      </p:sp>
      <p:sp>
        <p:nvSpPr>
          <p:cNvPr id="22" name="Text Placeholder 2">
            <a:extLst>
              <a:ext uri="{FF2B5EF4-FFF2-40B4-BE49-F238E27FC236}">
                <a16:creationId xmlns:a16="http://schemas.microsoft.com/office/drawing/2014/main" id="{EA088F4B-BA8B-B356-CCE5-3B6EB0D1C611}"/>
              </a:ext>
            </a:extLst>
          </p:cNvPr>
          <p:cNvSpPr>
            <a:spLocks noGrp="1"/>
          </p:cNvSpPr>
          <p:nvPr>
            <p:ph type="body" idx="23" hasCustomPrompt="1"/>
          </p:nvPr>
        </p:nvSpPr>
        <p:spPr>
          <a:xfrm>
            <a:off x="7474650" y="3516271"/>
            <a:ext cx="2112264" cy="363433"/>
          </a:xfrm>
        </p:spPr>
        <p:txBody>
          <a:bodyPr anchor="ctr">
            <a:noAutofit/>
          </a:bodyPr>
          <a:lstStyle>
            <a:lvl1pPr marL="0" indent="0" algn="ctr">
              <a:lnSpc>
                <a:spcPct val="100000"/>
              </a:lnSpc>
              <a:buNone/>
              <a:defRPr sz="1320" b="1">
                <a:latin typeface="+mn-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a:t>Name</a:t>
            </a:r>
          </a:p>
        </p:txBody>
      </p:sp>
      <p:sp>
        <p:nvSpPr>
          <p:cNvPr id="23" name="Text Placeholder 2">
            <a:extLst>
              <a:ext uri="{FF2B5EF4-FFF2-40B4-BE49-F238E27FC236}">
                <a16:creationId xmlns:a16="http://schemas.microsoft.com/office/drawing/2014/main" id="{B33E6ED9-7220-DB56-15B5-18098AB73618}"/>
              </a:ext>
            </a:extLst>
          </p:cNvPr>
          <p:cNvSpPr>
            <a:spLocks noGrp="1"/>
          </p:cNvSpPr>
          <p:nvPr>
            <p:ph type="body" idx="24" hasCustomPrompt="1"/>
          </p:nvPr>
        </p:nvSpPr>
        <p:spPr>
          <a:xfrm>
            <a:off x="7474650" y="3884961"/>
            <a:ext cx="2112264" cy="363433"/>
          </a:xfrm>
        </p:spPr>
        <p:txBody>
          <a:bodyPr anchor="ctr">
            <a:noAutofit/>
          </a:bodyPr>
          <a:lstStyle>
            <a:lvl1pPr marL="0" indent="0" algn="ctr">
              <a:lnSpc>
                <a:spcPct val="100000"/>
              </a:lnSpc>
              <a:buNone/>
              <a:defRPr sz="1320" b="0">
                <a:latin typeface="+mn-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a:t>Title or role</a:t>
            </a:r>
          </a:p>
        </p:txBody>
      </p:sp>
      <p:sp>
        <p:nvSpPr>
          <p:cNvPr id="24" name="Picture Placeholder 8">
            <a:extLst>
              <a:ext uri="{FF2B5EF4-FFF2-40B4-BE49-F238E27FC236}">
                <a16:creationId xmlns:a16="http://schemas.microsoft.com/office/drawing/2014/main" id="{60742F68-157F-6BB5-811E-DAA6790EF172}"/>
              </a:ext>
            </a:extLst>
          </p:cNvPr>
          <p:cNvSpPr>
            <a:spLocks noGrp="1"/>
          </p:cNvSpPr>
          <p:nvPr>
            <p:ph type="pic" sz="quarter" idx="25" hasCustomPrompt="1"/>
          </p:nvPr>
        </p:nvSpPr>
        <p:spPr>
          <a:xfrm>
            <a:off x="3292596" y="1814962"/>
            <a:ext cx="1138822" cy="1564442"/>
          </a:xfrm>
          <a:prstGeom prst="ellipse">
            <a:avLst/>
          </a:prstGeom>
          <a:blipFill dpi="0" rotWithShape="1">
            <a:blip r:embed="rId2">
              <a:alphaModFix amt="74094"/>
            </a:blip>
            <a:srcRect/>
            <a:stretch>
              <a:fillRect/>
            </a:stretch>
          </a:blipFill>
        </p:spPr>
        <p:txBody>
          <a:bodyPr anchor="ctr">
            <a:normAutofit/>
          </a:bodyPr>
          <a:lstStyle>
            <a:lvl1pPr marL="9168" indent="0" algn="ctr">
              <a:lnSpc>
                <a:spcPct val="100000"/>
              </a:lnSpc>
              <a:buNone/>
              <a:defRPr sz="1155">
                <a:solidFill>
                  <a:schemeClr val="bg2"/>
                </a:solidFill>
              </a:defRPr>
            </a:lvl1pPr>
          </a:lstStyle>
          <a:p>
            <a:r>
              <a:rPr lang="en-US" dirty="0"/>
              <a:t>Insert image here</a:t>
            </a:r>
          </a:p>
        </p:txBody>
      </p:sp>
      <p:sp>
        <p:nvSpPr>
          <p:cNvPr id="25" name="Picture Placeholder 8">
            <a:extLst>
              <a:ext uri="{FF2B5EF4-FFF2-40B4-BE49-F238E27FC236}">
                <a16:creationId xmlns:a16="http://schemas.microsoft.com/office/drawing/2014/main" id="{3248E3E5-9885-D44E-DDD0-F84EC976F446}"/>
              </a:ext>
            </a:extLst>
          </p:cNvPr>
          <p:cNvSpPr>
            <a:spLocks noGrp="1"/>
          </p:cNvSpPr>
          <p:nvPr>
            <p:ph type="pic" sz="quarter" idx="26" hasCustomPrompt="1"/>
          </p:nvPr>
        </p:nvSpPr>
        <p:spPr>
          <a:xfrm>
            <a:off x="5626984" y="1814962"/>
            <a:ext cx="1138822" cy="1564442"/>
          </a:xfrm>
          <a:prstGeom prst="ellipse">
            <a:avLst/>
          </a:prstGeom>
          <a:blipFill dpi="0" rotWithShape="1">
            <a:blip r:embed="rId2">
              <a:alphaModFix amt="74094"/>
            </a:blip>
            <a:srcRect/>
            <a:stretch>
              <a:fillRect/>
            </a:stretch>
          </a:blipFill>
        </p:spPr>
        <p:txBody>
          <a:bodyPr anchor="ctr">
            <a:normAutofit/>
          </a:bodyPr>
          <a:lstStyle>
            <a:lvl1pPr marL="9168" indent="0" algn="ctr">
              <a:lnSpc>
                <a:spcPct val="100000"/>
              </a:lnSpc>
              <a:buNone/>
              <a:defRPr sz="1155">
                <a:solidFill>
                  <a:schemeClr val="bg2"/>
                </a:solidFill>
              </a:defRPr>
            </a:lvl1pPr>
          </a:lstStyle>
          <a:p>
            <a:r>
              <a:rPr lang="en-US" dirty="0"/>
              <a:t>Insert image here</a:t>
            </a:r>
          </a:p>
        </p:txBody>
      </p:sp>
      <p:sp>
        <p:nvSpPr>
          <p:cNvPr id="26" name="Picture Placeholder 8">
            <a:extLst>
              <a:ext uri="{FF2B5EF4-FFF2-40B4-BE49-F238E27FC236}">
                <a16:creationId xmlns:a16="http://schemas.microsoft.com/office/drawing/2014/main" id="{FA98E9F2-ED79-8CDB-1C7B-073FB2297268}"/>
              </a:ext>
            </a:extLst>
          </p:cNvPr>
          <p:cNvSpPr>
            <a:spLocks noGrp="1"/>
          </p:cNvSpPr>
          <p:nvPr>
            <p:ph type="pic" sz="quarter" idx="27" hasCustomPrompt="1"/>
          </p:nvPr>
        </p:nvSpPr>
        <p:spPr>
          <a:xfrm>
            <a:off x="7961371" y="1814962"/>
            <a:ext cx="1138822" cy="1564442"/>
          </a:xfrm>
          <a:prstGeom prst="ellipse">
            <a:avLst/>
          </a:prstGeom>
          <a:blipFill dpi="0" rotWithShape="1">
            <a:blip r:embed="rId2">
              <a:alphaModFix amt="74094"/>
            </a:blip>
            <a:srcRect/>
            <a:stretch>
              <a:fillRect/>
            </a:stretch>
          </a:blipFill>
        </p:spPr>
        <p:txBody>
          <a:bodyPr anchor="ctr">
            <a:normAutofit/>
          </a:bodyPr>
          <a:lstStyle>
            <a:lvl1pPr marL="9168" indent="0" algn="ctr">
              <a:lnSpc>
                <a:spcPct val="100000"/>
              </a:lnSpc>
              <a:buNone/>
              <a:defRPr sz="1155">
                <a:solidFill>
                  <a:schemeClr val="bg2"/>
                </a:solidFill>
              </a:defRPr>
            </a:lvl1pPr>
          </a:lstStyle>
          <a:p>
            <a:r>
              <a:rPr lang="en-US" dirty="0"/>
              <a:t>Insert image here</a:t>
            </a:r>
          </a:p>
        </p:txBody>
      </p:sp>
      <p:sp>
        <p:nvSpPr>
          <p:cNvPr id="27" name="Picture Placeholder 8">
            <a:extLst>
              <a:ext uri="{FF2B5EF4-FFF2-40B4-BE49-F238E27FC236}">
                <a16:creationId xmlns:a16="http://schemas.microsoft.com/office/drawing/2014/main" id="{9E79D070-7F2C-D1BD-BE54-1736D645E90C}"/>
              </a:ext>
            </a:extLst>
          </p:cNvPr>
          <p:cNvSpPr>
            <a:spLocks noGrp="1"/>
          </p:cNvSpPr>
          <p:nvPr>
            <p:ph type="pic" sz="quarter" idx="28" hasCustomPrompt="1"/>
          </p:nvPr>
        </p:nvSpPr>
        <p:spPr>
          <a:xfrm>
            <a:off x="958209" y="4521356"/>
            <a:ext cx="1138822" cy="1564442"/>
          </a:xfrm>
          <a:prstGeom prst="ellipse">
            <a:avLst/>
          </a:prstGeom>
          <a:blipFill dpi="0" rotWithShape="1">
            <a:blip r:embed="rId2">
              <a:alphaModFix amt="74094"/>
            </a:blip>
            <a:srcRect/>
            <a:stretch>
              <a:fillRect/>
            </a:stretch>
          </a:blipFill>
        </p:spPr>
        <p:txBody>
          <a:bodyPr anchor="ctr">
            <a:normAutofit/>
          </a:bodyPr>
          <a:lstStyle>
            <a:lvl1pPr marL="9168" indent="0" algn="ctr">
              <a:lnSpc>
                <a:spcPct val="100000"/>
              </a:lnSpc>
              <a:buNone/>
              <a:defRPr sz="1155">
                <a:solidFill>
                  <a:schemeClr val="bg2"/>
                </a:solidFill>
              </a:defRPr>
            </a:lvl1pPr>
          </a:lstStyle>
          <a:p>
            <a:r>
              <a:rPr lang="en-US" dirty="0"/>
              <a:t>Insert image here</a:t>
            </a:r>
          </a:p>
        </p:txBody>
      </p:sp>
      <p:sp>
        <p:nvSpPr>
          <p:cNvPr id="28" name="Text Placeholder 2">
            <a:extLst>
              <a:ext uri="{FF2B5EF4-FFF2-40B4-BE49-F238E27FC236}">
                <a16:creationId xmlns:a16="http://schemas.microsoft.com/office/drawing/2014/main" id="{F2847B43-15B8-1206-A9BA-4709143B5BC3}"/>
              </a:ext>
            </a:extLst>
          </p:cNvPr>
          <p:cNvSpPr>
            <a:spLocks noGrp="1"/>
          </p:cNvSpPr>
          <p:nvPr>
            <p:ph type="body" idx="29" hasCustomPrompt="1"/>
          </p:nvPr>
        </p:nvSpPr>
        <p:spPr>
          <a:xfrm>
            <a:off x="471488" y="6254022"/>
            <a:ext cx="2112264" cy="363433"/>
          </a:xfrm>
        </p:spPr>
        <p:txBody>
          <a:bodyPr anchor="ctr">
            <a:noAutofit/>
          </a:bodyPr>
          <a:lstStyle>
            <a:lvl1pPr marL="0" indent="0" algn="ctr">
              <a:lnSpc>
                <a:spcPct val="100000"/>
              </a:lnSpc>
              <a:buNone/>
              <a:defRPr sz="1320" b="1">
                <a:latin typeface="+mn-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a:t>Name</a:t>
            </a:r>
          </a:p>
        </p:txBody>
      </p:sp>
      <p:sp>
        <p:nvSpPr>
          <p:cNvPr id="29" name="Text Placeholder 2">
            <a:extLst>
              <a:ext uri="{FF2B5EF4-FFF2-40B4-BE49-F238E27FC236}">
                <a16:creationId xmlns:a16="http://schemas.microsoft.com/office/drawing/2014/main" id="{845CE51D-85A4-972B-7153-98D49AAF45DC}"/>
              </a:ext>
            </a:extLst>
          </p:cNvPr>
          <p:cNvSpPr>
            <a:spLocks noGrp="1"/>
          </p:cNvSpPr>
          <p:nvPr>
            <p:ph type="body" idx="30" hasCustomPrompt="1"/>
          </p:nvPr>
        </p:nvSpPr>
        <p:spPr>
          <a:xfrm>
            <a:off x="471488" y="6622713"/>
            <a:ext cx="2112264" cy="363433"/>
          </a:xfrm>
        </p:spPr>
        <p:txBody>
          <a:bodyPr anchor="ctr">
            <a:noAutofit/>
          </a:bodyPr>
          <a:lstStyle>
            <a:lvl1pPr marL="0" indent="0" algn="ctr">
              <a:lnSpc>
                <a:spcPct val="100000"/>
              </a:lnSpc>
              <a:buNone/>
              <a:defRPr sz="1320" b="0">
                <a:latin typeface="+mn-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a:t>Title or role</a:t>
            </a:r>
          </a:p>
        </p:txBody>
      </p:sp>
      <p:sp>
        <p:nvSpPr>
          <p:cNvPr id="30" name="Text Placeholder 2">
            <a:extLst>
              <a:ext uri="{FF2B5EF4-FFF2-40B4-BE49-F238E27FC236}">
                <a16:creationId xmlns:a16="http://schemas.microsoft.com/office/drawing/2014/main" id="{5C15110E-9FAA-1B0C-0D31-A7C9757FE520}"/>
              </a:ext>
            </a:extLst>
          </p:cNvPr>
          <p:cNvSpPr>
            <a:spLocks noGrp="1"/>
          </p:cNvSpPr>
          <p:nvPr>
            <p:ph type="body" idx="31" hasCustomPrompt="1"/>
          </p:nvPr>
        </p:nvSpPr>
        <p:spPr>
          <a:xfrm>
            <a:off x="2805875" y="6254022"/>
            <a:ext cx="2112264" cy="363433"/>
          </a:xfrm>
        </p:spPr>
        <p:txBody>
          <a:bodyPr anchor="ctr">
            <a:noAutofit/>
          </a:bodyPr>
          <a:lstStyle>
            <a:lvl1pPr marL="0" indent="0" algn="ctr">
              <a:lnSpc>
                <a:spcPct val="100000"/>
              </a:lnSpc>
              <a:buNone/>
              <a:defRPr sz="1320" b="1">
                <a:latin typeface="+mn-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a:t>Name</a:t>
            </a:r>
          </a:p>
        </p:txBody>
      </p:sp>
      <p:sp>
        <p:nvSpPr>
          <p:cNvPr id="31" name="Text Placeholder 2">
            <a:extLst>
              <a:ext uri="{FF2B5EF4-FFF2-40B4-BE49-F238E27FC236}">
                <a16:creationId xmlns:a16="http://schemas.microsoft.com/office/drawing/2014/main" id="{EDE57115-53FB-2E0D-A37D-15182ADFA323}"/>
              </a:ext>
            </a:extLst>
          </p:cNvPr>
          <p:cNvSpPr>
            <a:spLocks noGrp="1"/>
          </p:cNvSpPr>
          <p:nvPr>
            <p:ph type="body" idx="32" hasCustomPrompt="1"/>
          </p:nvPr>
        </p:nvSpPr>
        <p:spPr>
          <a:xfrm>
            <a:off x="2805875" y="6622713"/>
            <a:ext cx="2112264" cy="363433"/>
          </a:xfrm>
        </p:spPr>
        <p:txBody>
          <a:bodyPr anchor="ctr">
            <a:noAutofit/>
          </a:bodyPr>
          <a:lstStyle>
            <a:lvl1pPr marL="0" indent="0" algn="ctr">
              <a:lnSpc>
                <a:spcPct val="100000"/>
              </a:lnSpc>
              <a:buNone/>
              <a:defRPr sz="1320" b="0">
                <a:latin typeface="+mn-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a:t>Title or role</a:t>
            </a:r>
          </a:p>
        </p:txBody>
      </p:sp>
      <p:sp>
        <p:nvSpPr>
          <p:cNvPr id="32" name="Text Placeholder 2">
            <a:extLst>
              <a:ext uri="{FF2B5EF4-FFF2-40B4-BE49-F238E27FC236}">
                <a16:creationId xmlns:a16="http://schemas.microsoft.com/office/drawing/2014/main" id="{257210B3-8FCF-7321-A921-864F9AF1A0B6}"/>
              </a:ext>
            </a:extLst>
          </p:cNvPr>
          <p:cNvSpPr>
            <a:spLocks noGrp="1"/>
          </p:cNvSpPr>
          <p:nvPr>
            <p:ph type="body" idx="33" hasCustomPrompt="1"/>
          </p:nvPr>
        </p:nvSpPr>
        <p:spPr>
          <a:xfrm>
            <a:off x="5140263" y="6254022"/>
            <a:ext cx="2112264" cy="363433"/>
          </a:xfrm>
        </p:spPr>
        <p:txBody>
          <a:bodyPr anchor="ctr">
            <a:noAutofit/>
          </a:bodyPr>
          <a:lstStyle>
            <a:lvl1pPr marL="0" indent="0" algn="ctr">
              <a:lnSpc>
                <a:spcPct val="100000"/>
              </a:lnSpc>
              <a:buNone/>
              <a:defRPr sz="1320" b="1">
                <a:latin typeface="+mn-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a:t>Name</a:t>
            </a:r>
          </a:p>
        </p:txBody>
      </p:sp>
      <p:sp>
        <p:nvSpPr>
          <p:cNvPr id="33" name="Text Placeholder 2">
            <a:extLst>
              <a:ext uri="{FF2B5EF4-FFF2-40B4-BE49-F238E27FC236}">
                <a16:creationId xmlns:a16="http://schemas.microsoft.com/office/drawing/2014/main" id="{556D80B1-9FBF-17BA-2304-F9117144FE87}"/>
              </a:ext>
            </a:extLst>
          </p:cNvPr>
          <p:cNvSpPr>
            <a:spLocks noGrp="1"/>
          </p:cNvSpPr>
          <p:nvPr>
            <p:ph type="body" idx="34" hasCustomPrompt="1"/>
          </p:nvPr>
        </p:nvSpPr>
        <p:spPr>
          <a:xfrm>
            <a:off x="5140263" y="6622713"/>
            <a:ext cx="2112264" cy="363433"/>
          </a:xfrm>
        </p:spPr>
        <p:txBody>
          <a:bodyPr anchor="ctr">
            <a:noAutofit/>
          </a:bodyPr>
          <a:lstStyle>
            <a:lvl1pPr marL="0" indent="0" algn="ctr">
              <a:lnSpc>
                <a:spcPct val="100000"/>
              </a:lnSpc>
              <a:buNone/>
              <a:defRPr sz="1320" b="0">
                <a:latin typeface="+mn-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a:t>Title or role</a:t>
            </a:r>
          </a:p>
        </p:txBody>
      </p:sp>
      <p:sp>
        <p:nvSpPr>
          <p:cNvPr id="34" name="Text Placeholder 2">
            <a:extLst>
              <a:ext uri="{FF2B5EF4-FFF2-40B4-BE49-F238E27FC236}">
                <a16:creationId xmlns:a16="http://schemas.microsoft.com/office/drawing/2014/main" id="{50D1BE9D-F809-E1CC-80FD-F5CDAA766449}"/>
              </a:ext>
            </a:extLst>
          </p:cNvPr>
          <p:cNvSpPr>
            <a:spLocks noGrp="1"/>
          </p:cNvSpPr>
          <p:nvPr>
            <p:ph type="body" idx="35" hasCustomPrompt="1"/>
          </p:nvPr>
        </p:nvSpPr>
        <p:spPr>
          <a:xfrm>
            <a:off x="7474650" y="6254022"/>
            <a:ext cx="2112264" cy="363433"/>
          </a:xfrm>
        </p:spPr>
        <p:txBody>
          <a:bodyPr anchor="ctr">
            <a:noAutofit/>
          </a:bodyPr>
          <a:lstStyle>
            <a:lvl1pPr marL="0" indent="0" algn="ctr">
              <a:lnSpc>
                <a:spcPct val="100000"/>
              </a:lnSpc>
              <a:buNone/>
              <a:defRPr sz="1320" b="1">
                <a:latin typeface="+mn-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a:t>Name</a:t>
            </a:r>
          </a:p>
        </p:txBody>
      </p:sp>
      <p:sp>
        <p:nvSpPr>
          <p:cNvPr id="35" name="Text Placeholder 2">
            <a:extLst>
              <a:ext uri="{FF2B5EF4-FFF2-40B4-BE49-F238E27FC236}">
                <a16:creationId xmlns:a16="http://schemas.microsoft.com/office/drawing/2014/main" id="{0351F661-4C37-544D-5735-57A8EA8B6CC6}"/>
              </a:ext>
            </a:extLst>
          </p:cNvPr>
          <p:cNvSpPr>
            <a:spLocks noGrp="1"/>
          </p:cNvSpPr>
          <p:nvPr>
            <p:ph type="body" idx="36" hasCustomPrompt="1"/>
          </p:nvPr>
        </p:nvSpPr>
        <p:spPr>
          <a:xfrm>
            <a:off x="7474650" y="6622713"/>
            <a:ext cx="2112264" cy="363433"/>
          </a:xfrm>
        </p:spPr>
        <p:txBody>
          <a:bodyPr anchor="ctr">
            <a:noAutofit/>
          </a:bodyPr>
          <a:lstStyle>
            <a:lvl1pPr marL="0" indent="0" algn="ctr">
              <a:lnSpc>
                <a:spcPct val="100000"/>
              </a:lnSpc>
              <a:buNone/>
              <a:defRPr sz="1320" b="0">
                <a:latin typeface="+mn-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a:t>Title or role</a:t>
            </a:r>
          </a:p>
        </p:txBody>
      </p:sp>
      <p:sp>
        <p:nvSpPr>
          <p:cNvPr id="36" name="Picture Placeholder 8">
            <a:extLst>
              <a:ext uri="{FF2B5EF4-FFF2-40B4-BE49-F238E27FC236}">
                <a16:creationId xmlns:a16="http://schemas.microsoft.com/office/drawing/2014/main" id="{6735DB85-0987-B66C-CD31-DE022E83D9D2}"/>
              </a:ext>
            </a:extLst>
          </p:cNvPr>
          <p:cNvSpPr>
            <a:spLocks noGrp="1"/>
          </p:cNvSpPr>
          <p:nvPr>
            <p:ph type="pic" sz="quarter" idx="37" hasCustomPrompt="1"/>
          </p:nvPr>
        </p:nvSpPr>
        <p:spPr>
          <a:xfrm>
            <a:off x="3292596" y="4521356"/>
            <a:ext cx="1138822" cy="1564442"/>
          </a:xfrm>
          <a:prstGeom prst="ellipse">
            <a:avLst/>
          </a:prstGeom>
          <a:blipFill dpi="0" rotWithShape="1">
            <a:blip r:embed="rId2">
              <a:alphaModFix amt="74094"/>
            </a:blip>
            <a:srcRect/>
            <a:stretch>
              <a:fillRect/>
            </a:stretch>
          </a:blipFill>
        </p:spPr>
        <p:txBody>
          <a:bodyPr anchor="ctr">
            <a:normAutofit/>
          </a:bodyPr>
          <a:lstStyle>
            <a:lvl1pPr marL="9168" indent="0" algn="ctr">
              <a:lnSpc>
                <a:spcPct val="100000"/>
              </a:lnSpc>
              <a:buNone/>
              <a:defRPr sz="1155">
                <a:solidFill>
                  <a:schemeClr val="bg2"/>
                </a:solidFill>
              </a:defRPr>
            </a:lvl1pPr>
          </a:lstStyle>
          <a:p>
            <a:r>
              <a:rPr lang="en-US" dirty="0"/>
              <a:t>Insert image here</a:t>
            </a:r>
          </a:p>
        </p:txBody>
      </p:sp>
      <p:sp>
        <p:nvSpPr>
          <p:cNvPr id="37" name="Picture Placeholder 8">
            <a:extLst>
              <a:ext uri="{FF2B5EF4-FFF2-40B4-BE49-F238E27FC236}">
                <a16:creationId xmlns:a16="http://schemas.microsoft.com/office/drawing/2014/main" id="{DF4F41C4-7386-238D-A511-FB036EBBB05C}"/>
              </a:ext>
            </a:extLst>
          </p:cNvPr>
          <p:cNvSpPr>
            <a:spLocks noGrp="1"/>
          </p:cNvSpPr>
          <p:nvPr>
            <p:ph type="pic" sz="quarter" idx="38" hasCustomPrompt="1"/>
          </p:nvPr>
        </p:nvSpPr>
        <p:spPr>
          <a:xfrm>
            <a:off x="5626984" y="4521356"/>
            <a:ext cx="1138822" cy="1564442"/>
          </a:xfrm>
          <a:prstGeom prst="ellipse">
            <a:avLst/>
          </a:prstGeom>
          <a:blipFill dpi="0" rotWithShape="1">
            <a:blip r:embed="rId2">
              <a:alphaModFix amt="74094"/>
            </a:blip>
            <a:srcRect/>
            <a:stretch>
              <a:fillRect/>
            </a:stretch>
          </a:blipFill>
        </p:spPr>
        <p:txBody>
          <a:bodyPr anchor="ctr">
            <a:normAutofit/>
          </a:bodyPr>
          <a:lstStyle>
            <a:lvl1pPr marL="9168" indent="0" algn="ctr">
              <a:lnSpc>
                <a:spcPct val="100000"/>
              </a:lnSpc>
              <a:buNone/>
              <a:defRPr sz="1155">
                <a:solidFill>
                  <a:schemeClr val="bg2"/>
                </a:solidFill>
              </a:defRPr>
            </a:lvl1pPr>
          </a:lstStyle>
          <a:p>
            <a:r>
              <a:rPr lang="en-US" dirty="0"/>
              <a:t>Insert image here</a:t>
            </a:r>
          </a:p>
        </p:txBody>
      </p:sp>
      <p:sp>
        <p:nvSpPr>
          <p:cNvPr id="38" name="Picture Placeholder 8">
            <a:extLst>
              <a:ext uri="{FF2B5EF4-FFF2-40B4-BE49-F238E27FC236}">
                <a16:creationId xmlns:a16="http://schemas.microsoft.com/office/drawing/2014/main" id="{123BABE0-34C0-583A-AD5E-377B0DC37D3A}"/>
              </a:ext>
            </a:extLst>
          </p:cNvPr>
          <p:cNvSpPr>
            <a:spLocks noGrp="1"/>
          </p:cNvSpPr>
          <p:nvPr>
            <p:ph type="pic" sz="quarter" idx="39" hasCustomPrompt="1"/>
          </p:nvPr>
        </p:nvSpPr>
        <p:spPr>
          <a:xfrm>
            <a:off x="7961371" y="4516489"/>
            <a:ext cx="1138822" cy="1564442"/>
          </a:xfrm>
          <a:prstGeom prst="ellipse">
            <a:avLst/>
          </a:prstGeom>
          <a:blipFill dpi="0" rotWithShape="1">
            <a:blip r:embed="rId2">
              <a:alphaModFix amt="74094"/>
            </a:blip>
            <a:srcRect/>
            <a:stretch>
              <a:fillRect/>
            </a:stretch>
          </a:blipFill>
        </p:spPr>
        <p:txBody>
          <a:bodyPr anchor="ctr">
            <a:normAutofit/>
          </a:bodyPr>
          <a:lstStyle>
            <a:lvl1pPr marL="9168" indent="0" algn="ctr">
              <a:lnSpc>
                <a:spcPct val="100000"/>
              </a:lnSpc>
              <a:buNone/>
              <a:defRPr sz="1155">
                <a:solidFill>
                  <a:schemeClr val="bg2"/>
                </a:solidFill>
              </a:defRPr>
            </a:lvl1pPr>
          </a:lstStyle>
          <a:p>
            <a:r>
              <a:rPr lang="en-US" dirty="0"/>
              <a:t>Insert image here</a:t>
            </a:r>
          </a:p>
        </p:txBody>
      </p:sp>
      <p:sp>
        <p:nvSpPr>
          <p:cNvPr id="39" name="Content Placeholder 3">
            <a:extLst>
              <a:ext uri="{FF2B5EF4-FFF2-40B4-BE49-F238E27FC236}">
                <a16:creationId xmlns:a16="http://schemas.microsoft.com/office/drawing/2014/main" id="{C250A55F-BFA9-83CB-CB45-0143CA6985DB}"/>
              </a:ext>
            </a:extLst>
          </p:cNvPr>
          <p:cNvSpPr>
            <a:spLocks noGrp="1"/>
          </p:cNvSpPr>
          <p:nvPr>
            <p:ph sz="half" idx="2"/>
          </p:nvPr>
        </p:nvSpPr>
        <p:spPr>
          <a:xfrm>
            <a:off x="3583305" y="720197"/>
            <a:ext cx="6003609" cy="949961"/>
          </a:xfrm>
        </p:spPr>
        <p:txBody>
          <a:bodyPr>
            <a:noAutofit/>
          </a:bodyPr>
          <a:lstStyle>
            <a:lvl1pPr marL="9168" indent="0">
              <a:lnSpc>
                <a:spcPct val="100000"/>
              </a:lnSpc>
              <a:buNone/>
              <a:defRPr sz="1155">
                <a:solidFill>
                  <a:schemeClr val="bg1"/>
                </a:solidFill>
              </a:defRPr>
            </a:lvl1pPr>
            <a:lvl2pPr>
              <a:lnSpc>
                <a:spcPct val="100000"/>
              </a:lnSpc>
              <a:defRPr sz="1155">
                <a:solidFill>
                  <a:schemeClr val="bg1"/>
                </a:solidFill>
              </a:defRPr>
            </a:lvl2pPr>
            <a:lvl3pPr>
              <a:lnSpc>
                <a:spcPct val="100000"/>
              </a:lnSpc>
              <a:defRPr sz="1155">
                <a:solidFill>
                  <a:schemeClr val="bg1"/>
                </a:solidFill>
              </a:defRPr>
            </a:lvl3pPr>
            <a:lvl4pPr>
              <a:lnSpc>
                <a:spcPct val="100000"/>
              </a:lnSpc>
              <a:defRPr sz="1155">
                <a:solidFill>
                  <a:schemeClr val="bg1"/>
                </a:solidFill>
              </a:defRPr>
            </a:lvl4pPr>
            <a:lvl5pPr>
              <a:lnSpc>
                <a:spcPct val="100000"/>
              </a:lnSpc>
              <a:defRPr sz="115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a:extLst>
              <a:ext uri="{FF2B5EF4-FFF2-40B4-BE49-F238E27FC236}">
                <a16:creationId xmlns:a16="http://schemas.microsoft.com/office/drawing/2014/main" id="{6CF28197-5815-F718-DEEE-86B551628D29}"/>
              </a:ext>
            </a:extLst>
          </p:cNvPr>
          <p:cNvSpPr>
            <a:spLocks noGrp="1"/>
          </p:cNvSpPr>
          <p:nvPr>
            <p:ph type="body" sz="quarter" idx="40" hasCustomPrompt="1"/>
          </p:nvPr>
        </p:nvSpPr>
        <p:spPr>
          <a:xfrm>
            <a:off x="785812" y="518160"/>
            <a:ext cx="3111818" cy="518160"/>
          </a:xfrm>
          <a:solidFill>
            <a:schemeClr val="bg2"/>
          </a:solidFill>
          <a:ln w="19050">
            <a:solidFill>
              <a:schemeClr val="tx1"/>
            </a:solidFill>
            <a:extLst>
              <a:ext uri="{C807C97D-BFC1-408E-A445-0C87EB9F89A2}">
                <ask:lineSketchStyleProps xmlns:ask="http://schemas.microsoft.com/office/drawing/2018/sketchyshapes" sd="1219033472">
                  <a:custGeom>
                    <a:avLst/>
                    <a:gdLst>
                      <a:gd name="connsiteX0" fmla="*/ 0 w 2353800"/>
                      <a:gd name="connsiteY0" fmla="*/ 0 h 457200"/>
                      <a:gd name="connsiteX1" fmla="*/ 564912 w 2353800"/>
                      <a:gd name="connsiteY1" fmla="*/ 0 h 457200"/>
                      <a:gd name="connsiteX2" fmla="*/ 1153362 w 2353800"/>
                      <a:gd name="connsiteY2" fmla="*/ 0 h 457200"/>
                      <a:gd name="connsiteX3" fmla="*/ 1741812 w 2353800"/>
                      <a:gd name="connsiteY3" fmla="*/ 0 h 457200"/>
                      <a:gd name="connsiteX4" fmla="*/ 2353800 w 2353800"/>
                      <a:gd name="connsiteY4" fmla="*/ 0 h 457200"/>
                      <a:gd name="connsiteX5" fmla="*/ 2353800 w 2353800"/>
                      <a:gd name="connsiteY5" fmla="*/ 457200 h 457200"/>
                      <a:gd name="connsiteX6" fmla="*/ 1765350 w 2353800"/>
                      <a:gd name="connsiteY6" fmla="*/ 457200 h 457200"/>
                      <a:gd name="connsiteX7" fmla="*/ 1223976 w 2353800"/>
                      <a:gd name="connsiteY7" fmla="*/ 457200 h 457200"/>
                      <a:gd name="connsiteX8" fmla="*/ 682602 w 2353800"/>
                      <a:gd name="connsiteY8" fmla="*/ 457200 h 457200"/>
                      <a:gd name="connsiteX9" fmla="*/ 0 w 2353800"/>
                      <a:gd name="connsiteY9" fmla="*/ 457200 h 457200"/>
                      <a:gd name="connsiteX10" fmla="*/ 0 w 2353800"/>
                      <a:gd name="connsiteY10"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800" h="457200" fill="none" extrusionOk="0">
                        <a:moveTo>
                          <a:pt x="0" y="0"/>
                        </a:moveTo>
                        <a:cubicBezTo>
                          <a:pt x="261818" y="-14000"/>
                          <a:pt x="326211" y="25335"/>
                          <a:pt x="564912" y="0"/>
                        </a:cubicBezTo>
                        <a:cubicBezTo>
                          <a:pt x="803613" y="-25335"/>
                          <a:pt x="1031965" y="19312"/>
                          <a:pt x="1153362" y="0"/>
                        </a:cubicBezTo>
                        <a:cubicBezTo>
                          <a:pt x="1274759" y="-19312"/>
                          <a:pt x="1487484" y="-1651"/>
                          <a:pt x="1741812" y="0"/>
                        </a:cubicBezTo>
                        <a:cubicBezTo>
                          <a:pt x="1996140" y="1651"/>
                          <a:pt x="2179837" y="22627"/>
                          <a:pt x="2353800" y="0"/>
                        </a:cubicBezTo>
                        <a:cubicBezTo>
                          <a:pt x="2346331" y="185326"/>
                          <a:pt x="2362060" y="331234"/>
                          <a:pt x="2353800" y="457200"/>
                        </a:cubicBezTo>
                        <a:cubicBezTo>
                          <a:pt x="2162710" y="463493"/>
                          <a:pt x="2024147" y="458402"/>
                          <a:pt x="1765350" y="457200"/>
                        </a:cubicBezTo>
                        <a:cubicBezTo>
                          <a:pt x="1506553" y="455999"/>
                          <a:pt x="1355360" y="456042"/>
                          <a:pt x="1223976" y="457200"/>
                        </a:cubicBezTo>
                        <a:cubicBezTo>
                          <a:pt x="1092592" y="458358"/>
                          <a:pt x="812512" y="477559"/>
                          <a:pt x="682602" y="457200"/>
                        </a:cubicBezTo>
                        <a:cubicBezTo>
                          <a:pt x="552692" y="436841"/>
                          <a:pt x="199381" y="478408"/>
                          <a:pt x="0" y="457200"/>
                        </a:cubicBezTo>
                        <a:cubicBezTo>
                          <a:pt x="19429" y="324125"/>
                          <a:pt x="-13755" y="175489"/>
                          <a:pt x="0" y="0"/>
                        </a:cubicBezTo>
                        <a:close/>
                      </a:path>
                      <a:path w="2353800" h="457200" stroke="0" extrusionOk="0">
                        <a:moveTo>
                          <a:pt x="0" y="0"/>
                        </a:moveTo>
                        <a:cubicBezTo>
                          <a:pt x="189622" y="14308"/>
                          <a:pt x="315513" y="8692"/>
                          <a:pt x="564912" y="0"/>
                        </a:cubicBezTo>
                        <a:cubicBezTo>
                          <a:pt x="814311" y="-8692"/>
                          <a:pt x="974238" y="-4691"/>
                          <a:pt x="1082748" y="0"/>
                        </a:cubicBezTo>
                        <a:cubicBezTo>
                          <a:pt x="1191258" y="4691"/>
                          <a:pt x="1507065" y="12305"/>
                          <a:pt x="1718274" y="0"/>
                        </a:cubicBezTo>
                        <a:cubicBezTo>
                          <a:pt x="1929483" y="-12305"/>
                          <a:pt x="2058274" y="-18800"/>
                          <a:pt x="2353800" y="0"/>
                        </a:cubicBezTo>
                        <a:cubicBezTo>
                          <a:pt x="2365187" y="168154"/>
                          <a:pt x="2350372" y="246872"/>
                          <a:pt x="2353800" y="457200"/>
                        </a:cubicBezTo>
                        <a:cubicBezTo>
                          <a:pt x="2151453" y="445285"/>
                          <a:pt x="2074563" y="452271"/>
                          <a:pt x="1812426" y="457200"/>
                        </a:cubicBezTo>
                        <a:cubicBezTo>
                          <a:pt x="1550289" y="462129"/>
                          <a:pt x="1456131" y="447681"/>
                          <a:pt x="1271052" y="457200"/>
                        </a:cubicBezTo>
                        <a:cubicBezTo>
                          <a:pt x="1085973" y="466719"/>
                          <a:pt x="899774" y="480677"/>
                          <a:pt x="635526" y="457200"/>
                        </a:cubicBezTo>
                        <a:cubicBezTo>
                          <a:pt x="371278" y="433723"/>
                          <a:pt x="137650" y="483834"/>
                          <a:pt x="0" y="457200"/>
                        </a:cubicBezTo>
                        <a:cubicBezTo>
                          <a:pt x="5138" y="295884"/>
                          <a:pt x="21934" y="165798"/>
                          <a:pt x="0" y="0"/>
                        </a:cubicBezTo>
                        <a:close/>
                      </a:path>
                    </a:pathLst>
                  </a:custGeom>
                  <ask:type>
                    <ask:lineSketchNone/>
                  </ask:type>
                </ask:lineSketchStyleProps>
              </a:ext>
            </a:extLst>
          </a:ln>
          <a:effectLst>
            <a:outerShdw dist="63500" dir="2700000" algn="tl" rotWithShape="0">
              <a:schemeClr val="tx1">
                <a:alpha val="25000"/>
              </a:schemeClr>
            </a:outerShdw>
          </a:effectLst>
        </p:spPr>
        <p:txBody>
          <a:bodyPr vert="horz" wrap="square" lIns="91440" tIns="45720" rIns="91440" bIns="45720" rtlCol="0" anchor="ctr">
            <a:normAutofit/>
          </a:bodyPr>
          <a:lstStyle>
            <a:lvl1pPr>
              <a:defRPr lang="en-US" sz="1155">
                <a:ea typeface="Noto Sans" panose="020B0502040504020204" pitchFamily="34" charset="0"/>
                <a:cs typeface="Noto Sans" panose="020B0502040504020204" pitchFamily="34" charset="0"/>
              </a:defRPr>
            </a:lvl1pPr>
          </a:lstStyle>
          <a:p>
            <a:pPr marL="9168" lvl="0" indent="0" algn="ctr">
              <a:lnSpc>
                <a:spcPct val="100000"/>
              </a:lnSpc>
              <a:buNone/>
            </a:pPr>
            <a:r>
              <a:rPr lang="en-US" dirty="0"/>
              <a:t>CHAPTER TITLE</a:t>
            </a:r>
          </a:p>
        </p:txBody>
      </p:sp>
    </p:spTree>
    <p:extLst>
      <p:ext uri="{BB962C8B-B14F-4D97-AF65-F5344CB8AC3E}">
        <p14:creationId xmlns:p14="http://schemas.microsoft.com/office/powerpoint/2010/main" val="1073900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5D3F-2ED7-EDDC-23D1-6C2A8606B62E}"/>
              </a:ext>
            </a:extLst>
          </p:cNvPr>
          <p:cNvSpPr>
            <a:spLocks noGrp="1"/>
          </p:cNvSpPr>
          <p:nvPr>
            <p:ph type="title"/>
          </p:nvPr>
        </p:nvSpPr>
        <p:spPr>
          <a:xfrm>
            <a:off x="848678" y="518160"/>
            <a:ext cx="8362698" cy="1036320"/>
          </a:xfrm>
        </p:spPr>
        <p:txBody>
          <a:bodyPr anchor="ctr"/>
          <a:lstStyle/>
          <a:p>
            <a:r>
              <a:rPr lang="en-US" dirty="0"/>
              <a:t>Click to edit Master title style</a:t>
            </a:r>
          </a:p>
        </p:txBody>
      </p:sp>
      <p:sp>
        <p:nvSpPr>
          <p:cNvPr id="3" name="Date Placeholder 2">
            <a:extLst>
              <a:ext uri="{FF2B5EF4-FFF2-40B4-BE49-F238E27FC236}">
                <a16:creationId xmlns:a16="http://schemas.microsoft.com/office/drawing/2014/main" id="{224BCDB5-92CE-19FC-210E-528313183730}"/>
              </a:ext>
            </a:extLst>
          </p:cNvPr>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4" name="Footer Placeholder 3">
            <a:extLst>
              <a:ext uri="{FF2B5EF4-FFF2-40B4-BE49-F238E27FC236}">
                <a16:creationId xmlns:a16="http://schemas.microsoft.com/office/drawing/2014/main" id="{7EB004F1-D87B-3EFD-38E4-82030EC3F6B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328C3EC-6AEF-4A9D-0ADF-E1554C7B9058}"/>
              </a:ext>
            </a:extLst>
          </p:cNvPr>
          <p:cNvSpPr>
            <a:spLocks noGrp="1"/>
          </p:cNvSpPr>
          <p:nvPr>
            <p:ph type="sldNum" sz="quarter" idx="12"/>
          </p:nvPr>
        </p:nvSpPr>
        <p:spPr/>
        <p:txBody>
          <a:bodyPr/>
          <a:lstStyle/>
          <a:p>
            <a:fld id="{D9AD4B2D-25FF-0B46-98A4-87FBB723E472}" type="slidenum">
              <a:rPr lang="en-US" smtClean="0"/>
              <a:t>‹#›</a:t>
            </a:fld>
            <a:endParaRPr lang="en-US" dirty="0"/>
          </a:p>
        </p:txBody>
      </p:sp>
      <p:sp>
        <p:nvSpPr>
          <p:cNvPr id="6" name="Text Placeholder 2">
            <a:extLst>
              <a:ext uri="{FF2B5EF4-FFF2-40B4-BE49-F238E27FC236}">
                <a16:creationId xmlns:a16="http://schemas.microsoft.com/office/drawing/2014/main" id="{D021B172-A4F0-5282-DB74-F5ACD631B73B}"/>
              </a:ext>
            </a:extLst>
          </p:cNvPr>
          <p:cNvSpPr>
            <a:spLocks noGrp="1"/>
          </p:cNvSpPr>
          <p:nvPr>
            <p:ph type="body" idx="1" hasCustomPrompt="1"/>
          </p:nvPr>
        </p:nvSpPr>
        <p:spPr>
          <a:xfrm>
            <a:off x="1414463" y="2641112"/>
            <a:ext cx="3717778" cy="429149"/>
          </a:xfrm>
        </p:spPr>
        <p:txBody>
          <a:bodyPr anchor="t">
            <a:normAutofit/>
          </a:bodyPr>
          <a:lstStyle>
            <a:lvl1pPr marL="0" indent="0">
              <a:lnSpc>
                <a:spcPct val="100000"/>
              </a:lnSpc>
              <a:buNone/>
              <a:defRPr sz="1980" b="1">
                <a:solidFill>
                  <a:schemeClr val="tx1"/>
                </a:solidFill>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dirty="0"/>
              <a:t>Header</a:t>
            </a:r>
          </a:p>
        </p:txBody>
      </p:sp>
      <p:sp>
        <p:nvSpPr>
          <p:cNvPr id="7" name="Content Placeholder 3">
            <a:extLst>
              <a:ext uri="{FF2B5EF4-FFF2-40B4-BE49-F238E27FC236}">
                <a16:creationId xmlns:a16="http://schemas.microsoft.com/office/drawing/2014/main" id="{17A1B9EB-D4F3-ECAC-785C-671C0F3BF323}"/>
              </a:ext>
            </a:extLst>
          </p:cNvPr>
          <p:cNvSpPr>
            <a:spLocks noGrp="1"/>
          </p:cNvSpPr>
          <p:nvPr>
            <p:ph sz="half" idx="2"/>
          </p:nvPr>
        </p:nvSpPr>
        <p:spPr>
          <a:xfrm>
            <a:off x="1414463" y="3167591"/>
            <a:ext cx="3717773" cy="3531679"/>
          </a:xfrm>
        </p:spPr>
        <p:txBody>
          <a:bodyPr>
            <a:normAutofit/>
          </a:bodyPr>
          <a:lstStyle>
            <a:lvl1pPr>
              <a:defRPr sz="1155">
                <a:solidFill>
                  <a:schemeClr val="tx1"/>
                </a:solidFill>
              </a:defRPr>
            </a:lvl1pPr>
            <a:lvl2pPr>
              <a:defRPr sz="1155">
                <a:solidFill>
                  <a:schemeClr val="tx1"/>
                </a:solidFill>
              </a:defRPr>
            </a:lvl2pPr>
            <a:lvl3pPr>
              <a:defRPr sz="1155">
                <a:solidFill>
                  <a:schemeClr val="tx1"/>
                </a:solidFill>
              </a:defRPr>
            </a:lvl3pPr>
            <a:lvl4pPr>
              <a:defRPr sz="1155">
                <a:solidFill>
                  <a:schemeClr val="tx1"/>
                </a:solidFill>
              </a:defRPr>
            </a:lvl4pPr>
            <a:lvl5pPr>
              <a:defRPr sz="115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6179E187-A17B-9349-F649-02F437EE16F8}"/>
              </a:ext>
            </a:extLst>
          </p:cNvPr>
          <p:cNvSpPr>
            <a:spLocks noGrp="1"/>
          </p:cNvSpPr>
          <p:nvPr>
            <p:ph type="body" sz="quarter" idx="23" hasCustomPrompt="1"/>
          </p:nvPr>
        </p:nvSpPr>
        <p:spPr>
          <a:xfrm>
            <a:off x="1414462" y="518160"/>
            <a:ext cx="2043113" cy="518160"/>
          </a:xfrm>
          <a:solidFill>
            <a:schemeClr val="bg2"/>
          </a:solidFill>
          <a:ln w="19050">
            <a:solidFill>
              <a:schemeClr val="tx1"/>
            </a:solidFill>
            <a:extLst>
              <a:ext uri="{C807C97D-BFC1-408E-A445-0C87EB9F89A2}">
                <ask:lineSketchStyleProps xmlns:ask="http://schemas.microsoft.com/office/drawing/2018/sketchyshapes" sd="1219033472">
                  <a:custGeom>
                    <a:avLst/>
                    <a:gdLst>
                      <a:gd name="connsiteX0" fmla="*/ 0 w 2353800"/>
                      <a:gd name="connsiteY0" fmla="*/ 0 h 457200"/>
                      <a:gd name="connsiteX1" fmla="*/ 564912 w 2353800"/>
                      <a:gd name="connsiteY1" fmla="*/ 0 h 457200"/>
                      <a:gd name="connsiteX2" fmla="*/ 1153362 w 2353800"/>
                      <a:gd name="connsiteY2" fmla="*/ 0 h 457200"/>
                      <a:gd name="connsiteX3" fmla="*/ 1741812 w 2353800"/>
                      <a:gd name="connsiteY3" fmla="*/ 0 h 457200"/>
                      <a:gd name="connsiteX4" fmla="*/ 2353800 w 2353800"/>
                      <a:gd name="connsiteY4" fmla="*/ 0 h 457200"/>
                      <a:gd name="connsiteX5" fmla="*/ 2353800 w 2353800"/>
                      <a:gd name="connsiteY5" fmla="*/ 457200 h 457200"/>
                      <a:gd name="connsiteX6" fmla="*/ 1765350 w 2353800"/>
                      <a:gd name="connsiteY6" fmla="*/ 457200 h 457200"/>
                      <a:gd name="connsiteX7" fmla="*/ 1223976 w 2353800"/>
                      <a:gd name="connsiteY7" fmla="*/ 457200 h 457200"/>
                      <a:gd name="connsiteX8" fmla="*/ 682602 w 2353800"/>
                      <a:gd name="connsiteY8" fmla="*/ 457200 h 457200"/>
                      <a:gd name="connsiteX9" fmla="*/ 0 w 2353800"/>
                      <a:gd name="connsiteY9" fmla="*/ 457200 h 457200"/>
                      <a:gd name="connsiteX10" fmla="*/ 0 w 2353800"/>
                      <a:gd name="connsiteY10"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800" h="457200" fill="none" extrusionOk="0">
                        <a:moveTo>
                          <a:pt x="0" y="0"/>
                        </a:moveTo>
                        <a:cubicBezTo>
                          <a:pt x="261818" y="-14000"/>
                          <a:pt x="326211" y="25335"/>
                          <a:pt x="564912" y="0"/>
                        </a:cubicBezTo>
                        <a:cubicBezTo>
                          <a:pt x="803613" y="-25335"/>
                          <a:pt x="1031965" y="19312"/>
                          <a:pt x="1153362" y="0"/>
                        </a:cubicBezTo>
                        <a:cubicBezTo>
                          <a:pt x="1274759" y="-19312"/>
                          <a:pt x="1487484" y="-1651"/>
                          <a:pt x="1741812" y="0"/>
                        </a:cubicBezTo>
                        <a:cubicBezTo>
                          <a:pt x="1996140" y="1651"/>
                          <a:pt x="2179837" y="22627"/>
                          <a:pt x="2353800" y="0"/>
                        </a:cubicBezTo>
                        <a:cubicBezTo>
                          <a:pt x="2346331" y="185326"/>
                          <a:pt x="2362060" y="331234"/>
                          <a:pt x="2353800" y="457200"/>
                        </a:cubicBezTo>
                        <a:cubicBezTo>
                          <a:pt x="2162710" y="463493"/>
                          <a:pt x="2024147" y="458402"/>
                          <a:pt x="1765350" y="457200"/>
                        </a:cubicBezTo>
                        <a:cubicBezTo>
                          <a:pt x="1506553" y="455999"/>
                          <a:pt x="1355360" y="456042"/>
                          <a:pt x="1223976" y="457200"/>
                        </a:cubicBezTo>
                        <a:cubicBezTo>
                          <a:pt x="1092592" y="458358"/>
                          <a:pt x="812512" y="477559"/>
                          <a:pt x="682602" y="457200"/>
                        </a:cubicBezTo>
                        <a:cubicBezTo>
                          <a:pt x="552692" y="436841"/>
                          <a:pt x="199381" y="478408"/>
                          <a:pt x="0" y="457200"/>
                        </a:cubicBezTo>
                        <a:cubicBezTo>
                          <a:pt x="19429" y="324125"/>
                          <a:pt x="-13755" y="175489"/>
                          <a:pt x="0" y="0"/>
                        </a:cubicBezTo>
                        <a:close/>
                      </a:path>
                      <a:path w="2353800" h="457200" stroke="0" extrusionOk="0">
                        <a:moveTo>
                          <a:pt x="0" y="0"/>
                        </a:moveTo>
                        <a:cubicBezTo>
                          <a:pt x="189622" y="14308"/>
                          <a:pt x="315513" y="8692"/>
                          <a:pt x="564912" y="0"/>
                        </a:cubicBezTo>
                        <a:cubicBezTo>
                          <a:pt x="814311" y="-8692"/>
                          <a:pt x="974238" y="-4691"/>
                          <a:pt x="1082748" y="0"/>
                        </a:cubicBezTo>
                        <a:cubicBezTo>
                          <a:pt x="1191258" y="4691"/>
                          <a:pt x="1507065" y="12305"/>
                          <a:pt x="1718274" y="0"/>
                        </a:cubicBezTo>
                        <a:cubicBezTo>
                          <a:pt x="1929483" y="-12305"/>
                          <a:pt x="2058274" y="-18800"/>
                          <a:pt x="2353800" y="0"/>
                        </a:cubicBezTo>
                        <a:cubicBezTo>
                          <a:pt x="2365187" y="168154"/>
                          <a:pt x="2350372" y="246872"/>
                          <a:pt x="2353800" y="457200"/>
                        </a:cubicBezTo>
                        <a:cubicBezTo>
                          <a:pt x="2151453" y="445285"/>
                          <a:pt x="2074563" y="452271"/>
                          <a:pt x="1812426" y="457200"/>
                        </a:cubicBezTo>
                        <a:cubicBezTo>
                          <a:pt x="1550289" y="462129"/>
                          <a:pt x="1456131" y="447681"/>
                          <a:pt x="1271052" y="457200"/>
                        </a:cubicBezTo>
                        <a:cubicBezTo>
                          <a:pt x="1085973" y="466719"/>
                          <a:pt x="899774" y="480677"/>
                          <a:pt x="635526" y="457200"/>
                        </a:cubicBezTo>
                        <a:cubicBezTo>
                          <a:pt x="371278" y="433723"/>
                          <a:pt x="137650" y="483834"/>
                          <a:pt x="0" y="457200"/>
                        </a:cubicBezTo>
                        <a:cubicBezTo>
                          <a:pt x="5138" y="295884"/>
                          <a:pt x="21934" y="165798"/>
                          <a:pt x="0" y="0"/>
                        </a:cubicBezTo>
                        <a:close/>
                      </a:path>
                    </a:pathLst>
                  </a:custGeom>
                  <ask:type>
                    <ask:lineSketchNone/>
                  </ask:type>
                </ask:lineSketchStyleProps>
              </a:ext>
            </a:extLst>
          </a:ln>
          <a:effectLst>
            <a:outerShdw dist="63500" dir="2700000" algn="tl" rotWithShape="0">
              <a:schemeClr val="tx1">
                <a:alpha val="25000"/>
              </a:schemeClr>
            </a:outerShdw>
          </a:effectLst>
        </p:spPr>
        <p:txBody>
          <a:bodyPr vert="horz" wrap="square" lIns="91440" tIns="45720" rIns="91440" bIns="45720" rtlCol="0" anchor="ctr">
            <a:normAutofit/>
          </a:bodyPr>
          <a:lstStyle>
            <a:lvl1pPr>
              <a:defRPr lang="en-US" sz="1155" dirty="0">
                <a:ea typeface="Noto Sans" panose="020B0502040504020204" pitchFamily="34" charset="0"/>
                <a:cs typeface="Noto Sans" panose="020B0502040504020204" pitchFamily="34" charset="0"/>
              </a:defRPr>
            </a:lvl1pPr>
          </a:lstStyle>
          <a:p>
            <a:pPr marL="9168" lvl="0" indent="0" algn="ctr">
              <a:lnSpc>
                <a:spcPct val="100000"/>
              </a:lnSpc>
              <a:buNone/>
            </a:pPr>
            <a:r>
              <a:rPr lang="en-US" dirty="0"/>
              <a:t>Chapter Title</a:t>
            </a:r>
          </a:p>
        </p:txBody>
      </p:sp>
    </p:spTree>
    <p:extLst>
      <p:ext uri="{BB962C8B-B14F-4D97-AF65-F5344CB8AC3E}">
        <p14:creationId xmlns:p14="http://schemas.microsoft.com/office/powerpoint/2010/main" val="330807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Image 2 Sections">
    <p:spTree>
      <p:nvGrpSpPr>
        <p:cNvPr id="1" name=""/>
        <p:cNvGrpSpPr/>
        <p:nvPr/>
      </p:nvGrpSpPr>
      <p:grpSpPr>
        <a:xfrm>
          <a:off x="0" y="0"/>
          <a:ext cx="0" cy="0"/>
          <a:chOff x="0" y="0"/>
          <a:chExt cx="0" cy="0"/>
        </a:xfrm>
      </p:grpSpPr>
      <p:sp>
        <p:nvSpPr>
          <p:cNvPr id="2" name="Title 1"/>
          <p:cNvSpPr>
            <a:spLocks noGrp="1"/>
          </p:cNvSpPr>
          <p:nvPr>
            <p:ph type="title"/>
          </p:nvPr>
        </p:nvSpPr>
        <p:spPr>
          <a:xfrm>
            <a:off x="1413471" y="1073129"/>
            <a:ext cx="7797906" cy="921173"/>
          </a:xfrm>
        </p:spPr>
        <p:txBody>
          <a:bodyPr/>
          <a:lstStyle/>
          <a:p>
            <a:r>
              <a:rPr lang="en-US"/>
              <a:t>Click to edit Master title style</a:t>
            </a:r>
          </a:p>
        </p:txBody>
      </p:sp>
      <p:sp>
        <p:nvSpPr>
          <p:cNvPr id="3" name="Text Placeholder 2"/>
          <p:cNvSpPr>
            <a:spLocks noGrp="1"/>
          </p:cNvSpPr>
          <p:nvPr>
            <p:ph type="body" idx="1"/>
          </p:nvPr>
        </p:nvSpPr>
        <p:spPr>
          <a:xfrm>
            <a:off x="1436337" y="4249376"/>
            <a:ext cx="3621024" cy="598764"/>
          </a:xfrm>
        </p:spPr>
        <p:txBody>
          <a:bodyPr anchor="b">
            <a:normAutofit/>
          </a:bodyPr>
          <a:lstStyle>
            <a:lvl1pPr marL="0" indent="0">
              <a:buNone/>
              <a:defRPr sz="1485" b="0">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dirty="0"/>
              <a:t>Click to edit Master text styles</a:t>
            </a:r>
          </a:p>
        </p:txBody>
      </p:sp>
      <p:sp>
        <p:nvSpPr>
          <p:cNvPr id="4" name="Content Placeholder 3"/>
          <p:cNvSpPr>
            <a:spLocks noGrp="1"/>
          </p:cNvSpPr>
          <p:nvPr>
            <p:ph sz="half" idx="2"/>
          </p:nvPr>
        </p:nvSpPr>
        <p:spPr>
          <a:xfrm>
            <a:off x="1436337" y="4951772"/>
            <a:ext cx="3621024" cy="2072640"/>
          </a:xfrm>
        </p:spPr>
        <p:txBody>
          <a:bodyPr>
            <a:normAutofit/>
          </a:bodyPr>
          <a:lstStyle>
            <a:lvl1pPr>
              <a:defRPr sz="1155"/>
            </a:lvl1pPr>
            <a:lvl2pPr>
              <a:defRPr sz="1155"/>
            </a:lvl2pPr>
            <a:lvl3pPr>
              <a:defRPr sz="1155"/>
            </a:lvl3pPr>
            <a:lvl4pPr>
              <a:defRPr sz="1155"/>
            </a:lvl4pPr>
            <a:lvl5pPr>
              <a:defRPr sz="115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588699" y="4249376"/>
            <a:ext cx="3621024" cy="598764"/>
          </a:xfrm>
        </p:spPr>
        <p:txBody>
          <a:bodyPr anchor="b">
            <a:normAutofit/>
          </a:bodyPr>
          <a:lstStyle>
            <a:lvl1pPr marL="0" indent="0">
              <a:buNone/>
              <a:defRPr sz="1485" b="0">
                <a:latin typeface="+mj-lt"/>
              </a:defRPr>
            </a:lvl1pPr>
            <a:lvl2pPr marL="377181" indent="0">
              <a:buNone/>
              <a:defRPr sz="1650" b="1"/>
            </a:lvl2pPr>
            <a:lvl3pPr marL="754361" indent="0">
              <a:buNone/>
              <a:defRPr sz="1485" b="1"/>
            </a:lvl3pPr>
            <a:lvl4pPr marL="1131542" indent="0">
              <a:buNone/>
              <a:defRPr sz="1320" b="1"/>
            </a:lvl4pPr>
            <a:lvl5pPr marL="1508722" indent="0">
              <a:buNone/>
              <a:defRPr sz="1320" b="1"/>
            </a:lvl5pPr>
            <a:lvl6pPr marL="1885903" indent="0">
              <a:buNone/>
              <a:defRPr sz="1320" b="1"/>
            </a:lvl6pPr>
            <a:lvl7pPr marL="2263083" indent="0">
              <a:buNone/>
              <a:defRPr sz="1320" b="1"/>
            </a:lvl7pPr>
            <a:lvl8pPr marL="2640264" indent="0">
              <a:buNone/>
              <a:defRPr sz="1320" b="1"/>
            </a:lvl8pPr>
            <a:lvl9pPr marL="3017445" indent="0">
              <a:buNone/>
              <a:defRPr sz="1320" b="1"/>
            </a:lvl9pPr>
          </a:lstStyle>
          <a:p>
            <a:pPr lvl="0"/>
            <a:r>
              <a:rPr lang="en-US" dirty="0"/>
              <a:t>Click to edit Master text styles</a:t>
            </a:r>
          </a:p>
        </p:txBody>
      </p:sp>
      <p:sp>
        <p:nvSpPr>
          <p:cNvPr id="6" name="Content Placeholder 5"/>
          <p:cNvSpPr>
            <a:spLocks noGrp="1"/>
          </p:cNvSpPr>
          <p:nvPr>
            <p:ph sz="quarter" idx="4"/>
          </p:nvPr>
        </p:nvSpPr>
        <p:spPr>
          <a:xfrm>
            <a:off x="5588699" y="4951772"/>
            <a:ext cx="3621024" cy="2072640"/>
          </a:xfrm>
        </p:spPr>
        <p:txBody>
          <a:bodyPr>
            <a:normAutofit/>
          </a:bodyPr>
          <a:lstStyle>
            <a:lvl1pPr>
              <a:defRPr sz="1155"/>
            </a:lvl1pPr>
            <a:lvl2pPr>
              <a:defRPr sz="1155"/>
            </a:lvl2pPr>
            <a:lvl3pPr>
              <a:defRPr sz="1155"/>
            </a:lvl3pPr>
            <a:lvl4pPr>
              <a:defRPr sz="1155"/>
            </a:lvl4pPr>
            <a:lvl5pPr>
              <a:defRPr sz="115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405B87-0B1C-464B-928F-AA5E9D282D70}" type="datetimeFigureOut">
              <a:rPr lang="en-US" smtClean="0"/>
              <a:t>11/28/2025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AD4B2D-25FF-0B46-98A4-87FBB723E472}" type="slidenum">
              <a:rPr lang="en-US" smtClean="0"/>
              <a:t>‹#›</a:t>
            </a:fld>
            <a:endParaRPr lang="en-US" dirty="0"/>
          </a:p>
        </p:txBody>
      </p:sp>
    </p:spTree>
    <p:extLst>
      <p:ext uri="{BB962C8B-B14F-4D97-AF65-F5344CB8AC3E}">
        <p14:creationId xmlns:p14="http://schemas.microsoft.com/office/powerpoint/2010/main" val="345884703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image" Target="../media/image2.png"/><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theme" Target="../theme/theme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8" Type="http://schemas.openxmlformats.org/officeDocument/2006/relationships/slideLayout" Target="../slideLayouts/slideLayout9.xml"/><Relationship Id="rId3"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547690"/>
            <a:ext cx="8872538" cy="1988345"/>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707231" y="2738438"/>
            <a:ext cx="8872538" cy="448056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8723363"/>
      </p:ext>
    </p:extLst>
  </p:cSld>
  <p:clrMap bg1="lt1" tx1="dk1" bg2="lt2" tx2="dk2" accent1="accent1" accent2="accent2" accent3="accent3" accent4="accent4" accent5="accent5" accent6="accent6" hlink="hlink" folHlink="folHlink"/>
  <p:sldLayoutIdLst>
    <p:sldLayoutId id="2147483711" r:id="rId1"/>
  </p:sldLayoutIdLst>
  <p:txStyles>
    <p:titleStyle>
      <a:lvl1pPr algn="l" defTabSz="1028700" rtl="0" eaLnBrk="1" latinLnBrk="0" hangingPunct="1">
        <a:lnSpc>
          <a:spcPct val="85000"/>
        </a:lnSpc>
        <a:spcBef>
          <a:spcPct val="0"/>
        </a:spcBef>
        <a:buNone/>
        <a:defRPr sz="4500" kern="1200">
          <a:solidFill>
            <a:schemeClr val="accent1"/>
          </a:solidFill>
          <a:latin typeface="+mj-lt"/>
          <a:ea typeface="+mj-ea"/>
          <a:cs typeface="+mj-cs"/>
        </a:defRPr>
      </a:lvl1pPr>
    </p:titleStyle>
    <p:bodyStyle>
      <a:lvl1pPr marL="0" indent="0" algn="l" defTabSz="1028700" rtl="0" eaLnBrk="1" latinLnBrk="0" hangingPunct="1">
        <a:lnSpc>
          <a:spcPct val="103000"/>
        </a:lnSpc>
        <a:spcBef>
          <a:spcPts val="1125"/>
        </a:spcBef>
        <a:buFontTx/>
        <a:buNone/>
        <a:defRPr sz="1400" kern="1200">
          <a:solidFill>
            <a:schemeClr val="bg1"/>
          </a:solidFill>
          <a:latin typeface="+mn-lt"/>
          <a:ea typeface="+mn-ea"/>
          <a:cs typeface="+mn-cs"/>
        </a:defRPr>
      </a:lvl1pPr>
      <a:lvl2pPr marL="514350" indent="0" algn="l" defTabSz="1028700" rtl="0" eaLnBrk="1" latinLnBrk="0" hangingPunct="1">
        <a:lnSpc>
          <a:spcPct val="103000"/>
        </a:lnSpc>
        <a:spcBef>
          <a:spcPts val="563"/>
        </a:spcBef>
        <a:buFontTx/>
        <a:buNone/>
        <a:defRPr sz="1400" kern="1200">
          <a:solidFill>
            <a:schemeClr val="bg1"/>
          </a:solidFill>
          <a:latin typeface="+mn-lt"/>
          <a:ea typeface="+mn-ea"/>
          <a:cs typeface="+mn-cs"/>
        </a:defRPr>
      </a:lvl2pPr>
      <a:lvl3pPr marL="1028700" indent="0" algn="l" defTabSz="1028700" rtl="0" eaLnBrk="1" latinLnBrk="0" hangingPunct="1">
        <a:lnSpc>
          <a:spcPct val="103000"/>
        </a:lnSpc>
        <a:spcBef>
          <a:spcPts val="563"/>
        </a:spcBef>
        <a:buFontTx/>
        <a:buNone/>
        <a:defRPr sz="1400" kern="1200">
          <a:solidFill>
            <a:schemeClr val="bg1"/>
          </a:solidFill>
          <a:latin typeface="+mn-lt"/>
          <a:ea typeface="+mn-ea"/>
          <a:cs typeface="+mn-cs"/>
        </a:defRPr>
      </a:lvl3pPr>
      <a:lvl4pPr marL="1543050" indent="0" algn="l" defTabSz="1028700" rtl="0" eaLnBrk="1" latinLnBrk="0" hangingPunct="1">
        <a:lnSpc>
          <a:spcPct val="103000"/>
        </a:lnSpc>
        <a:spcBef>
          <a:spcPts val="563"/>
        </a:spcBef>
        <a:buFontTx/>
        <a:buNone/>
        <a:defRPr sz="1400" kern="1200">
          <a:solidFill>
            <a:schemeClr val="bg1"/>
          </a:solidFill>
          <a:latin typeface="+mn-lt"/>
          <a:ea typeface="+mn-ea"/>
          <a:cs typeface="+mn-cs"/>
        </a:defRPr>
      </a:lvl4pPr>
      <a:lvl5pPr marL="2057400" indent="0" algn="l" defTabSz="1028700" rtl="0" eaLnBrk="1" latinLnBrk="0" hangingPunct="1">
        <a:lnSpc>
          <a:spcPct val="103000"/>
        </a:lnSpc>
        <a:spcBef>
          <a:spcPts val="563"/>
        </a:spcBef>
        <a:buFontTx/>
        <a:buNone/>
        <a:defRPr sz="1400" kern="1200">
          <a:solidFill>
            <a:schemeClr val="bg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extLst>
    <p:ext uri="{27BBF7A9-308A-43DC-89C8-2F10F3537804}">
      <p15:sldGuideLst xmlns:p15="http://schemas.microsoft.com/office/powerpoint/2012/main">
        <p15:guide id="50" pos="3168" userDrawn="1">
          <p15:clr>
            <a:srgbClr val="A4A3A4"/>
          </p15:clr>
        </p15:guide>
        <p15:guide id="51" orient="horz" pos="2448" userDrawn="1">
          <p15:clr>
            <a:srgbClr val="A4A3A4"/>
          </p15:clr>
        </p15:guide>
        <p15:guide id="52" pos="240" userDrawn="1">
          <p15:clr>
            <a:srgbClr val="F26B43"/>
          </p15:clr>
        </p15:guide>
        <p15:guide id="53" pos="493" userDrawn="1">
          <p15:clr>
            <a:srgbClr val="F26B43"/>
          </p15:clr>
        </p15:guide>
        <p15:guide id="54" pos="613" userDrawn="1">
          <p15:clr>
            <a:srgbClr val="F26B43"/>
          </p15:clr>
        </p15:guide>
        <p15:guide id="55" pos="867" userDrawn="1">
          <p15:clr>
            <a:srgbClr val="F26B43"/>
          </p15:clr>
        </p15:guide>
        <p15:guide id="56" pos="987" userDrawn="1">
          <p15:clr>
            <a:srgbClr val="F26B43"/>
          </p15:clr>
        </p15:guide>
        <p15:guide id="57" pos="1241" userDrawn="1">
          <p15:clr>
            <a:srgbClr val="F26B43"/>
          </p15:clr>
        </p15:guide>
        <p15:guide id="58" pos="1361" userDrawn="1">
          <p15:clr>
            <a:srgbClr val="F26B43"/>
          </p15:clr>
        </p15:guide>
        <p15:guide id="59" pos="1614" userDrawn="1">
          <p15:clr>
            <a:srgbClr val="F26B43"/>
          </p15:clr>
        </p15:guide>
        <p15:guide id="60" pos="1734" userDrawn="1">
          <p15:clr>
            <a:srgbClr val="F26B43"/>
          </p15:clr>
        </p15:guide>
        <p15:guide id="61" pos="1987" userDrawn="1">
          <p15:clr>
            <a:srgbClr val="F26B43"/>
          </p15:clr>
        </p15:guide>
        <p15:guide id="62" pos="2107" userDrawn="1">
          <p15:clr>
            <a:srgbClr val="F26B43"/>
          </p15:clr>
        </p15:guide>
        <p15:guide id="63" pos="2361" userDrawn="1">
          <p15:clr>
            <a:srgbClr val="F26B43"/>
          </p15:clr>
        </p15:guide>
        <p15:guide id="64" pos="2481" userDrawn="1">
          <p15:clr>
            <a:srgbClr val="F26B43"/>
          </p15:clr>
        </p15:guide>
        <p15:guide id="65" pos="2735" userDrawn="1">
          <p15:clr>
            <a:srgbClr val="F26B43"/>
          </p15:clr>
        </p15:guide>
        <p15:guide id="66" pos="2855" userDrawn="1">
          <p15:clr>
            <a:srgbClr val="F26B43"/>
          </p15:clr>
        </p15:guide>
        <p15:guide id="67" pos="3108" userDrawn="1">
          <p15:clr>
            <a:srgbClr val="F26B43"/>
          </p15:clr>
        </p15:guide>
        <p15:guide id="68" pos="3228" userDrawn="1">
          <p15:clr>
            <a:srgbClr val="F26B43"/>
          </p15:clr>
        </p15:guide>
        <p15:guide id="69" pos="3481" userDrawn="1">
          <p15:clr>
            <a:srgbClr val="F26B43"/>
          </p15:clr>
        </p15:guide>
        <p15:guide id="70" pos="3601" userDrawn="1">
          <p15:clr>
            <a:srgbClr val="F26B43"/>
          </p15:clr>
        </p15:guide>
        <p15:guide id="71" pos="3855" userDrawn="1">
          <p15:clr>
            <a:srgbClr val="F26B43"/>
          </p15:clr>
        </p15:guide>
        <p15:guide id="72" pos="3975" userDrawn="1">
          <p15:clr>
            <a:srgbClr val="F26B43"/>
          </p15:clr>
        </p15:guide>
        <p15:guide id="73" pos="4229" userDrawn="1">
          <p15:clr>
            <a:srgbClr val="F26B43"/>
          </p15:clr>
        </p15:guide>
        <p15:guide id="74" pos="4349" userDrawn="1">
          <p15:clr>
            <a:srgbClr val="F26B43"/>
          </p15:clr>
        </p15:guide>
        <p15:guide id="75" pos="4602" userDrawn="1">
          <p15:clr>
            <a:srgbClr val="F26B43"/>
          </p15:clr>
        </p15:guide>
        <p15:guide id="76" pos="4722" userDrawn="1">
          <p15:clr>
            <a:srgbClr val="F26B43"/>
          </p15:clr>
        </p15:guide>
        <p15:guide id="77" pos="4975" userDrawn="1">
          <p15:clr>
            <a:srgbClr val="F26B43"/>
          </p15:clr>
        </p15:guide>
        <p15:guide id="78" pos="5095" userDrawn="1">
          <p15:clr>
            <a:srgbClr val="F26B43"/>
          </p15:clr>
        </p15:guide>
        <p15:guide id="79" pos="5349" userDrawn="1">
          <p15:clr>
            <a:srgbClr val="F26B43"/>
          </p15:clr>
        </p15:guide>
        <p15:guide id="80" pos="5469" userDrawn="1">
          <p15:clr>
            <a:srgbClr val="F26B43"/>
          </p15:clr>
        </p15:guide>
        <p15:guide id="81" pos="5723" userDrawn="1">
          <p15:clr>
            <a:srgbClr val="F26B43"/>
          </p15:clr>
        </p15:guide>
        <p15:guide id="82" pos="5843" userDrawn="1">
          <p15:clr>
            <a:srgbClr val="F26B43"/>
          </p15:clr>
        </p15:guide>
        <p15:guide id="83" pos="60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8678" y="518160"/>
            <a:ext cx="8362698" cy="1036320"/>
          </a:xfrm>
          <a:prstGeom prst="rect">
            <a:avLst/>
          </a:prstGeom>
        </p:spPr>
        <p:txBody>
          <a:bodyPr vert="horz" lIns="0" tIns="45720" rIns="91440" bIns="45720" rtlCol="0" anchor="b">
            <a:noAutofit/>
          </a:bodyPr>
          <a:lstStyle/>
          <a:p>
            <a:r>
              <a:rPr lang="en-US" dirty="0"/>
              <a:t>Slide title</a:t>
            </a:r>
          </a:p>
        </p:txBody>
      </p:sp>
      <p:sp>
        <p:nvSpPr>
          <p:cNvPr id="3" name="Text Placeholder 2"/>
          <p:cNvSpPr>
            <a:spLocks noGrp="1"/>
          </p:cNvSpPr>
          <p:nvPr>
            <p:ph type="body" idx="1"/>
          </p:nvPr>
        </p:nvSpPr>
        <p:spPr>
          <a:xfrm>
            <a:off x="848678" y="1754563"/>
            <a:ext cx="8362698" cy="549967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1488" y="7410396"/>
            <a:ext cx="2451735" cy="363433"/>
          </a:xfrm>
          <a:prstGeom prst="rect">
            <a:avLst/>
          </a:prstGeom>
        </p:spPr>
        <p:txBody>
          <a:bodyPr vert="horz" lIns="91440" tIns="45720" rIns="91440" bIns="45720" rtlCol="0" anchor="ctr"/>
          <a:lstStyle>
            <a:lvl1pPr algn="l">
              <a:defRPr sz="990">
                <a:solidFill>
                  <a:schemeClr val="tx1">
                    <a:tint val="82000"/>
                  </a:schemeClr>
                </a:solidFill>
              </a:defRPr>
            </a:lvl1pPr>
          </a:lstStyle>
          <a:p>
            <a:fld id="{2E405B87-0B1C-464B-928F-AA5E9D282D70}" type="datetimeFigureOut">
              <a:rPr lang="en-US" smtClean="0"/>
              <a:t>11/28/2025</a:t>
            </a:fld>
            <a:endParaRPr lang="en-US" dirty="0"/>
          </a:p>
        </p:txBody>
      </p:sp>
      <p:sp>
        <p:nvSpPr>
          <p:cNvPr id="5" name="Footer Placeholder 4"/>
          <p:cNvSpPr>
            <a:spLocks noGrp="1"/>
          </p:cNvSpPr>
          <p:nvPr>
            <p:ph type="ftr" sz="quarter" idx="3"/>
          </p:nvPr>
        </p:nvSpPr>
        <p:spPr>
          <a:xfrm>
            <a:off x="3021711" y="7410396"/>
            <a:ext cx="3952113" cy="363433"/>
          </a:xfrm>
          <a:prstGeom prst="rect">
            <a:avLst/>
          </a:prstGeom>
        </p:spPr>
        <p:txBody>
          <a:bodyPr vert="horz" lIns="91440" tIns="45720" rIns="91440" bIns="45720" rtlCol="0" anchor="ctr"/>
          <a:lstStyle>
            <a:lvl1pPr algn="ctr">
              <a:defRPr sz="99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7520750" y="7410396"/>
            <a:ext cx="2003298" cy="363433"/>
          </a:xfrm>
          <a:prstGeom prst="rect">
            <a:avLst/>
          </a:prstGeom>
        </p:spPr>
        <p:txBody>
          <a:bodyPr vert="horz" lIns="91440" tIns="45720" rIns="91440" bIns="45720" rtlCol="0" anchor="ctr"/>
          <a:lstStyle>
            <a:lvl1pPr algn="r">
              <a:defRPr sz="990">
                <a:solidFill>
                  <a:schemeClr val="tx1">
                    <a:tint val="82000"/>
                  </a:schemeClr>
                </a:solidFill>
              </a:defRPr>
            </a:lvl1pPr>
          </a:lstStyle>
          <a:p>
            <a:fld id="{D9AD4B2D-25FF-0B46-98A4-87FBB723E472}" type="slidenum">
              <a:rPr lang="en-US" smtClean="0"/>
              <a:t>‹#›</a:t>
            </a:fld>
            <a:endParaRPr lang="en-US" dirty="0"/>
          </a:p>
        </p:txBody>
      </p:sp>
    </p:spTree>
    <p:extLst>
      <p:ext uri="{BB962C8B-B14F-4D97-AF65-F5344CB8AC3E}">
        <p14:creationId xmlns:p14="http://schemas.microsoft.com/office/powerpoint/2010/main" val="2091046166"/>
      </p:ext>
    </p:extLst>
  </p:cSld>
  <p:clrMap bg1="lt1" tx1="dk1" bg2="lt2" tx2="dk2" accent1="accent1" accent2="accent2" accent3="accent3" accent4="accent4" accent5="accent5" accent6="accent6" hlink="hlink" folHlink="folHlink"/>
  <p:sldLayoutIdLst>
    <p:sldLayoutId id="2147483661" r:id="rId1"/>
    <p:sldLayoutId id="2147483721" r:id="rId2"/>
    <p:sldLayoutId id="2147483720" r:id="rId3"/>
    <p:sldLayoutId id="2147483719" r:id="rId4"/>
    <p:sldLayoutId id="2147483718" r:id="rId5"/>
    <p:sldLayoutId id="2147483717" r:id="rId6"/>
    <p:sldLayoutId id="2147483716" r:id="rId7"/>
    <p:sldLayoutId id="2147483715" r:id="rId8"/>
    <p:sldLayoutId id="2147483714" r:id="rId9"/>
    <p:sldLayoutId id="2147483713" r:id="rId10"/>
    <p:sldLayoutId id="2147483712"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Lst>
  <p:txStyles>
    <p:titleStyle>
      <a:lvl1pPr algn="ctr" defTabSz="914377" rtl="0" eaLnBrk="1" latinLnBrk="0" hangingPunct="1">
        <a:lnSpc>
          <a:spcPct val="85000"/>
        </a:lnSpc>
        <a:spcBef>
          <a:spcPct val="0"/>
        </a:spcBef>
        <a:buNone/>
        <a:defRPr sz="4000" b="1" i="0" kern="1200" cap="all" spc="-100" baseline="0">
          <a:solidFill>
            <a:schemeClr val="tx1"/>
          </a:solidFill>
          <a:latin typeface="+mj-lt"/>
          <a:ea typeface="+mj-ea"/>
          <a:cs typeface="+mj-cs"/>
        </a:defRPr>
      </a:lvl1pPr>
    </p:titleStyle>
    <p:body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orient="horz" pos="326" userDrawn="1">
          <p15:clr>
            <a:srgbClr val="F26B43"/>
          </p15:clr>
        </p15:guide>
        <p15:guide id="13" orient="horz" pos="4570" userDrawn="1">
          <p15:clr>
            <a:srgbClr val="F26B43"/>
          </p15:clr>
        </p15:guide>
        <p15:guide id="14" pos="5801" userDrawn="1">
          <p15:clr>
            <a:srgbClr val="F26B43"/>
          </p15:clr>
        </p15:guide>
        <p15:guide id="15" pos="3168" userDrawn="1">
          <p15:clr>
            <a:srgbClr val="F26B43"/>
          </p15:clr>
        </p15:guide>
        <p15:guide id="16" pos="535" userDrawn="1">
          <p15:clr>
            <a:srgbClr val="F26B43"/>
          </p15:clr>
        </p15:guide>
        <p15:guide id="17" orient="horz" pos="2448" userDrawn="1">
          <p15:clr>
            <a:srgbClr val="F26B43"/>
          </p15:clr>
        </p15:guide>
        <p15:guide id="18" pos="1723" userDrawn="1">
          <p15:clr>
            <a:srgbClr val="F26B43"/>
          </p15:clr>
        </p15:guide>
        <p15:guide id="19" pos="4594" userDrawn="1">
          <p15:clr>
            <a:srgbClr val="F26B43"/>
          </p15:clr>
        </p15:guide>
        <p15:guide id="20" orient="horz" pos="979" userDrawn="1">
          <p15:clr>
            <a:srgbClr val="F26B43"/>
          </p15:clr>
        </p15:guide>
      </p15:sldGuideLst>
    </p:ext>
  </p:extLst>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9" Type="http://schemas.openxmlformats.org/officeDocument/2006/relationships/image" Target="../media/image38.png"/><Relationship Id="rId21" Type="http://schemas.openxmlformats.org/officeDocument/2006/relationships/image" Target="../media/image20.png"/><Relationship Id="rId34" Type="http://schemas.openxmlformats.org/officeDocument/2006/relationships/image" Target="../media/image33.svg"/><Relationship Id="rId42" Type="http://schemas.openxmlformats.org/officeDocument/2006/relationships/image" Target="../media/image41.svg"/><Relationship Id="rId7" Type="http://schemas.openxmlformats.org/officeDocument/2006/relationships/image" Target="../media/image6.png"/><Relationship Id="rId2" Type="http://schemas.openxmlformats.org/officeDocument/2006/relationships/tags" Target="../tags/tag3.xml"/><Relationship Id="rId16" Type="http://schemas.openxmlformats.org/officeDocument/2006/relationships/image" Target="../media/image15.svg"/><Relationship Id="rId29" Type="http://schemas.openxmlformats.org/officeDocument/2006/relationships/image" Target="../media/image28.png"/><Relationship Id="rId1" Type="http://schemas.openxmlformats.org/officeDocument/2006/relationships/tags" Target="../tags/tag2.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svg"/><Relationship Id="rId37" Type="http://schemas.openxmlformats.org/officeDocument/2006/relationships/image" Target="../media/image36.png"/><Relationship Id="rId40" Type="http://schemas.openxmlformats.org/officeDocument/2006/relationships/image" Target="../media/image39.svg"/><Relationship Id="rId45" Type="http://schemas.openxmlformats.org/officeDocument/2006/relationships/image" Target="../media/image44.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36" Type="http://schemas.openxmlformats.org/officeDocument/2006/relationships/image" Target="../media/image35.sv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4" Type="http://schemas.openxmlformats.org/officeDocument/2006/relationships/image" Target="../media/image43.svg"/><Relationship Id="rId4" Type="http://schemas.openxmlformats.org/officeDocument/2006/relationships/slideLayout" Target="../slideLayouts/slideLayout13.xml"/><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29.svg"/><Relationship Id="rId35" Type="http://schemas.openxmlformats.org/officeDocument/2006/relationships/image" Target="../media/image34.png"/><Relationship Id="rId43" Type="http://schemas.openxmlformats.org/officeDocument/2006/relationships/image" Target="../media/image42.png"/><Relationship Id="rId8" Type="http://schemas.openxmlformats.org/officeDocument/2006/relationships/image" Target="../media/image7.svg"/><Relationship Id="rId3" Type="http://schemas.openxmlformats.org/officeDocument/2006/relationships/tags" Target="../tags/tag4.xml"/><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svg"/><Relationship Id="rId46" Type="http://schemas.openxmlformats.org/officeDocument/2006/relationships/image" Target="../media/image45.svg"/><Relationship Id="rId20" Type="http://schemas.openxmlformats.org/officeDocument/2006/relationships/image" Target="../media/image19.svg"/><Relationship Id="rId41" Type="http://schemas.openxmlformats.org/officeDocument/2006/relationships/image" Target="../media/image40.png"/></Relationships>
</file>

<file path=ppt/slides/_rels/slide1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62.svg"/><Relationship Id="rId3" Type="http://schemas.openxmlformats.org/officeDocument/2006/relationships/tags" Target="../tags/tag209.xml"/><Relationship Id="rId7" Type="http://schemas.openxmlformats.org/officeDocument/2006/relationships/image" Target="../media/image202.png"/><Relationship Id="rId12" Type="http://schemas.openxmlformats.org/officeDocument/2006/relationships/image" Target="../media/image161.png"/><Relationship Id="rId17" Type="http://schemas.openxmlformats.org/officeDocument/2006/relationships/image" Target="../media/image166.svg"/><Relationship Id="rId2" Type="http://schemas.openxmlformats.org/officeDocument/2006/relationships/tags" Target="../tags/tag208.xml"/><Relationship Id="rId16" Type="http://schemas.openxmlformats.org/officeDocument/2006/relationships/image" Target="../media/image165.png"/><Relationship Id="rId1" Type="http://schemas.openxmlformats.org/officeDocument/2006/relationships/tags" Target="../tags/tag207.xml"/><Relationship Id="rId6" Type="http://schemas.openxmlformats.org/officeDocument/2006/relationships/slideLayout" Target="../slideLayouts/slideLayout8.xml"/><Relationship Id="rId11" Type="http://schemas.openxmlformats.org/officeDocument/2006/relationships/image" Target="../media/image160.svg"/><Relationship Id="rId5" Type="http://schemas.openxmlformats.org/officeDocument/2006/relationships/tags" Target="../tags/tag211.xml"/><Relationship Id="rId15" Type="http://schemas.openxmlformats.org/officeDocument/2006/relationships/image" Target="../media/image164.svg"/><Relationship Id="rId10" Type="http://schemas.openxmlformats.org/officeDocument/2006/relationships/image" Target="../media/image18.png"/><Relationship Id="rId4" Type="http://schemas.openxmlformats.org/officeDocument/2006/relationships/tags" Target="../tags/tag210.xml"/><Relationship Id="rId9" Type="http://schemas.openxmlformats.org/officeDocument/2006/relationships/image" Target="../media/image25.svg"/><Relationship Id="rId14" Type="http://schemas.openxmlformats.org/officeDocument/2006/relationships/image" Target="../media/image163.png"/></Relationships>
</file>

<file path=ppt/slides/_rels/slide101.xml.rels><?xml version="1.0" encoding="UTF-8" standalone="yes"?>
<Relationships xmlns="http://schemas.openxmlformats.org/package/2006/relationships"><Relationship Id="rId8" Type="http://schemas.openxmlformats.org/officeDocument/2006/relationships/tags" Target="../tags/tag219.xml"/><Relationship Id="rId13" Type="http://schemas.openxmlformats.org/officeDocument/2006/relationships/image" Target="../media/image203.png"/><Relationship Id="rId18" Type="http://schemas.openxmlformats.org/officeDocument/2006/relationships/image" Target="../media/image146.png"/><Relationship Id="rId3" Type="http://schemas.openxmlformats.org/officeDocument/2006/relationships/tags" Target="../tags/tag214.xml"/><Relationship Id="rId21" Type="http://schemas.openxmlformats.org/officeDocument/2006/relationships/image" Target="../media/image149.svg"/><Relationship Id="rId7" Type="http://schemas.openxmlformats.org/officeDocument/2006/relationships/tags" Target="../tags/tag218.xml"/><Relationship Id="rId12" Type="http://schemas.openxmlformats.org/officeDocument/2006/relationships/slideLayout" Target="../slideLayouts/slideLayout5.xml"/><Relationship Id="rId17" Type="http://schemas.openxmlformats.org/officeDocument/2006/relationships/image" Target="../media/image145.svg"/><Relationship Id="rId25" Type="http://schemas.openxmlformats.org/officeDocument/2006/relationships/image" Target="../media/image25.svg"/><Relationship Id="rId2" Type="http://schemas.openxmlformats.org/officeDocument/2006/relationships/tags" Target="../tags/tag213.xml"/><Relationship Id="rId16" Type="http://schemas.openxmlformats.org/officeDocument/2006/relationships/image" Target="../media/image144.png"/><Relationship Id="rId20" Type="http://schemas.openxmlformats.org/officeDocument/2006/relationships/image" Target="../media/image148.png"/><Relationship Id="rId1" Type="http://schemas.openxmlformats.org/officeDocument/2006/relationships/tags" Target="../tags/tag212.xml"/><Relationship Id="rId6" Type="http://schemas.openxmlformats.org/officeDocument/2006/relationships/tags" Target="../tags/tag217.xml"/><Relationship Id="rId11" Type="http://schemas.openxmlformats.org/officeDocument/2006/relationships/tags" Target="../tags/tag222.xml"/><Relationship Id="rId24" Type="http://schemas.openxmlformats.org/officeDocument/2006/relationships/image" Target="../media/image24.png"/><Relationship Id="rId5" Type="http://schemas.openxmlformats.org/officeDocument/2006/relationships/tags" Target="../tags/tag216.xml"/><Relationship Id="rId15" Type="http://schemas.openxmlformats.org/officeDocument/2006/relationships/image" Target="../media/image205.png"/><Relationship Id="rId23" Type="http://schemas.openxmlformats.org/officeDocument/2006/relationships/image" Target="../media/image151.svg"/><Relationship Id="rId10" Type="http://schemas.openxmlformats.org/officeDocument/2006/relationships/tags" Target="../tags/tag221.xml"/><Relationship Id="rId19" Type="http://schemas.openxmlformats.org/officeDocument/2006/relationships/image" Target="../media/image147.svg"/><Relationship Id="rId4" Type="http://schemas.openxmlformats.org/officeDocument/2006/relationships/tags" Target="../tags/tag215.xml"/><Relationship Id="rId9" Type="http://schemas.openxmlformats.org/officeDocument/2006/relationships/tags" Target="../tags/tag220.xml"/><Relationship Id="rId14" Type="http://schemas.openxmlformats.org/officeDocument/2006/relationships/image" Target="../media/image204.png"/><Relationship Id="rId22" Type="http://schemas.openxmlformats.org/officeDocument/2006/relationships/image" Target="../media/image15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8" Type="http://schemas.openxmlformats.org/officeDocument/2006/relationships/tags" Target="../tags/tag230.xml"/><Relationship Id="rId13" Type="http://schemas.openxmlformats.org/officeDocument/2006/relationships/image" Target="../media/image75.svg"/><Relationship Id="rId3" Type="http://schemas.openxmlformats.org/officeDocument/2006/relationships/tags" Target="../tags/tag225.xml"/><Relationship Id="rId7" Type="http://schemas.openxmlformats.org/officeDocument/2006/relationships/tags" Target="../tags/tag229.xml"/><Relationship Id="rId12" Type="http://schemas.openxmlformats.org/officeDocument/2006/relationships/image" Target="../media/image74.png"/><Relationship Id="rId17" Type="http://schemas.openxmlformats.org/officeDocument/2006/relationships/image" Target="../media/image207.svg"/><Relationship Id="rId2" Type="http://schemas.openxmlformats.org/officeDocument/2006/relationships/tags" Target="../tags/tag224.xml"/><Relationship Id="rId16" Type="http://schemas.openxmlformats.org/officeDocument/2006/relationships/image" Target="../media/image206.png"/><Relationship Id="rId1" Type="http://schemas.openxmlformats.org/officeDocument/2006/relationships/tags" Target="../tags/tag223.xml"/><Relationship Id="rId6" Type="http://schemas.openxmlformats.org/officeDocument/2006/relationships/tags" Target="../tags/tag228.xml"/><Relationship Id="rId11" Type="http://schemas.openxmlformats.org/officeDocument/2006/relationships/slideLayout" Target="../slideLayouts/slideLayout4.xml"/><Relationship Id="rId5" Type="http://schemas.openxmlformats.org/officeDocument/2006/relationships/tags" Target="../tags/tag227.xml"/><Relationship Id="rId15" Type="http://schemas.openxmlformats.org/officeDocument/2006/relationships/image" Target="../media/image81.svg"/><Relationship Id="rId10" Type="http://schemas.openxmlformats.org/officeDocument/2006/relationships/tags" Target="../tags/tag232.xml"/><Relationship Id="rId4" Type="http://schemas.openxmlformats.org/officeDocument/2006/relationships/tags" Target="../tags/tag226.xml"/><Relationship Id="rId9" Type="http://schemas.openxmlformats.org/officeDocument/2006/relationships/tags" Target="../tags/tag231.xml"/><Relationship Id="rId14" Type="http://schemas.openxmlformats.org/officeDocument/2006/relationships/image" Target="../media/image80.png"/></Relationships>
</file>

<file path=ppt/slides/_rels/slide104.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8" Type="http://schemas.openxmlformats.org/officeDocument/2006/relationships/tags" Target="../tags/tag240.xml"/><Relationship Id="rId13" Type="http://schemas.openxmlformats.org/officeDocument/2006/relationships/image" Target="../media/image210.png"/><Relationship Id="rId18" Type="http://schemas.openxmlformats.org/officeDocument/2006/relationships/image" Target="../media/image146.png"/><Relationship Id="rId3" Type="http://schemas.openxmlformats.org/officeDocument/2006/relationships/tags" Target="../tags/tag235.xml"/><Relationship Id="rId21" Type="http://schemas.openxmlformats.org/officeDocument/2006/relationships/image" Target="../media/image149.svg"/><Relationship Id="rId7" Type="http://schemas.openxmlformats.org/officeDocument/2006/relationships/tags" Target="../tags/tag239.xml"/><Relationship Id="rId12" Type="http://schemas.openxmlformats.org/officeDocument/2006/relationships/slideLayout" Target="../slideLayouts/slideLayout5.xml"/><Relationship Id="rId17" Type="http://schemas.openxmlformats.org/officeDocument/2006/relationships/image" Target="../media/image145.svg"/><Relationship Id="rId25" Type="http://schemas.openxmlformats.org/officeDocument/2006/relationships/image" Target="../media/image25.svg"/><Relationship Id="rId2" Type="http://schemas.openxmlformats.org/officeDocument/2006/relationships/tags" Target="../tags/tag234.xml"/><Relationship Id="rId16" Type="http://schemas.openxmlformats.org/officeDocument/2006/relationships/image" Target="../media/image144.png"/><Relationship Id="rId20" Type="http://schemas.openxmlformats.org/officeDocument/2006/relationships/image" Target="../media/image148.png"/><Relationship Id="rId1" Type="http://schemas.openxmlformats.org/officeDocument/2006/relationships/tags" Target="../tags/tag233.xml"/><Relationship Id="rId6" Type="http://schemas.openxmlformats.org/officeDocument/2006/relationships/tags" Target="../tags/tag238.xml"/><Relationship Id="rId11" Type="http://schemas.openxmlformats.org/officeDocument/2006/relationships/tags" Target="../tags/tag243.xml"/><Relationship Id="rId24" Type="http://schemas.openxmlformats.org/officeDocument/2006/relationships/image" Target="../media/image24.png"/><Relationship Id="rId5" Type="http://schemas.openxmlformats.org/officeDocument/2006/relationships/tags" Target="../tags/tag237.xml"/><Relationship Id="rId15" Type="http://schemas.openxmlformats.org/officeDocument/2006/relationships/image" Target="../media/image212.png"/><Relationship Id="rId23" Type="http://schemas.openxmlformats.org/officeDocument/2006/relationships/image" Target="../media/image151.svg"/><Relationship Id="rId10" Type="http://schemas.openxmlformats.org/officeDocument/2006/relationships/tags" Target="../tags/tag242.xml"/><Relationship Id="rId19" Type="http://schemas.openxmlformats.org/officeDocument/2006/relationships/image" Target="../media/image147.svg"/><Relationship Id="rId4" Type="http://schemas.openxmlformats.org/officeDocument/2006/relationships/tags" Target="../tags/tag236.xml"/><Relationship Id="rId9" Type="http://schemas.openxmlformats.org/officeDocument/2006/relationships/tags" Target="../tags/tag241.xml"/><Relationship Id="rId14" Type="http://schemas.openxmlformats.org/officeDocument/2006/relationships/image" Target="../media/image211.png"/><Relationship Id="rId22" Type="http://schemas.openxmlformats.org/officeDocument/2006/relationships/image" Target="../media/image150.png"/></Relationships>
</file>

<file path=ppt/slides/_rels/slide107.xml.rels><?xml version="1.0" encoding="UTF-8" standalone="yes"?>
<Relationships xmlns="http://schemas.openxmlformats.org/package/2006/relationships"><Relationship Id="rId8" Type="http://schemas.openxmlformats.org/officeDocument/2006/relationships/tags" Target="../tags/tag251.xml"/><Relationship Id="rId13" Type="http://schemas.openxmlformats.org/officeDocument/2006/relationships/image" Target="../media/image93.png"/><Relationship Id="rId3" Type="http://schemas.openxmlformats.org/officeDocument/2006/relationships/tags" Target="../tags/tag246.xml"/><Relationship Id="rId7" Type="http://schemas.openxmlformats.org/officeDocument/2006/relationships/tags" Target="../tags/tag250.xml"/><Relationship Id="rId12" Type="http://schemas.openxmlformats.org/officeDocument/2006/relationships/image" Target="../media/image214.png"/><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tags" Target="../tags/tag249.xml"/><Relationship Id="rId11" Type="http://schemas.openxmlformats.org/officeDocument/2006/relationships/image" Target="../media/image213.png"/><Relationship Id="rId5" Type="http://schemas.openxmlformats.org/officeDocument/2006/relationships/tags" Target="../tags/tag248.xml"/><Relationship Id="rId10" Type="http://schemas.openxmlformats.org/officeDocument/2006/relationships/slideLayout" Target="../slideLayouts/slideLayout11.xml"/><Relationship Id="rId4" Type="http://schemas.openxmlformats.org/officeDocument/2006/relationships/tags" Target="../tags/tag247.xml"/><Relationship Id="rId9" Type="http://schemas.openxmlformats.org/officeDocument/2006/relationships/tags" Target="../tags/tag252.xml"/><Relationship Id="rId14" Type="http://schemas.openxmlformats.org/officeDocument/2006/relationships/image" Target="../media/image94.svg"/></Relationships>
</file>

<file path=ppt/slides/_rels/slide108.xml.rels><?xml version="1.0" encoding="UTF-8" standalone="yes"?>
<Relationships xmlns="http://schemas.openxmlformats.org/package/2006/relationships"><Relationship Id="rId3" Type="http://schemas.openxmlformats.org/officeDocument/2006/relationships/image" Target="../media/image215.svg"/><Relationship Id="rId7" Type="http://schemas.openxmlformats.org/officeDocument/2006/relationships/image" Target="../media/image217.svg"/><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image" Target="../media/image216.png"/><Relationship Id="rId5" Type="http://schemas.openxmlformats.org/officeDocument/2006/relationships/image" Target="../media/image106.svg"/><Relationship Id="rId4" Type="http://schemas.openxmlformats.org/officeDocument/2006/relationships/image" Target="../media/image72.png"/></Relationships>
</file>

<file path=ppt/slides/_rels/slide109.xml.rels><?xml version="1.0" encoding="UTF-8" standalone="yes"?>
<Relationships xmlns="http://schemas.openxmlformats.org/package/2006/relationships"><Relationship Id="rId8" Type="http://schemas.openxmlformats.org/officeDocument/2006/relationships/tags" Target="../tags/tag260.xml"/><Relationship Id="rId13" Type="http://schemas.openxmlformats.org/officeDocument/2006/relationships/image" Target="../media/image93.png"/><Relationship Id="rId3" Type="http://schemas.openxmlformats.org/officeDocument/2006/relationships/tags" Target="../tags/tag255.xml"/><Relationship Id="rId7" Type="http://schemas.openxmlformats.org/officeDocument/2006/relationships/tags" Target="../tags/tag259.xml"/><Relationship Id="rId12" Type="http://schemas.openxmlformats.org/officeDocument/2006/relationships/image" Target="../media/image219.png"/><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tags" Target="../tags/tag258.xml"/><Relationship Id="rId11" Type="http://schemas.openxmlformats.org/officeDocument/2006/relationships/image" Target="../media/image218.png"/><Relationship Id="rId5" Type="http://schemas.openxmlformats.org/officeDocument/2006/relationships/tags" Target="../tags/tag257.xml"/><Relationship Id="rId10" Type="http://schemas.openxmlformats.org/officeDocument/2006/relationships/slideLayout" Target="../slideLayouts/slideLayout11.xml"/><Relationship Id="rId4" Type="http://schemas.openxmlformats.org/officeDocument/2006/relationships/tags" Target="../tags/tag256.xml"/><Relationship Id="rId9" Type="http://schemas.openxmlformats.org/officeDocument/2006/relationships/tags" Target="../tags/tag261.xml"/><Relationship Id="rId14" Type="http://schemas.openxmlformats.org/officeDocument/2006/relationships/image" Target="../media/image94.sv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1.xml"/><Relationship Id="rId1" Type="http://schemas.openxmlformats.org/officeDocument/2006/relationships/tags" Target="../tags/tag3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tags" Target="../tags/tag264.xml"/><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9.svg"/><Relationship Id="rId2" Type="http://schemas.openxmlformats.org/officeDocument/2006/relationships/tags" Target="../tags/tag263.xml"/><Relationship Id="rId16" Type="http://schemas.openxmlformats.org/officeDocument/2006/relationships/image" Target="../media/image8.png"/><Relationship Id="rId1" Type="http://schemas.openxmlformats.org/officeDocument/2006/relationships/tags" Target="../tags/tag262.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slideLayout" Target="../slideLayouts/slideLayout15.xml"/><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tags" Target="../tags/tag265.xml"/><Relationship Id="rId9" Type="http://schemas.openxmlformats.org/officeDocument/2006/relationships/image" Target="../media/image49.svg"/><Relationship Id="rId14" Type="http://schemas.openxmlformats.org/officeDocument/2006/relationships/image" Target="../media/image54.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tags" Target="../tags/tag268.xml"/><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9.svg"/><Relationship Id="rId2" Type="http://schemas.openxmlformats.org/officeDocument/2006/relationships/tags" Target="../tags/tag267.xml"/><Relationship Id="rId16" Type="http://schemas.openxmlformats.org/officeDocument/2006/relationships/image" Target="../media/image8.png"/><Relationship Id="rId1" Type="http://schemas.openxmlformats.org/officeDocument/2006/relationships/tags" Target="../tags/tag266.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slideLayout" Target="../slideLayouts/slideLayout15.xml"/><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tags" Target="../tags/tag269.xml"/><Relationship Id="rId9" Type="http://schemas.openxmlformats.org/officeDocument/2006/relationships/image" Target="../media/image49.svg"/><Relationship Id="rId14" Type="http://schemas.openxmlformats.org/officeDocument/2006/relationships/image" Target="../media/image54.png"/></Relationships>
</file>

<file path=ppt/slides/_rels/slide118.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80.png"/><Relationship Id="rId3" Type="http://schemas.openxmlformats.org/officeDocument/2006/relationships/tags" Target="../tags/tag272.xml"/><Relationship Id="rId7" Type="http://schemas.openxmlformats.org/officeDocument/2006/relationships/image" Target="../media/image42.png"/><Relationship Id="rId12" Type="http://schemas.openxmlformats.org/officeDocument/2006/relationships/image" Target="../media/image79.svg"/><Relationship Id="rId2" Type="http://schemas.openxmlformats.org/officeDocument/2006/relationships/tags" Target="../tags/tag271.xml"/><Relationship Id="rId16" Type="http://schemas.openxmlformats.org/officeDocument/2006/relationships/image" Target="../media/image83.svg"/><Relationship Id="rId1" Type="http://schemas.openxmlformats.org/officeDocument/2006/relationships/tags" Target="../tags/tag270.xml"/><Relationship Id="rId6" Type="http://schemas.openxmlformats.org/officeDocument/2006/relationships/slideLayout" Target="../slideLayouts/slideLayout21.xml"/><Relationship Id="rId11" Type="http://schemas.openxmlformats.org/officeDocument/2006/relationships/image" Target="../media/image78.png"/><Relationship Id="rId5" Type="http://schemas.openxmlformats.org/officeDocument/2006/relationships/tags" Target="../tags/tag274.xml"/><Relationship Id="rId15" Type="http://schemas.openxmlformats.org/officeDocument/2006/relationships/image" Target="../media/image82.png"/><Relationship Id="rId10" Type="http://schemas.openxmlformats.org/officeDocument/2006/relationships/image" Target="../media/image41.svg"/><Relationship Id="rId4" Type="http://schemas.openxmlformats.org/officeDocument/2006/relationships/tags" Target="../tags/tag273.xml"/><Relationship Id="rId9" Type="http://schemas.openxmlformats.org/officeDocument/2006/relationships/image" Target="../media/image40.png"/><Relationship Id="rId14" Type="http://schemas.openxmlformats.org/officeDocument/2006/relationships/image" Target="../media/image81.svg"/></Relationships>
</file>

<file path=ppt/slides/_rels/slide119.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80.png"/><Relationship Id="rId3" Type="http://schemas.openxmlformats.org/officeDocument/2006/relationships/tags" Target="../tags/tag277.xml"/><Relationship Id="rId7" Type="http://schemas.openxmlformats.org/officeDocument/2006/relationships/image" Target="../media/image42.png"/><Relationship Id="rId12" Type="http://schemas.openxmlformats.org/officeDocument/2006/relationships/image" Target="../media/image79.svg"/><Relationship Id="rId2" Type="http://schemas.openxmlformats.org/officeDocument/2006/relationships/tags" Target="../tags/tag276.xml"/><Relationship Id="rId16" Type="http://schemas.openxmlformats.org/officeDocument/2006/relationships/image" Target="../media/image83.svg"/><Relationship Id="rId1" Type="http://schemas.openxmlformats.org/officeDocument/2006/relationships/tags" Target="../tags/tag275.xml"/><Relationship Id="rId6" Type="http://schemas.openxmlformats.org/officeDocument/2006/relationships/slideLayout" Target="../slideLayouts/slideLayout21.xml"/><Relationship Id="rId11" Type="http://schemas.openxmlformats.org/officeDocument/2006/relationships/image" Target="../media/image78.png"/><Relationship Id="rId5" Type="http://schemas.openxmlformats.org/officeDocument/2006/relationships/tags" Target="../tags/tag279.xml"/><Relationship Id="rId15" Type="http://schemas.openxmlformats.org/officeDocument/2006/relationships/image" Target="../media/image82.png"/><Relationship Id="rId10" Type="http://schemas.openxmlformats.org/officeDocument/2006/relationships/image" Target="../media/image41.svg"/><Relationship Id="rId4" Type="http://schemas.openxmlformats.org/officeDocument/2006/relationships/tags" Target="../tags/tag278.xml"/><Relationship Id="rId9" Type="http://schemas.openxmlformats.org/officeDocument/2006/relationships/image" Target="../media/image40.png"/><Relationship Id="rId14" Type="http://schemas.openxmlformats.org/officeDocument/2006/relationships/image" Target="../media/image81.svg"/></Relationships>
</file>

<file path=ppt/slides/_rels/slide12.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image" Target="../media/image67.svg"/><Relationship Id="rId18" Type="http://schemas.openxmlformats.org/officeDocument/2006/relationships/image" Target="../media/image72.png"/><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image" Target="../media/image66.png"/><Relationship Id="rId17" Type="http://schemas.openxmlformats.org/officeDocument/2006/relationships/image" Target="../media/image71.svg"/><Relationship Id="rId2" Type="http://schemas.openxmlformats.org/officeDocument/2006/relationships/tags" Target="../tags/tag33.xml"/><Relationship Id="rId16" Type="http://schemas.openxmlformats.org/officeDocument/2006/relationships/image" Target="../media/image70.png"/><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slideLayout" Target="../slideLayouts/slideLayout24.xml"/><Relationship Id="rId5" Type="http://schemas.openxmlformats.org/officeDocument/2006/relationships/tags" Target="../tags/tag36.xml"/><Relationship Id="rId15" Type="http://schemas.openxmlformats.org/officeDocument/2006/relationships/image" Target="../media/image69.svg"/><Relationship Id="rId10" Type="http://schemas.openxmlformats.org/officeDocument/2006/relationships/tags" Target="../tags/tag41.xml"/><Relationship Id="rId19" Type="http://schemas.openxmlformats.org/officeDocument/2006/relationships/image" Target="../media/image73.svg"/><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image" Target="../media/image68.png"/></Relationships>
</file>

<file path=ppt/slides/_rels/slide12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tags" Target="../tags/tag282.xml"/><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9.svg"/><Relationship Id="rId2" Type="http://schemas.openxmlformats.org/officeDocument/2006/relationships/tags" Target="../tags/tag281.xml"/><Relationship Id="rId16" Type="http://schemas.openxmlformats.org/officeDocument/2006/relationships/image" Target="../media/image8.png"/><Relationship Id="rId1" Type="http://schemas.openxmlformats.org/officeDocument/2006/relationships/tags" Target="../tags/tag280.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slideLayout" Target="../slideLayouts/slideLayout15.xml"/><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tags" Target="../tags/tag283.xml"/><Relationship Id="rId9" Type="http://schemas.openxmlformats.org/officeDocument/2006/relationships/image" Target="../media/image49.svg"/><Relationship Id="rId14" Type="http://schemas.openxmlformats.org/officeDocument/2006/relationships/image" Target="../media/image54.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18" Type="http://schemas.openxmlformats.org/officeDocument/2006/relationships/image" Target="../media/image9.svg"/><Relationship Id="rId3" Type="http://schemas.openxmlformats.org/officeDocument/2006/relationships/tags" Target="../tags/tag286.xml"/><Relationship Id="rId7" Type="http://schemas.openxmlformats.org/officeDocument/2006/relationships/image" Target="../media/image46.png"/><Relationship Id="rId12" Type="http://schemas.openxmlformats.org/officeDocument/2006/relationships/image" Target="../media/image51.svg"/><Relationship Id="rId17" Type="http://schemas.openxmlformats.org/officeDocument/2006/relationships/image" Target="../media/image8.png"/><Relationship Id="rId2" Type="http://schemas.openxmlformats.org/officeDocument/2006/relationships/tags" Target="../tags/tag285.xml"/><Relationship Id="rId16" Type="http://schemas.openxmlformats.org/officeDocument/2006/relationships/image" Target="../media/image55.svg"/><Relationship Id="rId1" Type="http://schemas.openxmlformats.org/officeDocument/2006/relationships/tags" Target="../tags/tag284.xml"/><Relationship Id="rId6" Type="http://schemas.openxmlformats.org/officeDocument/2006/relationships/notesSlide" Target="../notesSlides/notesSlide6.xml"/><Relationship Id="rId11" Type="http://schemas.openxmlformats.org/officeDocument/2006/relationships/image" Target="../media/image50.png"/><Relationship Id="rId5" Type="http://schemas.openxmlformats.org/officeDocument/2006/relationships/slideLayout" Target="../slideLayouts/slideLayout15.xml"/><Relationship Id="rId15" Type="http://schemas.openxmlformats.org/officeDocument/2006/relationships/image" Target="../media/image54.png"/><Relationship Id="rId10" Type="http://schemas.openxmlformats.org/officeDocument/2006/relationships/image" Target="../media/image49.svg"/><Relationship Id="rId4" Type="http://schemas.openxmlformats.org/officeDocument/2006/relationships/tags" Target="../tags/tag287.xml"/><Relationship Id="rId9" Type="http://schemas.openxmlformats.org/officeDocument/2006/relationships/image" Target="../media/image48.png"/><Relationship Id="rId14" Type="http://schemas.openxmlformats.org/officeDocument/2006/relationships/image" Target="../media/image53.svg"/></Relationships>
</file>

<file path=ppt/slides/_rels/slide124.xml.rels><?xml version="1.0" encoding="UTF-8" standalone="yes"?>
<Relationships xmlns="http://schemas.openxmlformats.org/package/2006/relationships"><Relationship Id="rId8" Type="http://schemas.openxmlformats.org/officeDocument/2006/relationships/image" Target="../media/image226.svg"/><Relationship Id="rId3" Type="http://schemas.openxmlformats.org/officeDocument/2006/relationships/tags" Target="../tags/tag290.xml"/><Relationship Id="rId7" Type="http://schemas.openxmlformats.org/officeDocument/2006/relationships/image" Target="../media/image225.png"/><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slideLayout" Target="../slideLayouts/slideLayout27.xml"/><Relationship Id="rId5" Type="http://schemas.openxmlformats.org/officeDocument/2006/relationships/tags" Target="../tags/tag292.xml"/><Relationship Id="rId10" Type="http://schemas.openxmlformats.org/officeDocument/2006/relationships/image" Target="../media/image228.svg"/><Relationship Id="rId4" Type="http://schemas.openxmlformats.org/officeDocument/2006/relationships/tags" Target="../tags/tag291.xml"/><Relationship Id="rId9" Type="http://schemas.openxmlformats.org/officeDocument/2006/relationships/image" Target="../media/image227.png"/></Relationships>
</file>

<file path=ppt/slides/_rels/slide125.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tags" Target="../tags/tag295.xml"/><Relationship Id="rId7" Type="http://schemas.openxmlformats.org/officeDocument/2006/relationships/image" Target="../media/image229.svg"/><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image" Target="../media/image225.png"/><Relationship Id="rId5" Type="http://schemas.openxmlformats.org/officeDocument/2006/relationships/slideLayout" Target="../slideLayouts/slideLayout27.xml"/><Relationship Id="rId4" Type="http://schemas.openxmlformats.org/officeDocument/2006/relationships/tags" Target="../tags/tag296.xml"/><Relationship Id="rId9" Type="http://schemas.openxmlformats.org/officeDocument/2006/relationships/image" Target="../media/image230.svg"/></Relationships>
</file>

<file path=ppt/slides/_rels/slide12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tags" Target="../tags/tag299.xml"/><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9.svg"/><Relationship Id="rId2" Type="http://schemas.openxmlformats.org/officeDocument/2006/relationships/tags" Target="../tags/tag298.xml"/><Relationship Id="rId16" Type="http://schemas.openxmlformats.org/officeDocument/2006/relationships/image" Target="../media/image8.png"/><Relationship Id="rId1" Type="http://schemas.openxmlformats.org/officeDocument/2006/relationships/tags" Target="../tags/tag29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slideLayout" Target="../slideLayouts/slideLayout15.xml"/><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tags" Target="../tags/tag300.xml"/><Relationship Id="rId9" Type="http://schemas.openxmlformats.org/officeDocument/2006/relationships/image" Target="../media/image49.svg"/><Relationship Id="rId14" Type="http://schemas.openxmlformats.org/officeDocument/2006/relationships/image" Target="../media/image54.png"/></Relationships>
</file>

<file path=ppt/slides/_rels/slide1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5.xml"/><Relationship Id="rId7" Type="http://schemas.openxmlformats.org/officeDocument/2006/relationships/image" Target="../media/image49.svg"/><Relationship Id="rId2" Type="http://schemas.openxmlformats.org/officeDocument/2006/relationships/tags" Target="../tags/tag302.xml"/><Relationship Id="rId1" Type="http://schemas.openxmlformats.org/officeDocument/2006/relationships/tags" Target="../tags/tag301.xml"/><Relationship Id="rId6" Type="http://schemas.openxmlformats.org/officeDocument/2006/relationships/image" Target="../media/image48.png"/><Relationship Id="rId11" Type="http://schemas.openxmlformats.org/officeDocument/2006/relationships/image" Target="../media/image9.svg"/><Relationship Id="rId5" Type="http://schemas.openxmlformats.org/officeDocument/2006/relationships/image" Target="../media/image47.svg"/><Relationship Id="rId10" Type="http://schemas.openxmlformats.org/officeDocument/2006/relationships/image" Target="../media/image8.png"/><Relationship Id="rId4" Type="http://schemas.openxmlformats.org/officeDocument/2006/relationships/image" Target="../media/image46.png"/><Relationship Id="rId9" Type="http://schemas.openxmlformats.org/officeDocument/2006/relationships/image" Target="../media/image55.svg"/></Relationships>
</file>

<file path=ppt/slides/_rels/slide128.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tags" Target="../tags/tag305.xml"/><Relationship Id="rId7" Type="http://schemas.openxmlformats.org/officeDocument/2006/relationships/image" Target="../media/image48.png"/><Relationship Id="rId12" Type="http://schemas.openxmlformats.org/officeDocument/2006/relationships/image" Target="../media/image53.svg"/><Relationship Id="rId17" Type="http://schemas.openxmlformats.org/officeDocument/2006/relationships/image" Target="../media/image231.png"/><Relationship Id="rId2" Type="http://schemas.openxmlformats.org/officeDocument/2006/relationships/tags" Target="../tags/tag304.xml"/><Relationship Id="rId16" Type="http://schemas.openxmlformats.org/officeDocument/2006/relationships/image" Target="../media/image9.svg"/><Relationship Id="rId1" Type="http://schemas.openxmlformats.org/officeDocument/2006/relationships/tags" Target="../tags/tag303.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8.png"/><Relationship Id="rId10" Type="http://schemas.openxmlformats.org/officeDocument/2006/relationships/image" Target="../media/image51.svg"/><Relationship Id="rId4" Type="http://schemas.openxmlformats.org/officeDocument/2006/relationships/slideLayout" Target="../slideLayouts/slideLayout15.xml"/><Relationship Id="rId9" Type="http://schemas.openxmlformats.org/officeDocument/2006/relationships/image" Target="../media/image50.png"/><Relationship Id="rId14" Type="http://schemas.openxmlformats.org/officeDocument/2006/relationships/image" Target="../media/image55.svg"/></Relationships>
</file>

<file path=ppt/slides/_rels/slide129.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tags" Target="../tags/tag44.xml"/><Relationship Id="rId7" Type="http://schemas.openxmlformats.org/officeDocument/2006/relationships/image" Target="../media/image75.sv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74.png"/><Relationship Id="rId5" Type="http://schemas.openxmlformats.org/officeDocument/2006/relationships/slideLayout" Target="../slideLayouts/slideLayout23.xml"/><Relationship Id="rId4" Type="http://schemas.openxmlformats.org/officeDocument/2006/relationships/tags" Target="../tags/tag45.xml"/><Relationship Id="rId9" Type="http://schemas.openxmlformats.org/officeDocument/2006/relationships/image" Target="../media/image77.svg"/></Relationships>
</file>

<file path=ppt/slides/_rels/slide130.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tags" Target="../tags/tag308.xml"/><Relationship Id="rId7" Type="http://schemas.openxmlformats.org/officeDocument/2006/relationships/image" Target="../media/image87.png"/><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image" Target="../media/image234.svg"/><Relationship Id="rId5" Type="http://schemas.openxmlformats.org/officeDocument/2006/relationships/image" Target="../media/image233.png"/><Relationship Id="rId10" Type="http://schemas.openxmlformats.org/officeDocument/2006/relationships/image" Target="../media/image207.svg"/><Relationship Id="rId4" Type="http://schemas.openxmlformats.org/officeDocument/2006/relationships/slideLayout" Target="../slideLayouts/slideLayout4.xml"/><Relationship Id="rId9" Type="http://schemas.openxmlformats.org/officeDocument/2006/relationships/image" Target="../media/image206.png"/></Relationships>
</file>

<file path=ppt/slides/_rels/slide131.xml.rels><?xml version="1.0" encoding="UTF-8" standalone="yes"?>
<Relationships xmlns="http://schemas.openxmlformats.org/package/2006/relationships"><Relationship Id="rId8" Type="http://schemas.openxmlformats.org/officeDocument/2006/relationships/tags" Target="../tags/tag316.xml"/><Relationship Id="rId13" Type="http://schemas.openxmlformats.org/officeDocument/2006/relationships/image" Target="../media/image233.png"/><Relationship Id="rId18" Type="http://schemas.openxmlformats.org/officeDocument/2006/relationships/image" Target="../media/image207.svg"/><Relationship Id="rId3" Type="http://schemas.openxmlformats.org/officeDocument/2006/relationships/tags" Target="../tags/tag311.xml"/><Relationship Id="rId7" Type="http://schemas.openxmlformats.org/officeDocument/2006/relationships/tags" Target="../tags/tag315.xml"/><Relationship Id="rId12" Type="http://schemas.openxmlformats.org/officeDocument/2006/relationships/slideLayout" Target="../slideLayouts/slideLayout4.xml"/><Relationship Id="rId17" Type="http://schemas.openxmlformats.org/officeDocument/2006/relationships/image" Target="../media/image206.png"/><Relationship Id="rId2" Type="http://schemas.openxmlformats.org/officeDocument/2006/relationships/tags" Target="../tags/tag310.xml"/><Relationship Id="rId16" Type="http://schemas.openxmlformats.org/officeDocument/2006/relationships/image" Target="../media/image88.svg"/><Relationship Id="rId1" Type="http://schemas.openxmlformats.org/officeDocument/2006/relationships/tags" Target="../tags/tag309.xml"/><Relationship Id="rId6" Type="http://schemas.openxmlformats.org/officeDocument/2006/relationships/tags" Target="../tags/tag314.xml"/><Relationship Id="rId11" Type="http://schemas.openxmlformats.org/officeDocument/2006/relationships/tags" Target="../tags/tag319.xml"/><Relationship Id="rId5" Type="http://schemas.openxmlformats.org/officeDocument/2006/relationships/tags" Target="../tags/tag313.xml"/><Relationship Id="rId15" Type="http://schemas.openxmlformats.org/officeDocument/2006/relationships/image" Target="../media/image87.png"/><Relationship Id="rId10" Type="http://schemas.openxmlformats.org/officeDocument/2006/relationships/tags" Target="../tags/tag318.xml"/><Relationship Id="rId4" Type="http://schemas.openxmlformats.org/officeDocument/2006/relationships/tags" Target="../tags/tag312.xml"/><Relationship Id="rId9" Type="http://schemas.openxmlformats.org/officeDocument/2006/relationships/tags" Target="../tags/tag317.xml"/><Relationship Id="rId14" Type="http://schemas.openxmlformats.org/officeDocument/2006/relationships/image" Target="../media/image234.svg"/></Relationships>
</file>

<file path=ppt/slides/_rels/slide1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tags" Target="../tags/tag322.xml"/><Relationship Id="rId7" Type="http://schemas.openxmlformats.org/officeDocument/2006/relationships/image" Target="../media/image75.svg"/><Relationship Id="rId2" Type="http://schemas.openxmlformats.org/officeDocument/2006/relationships/tags" Target="../tags/tag321.xml"/><Relationship Id="rId1" Type="http://schemas.openxmlformats.org/officeDocument/2006/relationships/tags" Target="../tags/tag320.xml"/><Relationship Id="rId6" Type="http://schemas.openxmlformats.org/officeDocument/2006/relationships/image" Target="../media/image74.png"/><Relationship Id="rId5" Type="http://schemas.openxmlformats.org/officeDocument/2006/relationships/slideLayout" Target="../slideLayouts/slideLayout23.xml"/><Relationship Id="rId4" Type="http://schemas.openxmlformats.org/officeDocument/2006/relationships/tags" Target="../tags/tag323.xml"/><Relationship Id="rId9" Type="http://schemas.openxmlformats.org/officeDocument/2006/relationships/image" Target="../media/image77.svg"/></Relationships>
</file>

<file path=ppt/slides/_rels/slide133.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tags" Target="../tags/tag326.xml"/><Relationship Id="rId7" Type="http://schemas.openxmlformats.org/officeDocument/2006/relationships/image" Target="../media/image87.png"/><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image" Target="../media/image234.svg"/><Relationship Id="rId5" Type="http://schemas.openxmlformats.org/officeDocument/2006/relationships/image" Target="../media/image233.png"/><Relationship Id="rId10" Type="http://schemas.openxmlformats.org/officeDocument/2006/relationships/image" Target="../media/image207.svg"/><Relationship Id="rId4" Type="http://schemas.openxmlformats.org/officeDocument/2006/relationships/slideLayout" Target="../slideLayouts/slideLayout4.xml"/><Relationship Id="rId9" Type="http://schemas.openxmlformats.org/officeDocument/2006/relationships/image" Target="../media/image206.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8" Type="http://schemas.openxmlformats.org/officeDocument/2006/relationships/image" Target="../media/image236.svg"/><Relationship Id="rId3" Type="http://schemas.openxmlformats.org/officeDocument/2006/relationships/tags" Target="../tags/tag329.xml"/><Relationship Id="rId7" Type="http://schemas.openxmlformats.org/officeDocument/2006/relationships/image" Target="../media/image235.png"/><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image" Target="../media/image90.svg"/><Relationship Id="rId5" Type="http://schemas.openxmlformats.org/officeDocument/2006/relationships/image" Target="../media/image89.png"/><Relationship Id="rId10" Type="http://schemas.openxmlformats.org/officeDocument/2006/relationships/image" Target="../media/image238.svg"/><Relationship Id="rId4" Type="http://schemas.openxmlformats.org/officeDocument/2006/relationships/slideLayout" Target="../slideLayouts/slideLayout35.xml"/><Relationship Id="rId9" Type="http://schemas.openxmlformats.org/officeDocument/2006/relationships/image" Target="../media/image237.png"/></Relationships>
</file>

<file path=ppt/slides/_rels/slide136.xml.rels><?xml version="1.0" encoding="UTF-8" standalone="yes"?>
<Relationships xmlns="http://schemas.openxmlformats.org/package/2006/relationships"><Relationship Id="rId8" Type="http://schemas.openxmlformats.org/officeDocument/2006/relationships/tags" Target="../tags/tag337.xml"/><Relationship Id="rId13" Type="http://schemas.openxmlformats.org/officeDocument/2006/relationships/image" Target="../media/image93.png"/><Relationship Id="rId18" Type="http://schemas.openxmlformats.org/officeDocument/2006/relationships/image" Target="../media/image71.svg"/><Relationship Id="rId3" Type="http://schemas.openxmlformats.org/officeDocument/2006/relationships/tags" Target="../tags/tag332.xml"/><Relationship Id="rId7" Type="http://schemas.openxmlformats.org/officeDocument/2006/relationships/tags" Target="../tags/tag336.xml"/><Relationship Id="rId12" Type="http://schemas.openxmlformats.org/officeDocument/2006/relationships/image" Target="../media/image67.svg"/><Relationship Id="rId17" Type="http://schemas.openxmlformats.org/officeDocument/2006/relationships/image" Target="../media/image70.png"/><Relationship Id="rId2" Type="http://schemas.openxmlformats.org/officeDocument/2006/relationships/tags" Target="../tags/tag331.xml"/><Relationship Id="rId16" Type="http://schemas.openxmlformats.org/officeDocument/2006/relationships/image" Target="../media/image240.svg"/><Relationship Id="rId1" Type="http://schemas.openxmlformats.org/officeDocument/2006/relationships/tags" Target="../tags/tag330.xml"/><Relationship Id="rId6" Type="http://schemas.openxmlformats.org/officeDocument/2006/relationships/tags" Target="../tags/tag335.xml"/><Relationship Id="rId11" Type="http://schemas.openxmlformats.org/officeDocument/2006/relationships/image" Target="../media/image66.png"/><Relationship Id="rId5" Type="http://schemas.openxmlformats.org/officeDocument/2006/relationships/tags" Target="../tags/tag334.xml"/><Relationship Id="rId15" Type="http://schemas.openxmlformats.org/officeDocument/2006/relationships/image" Target="../media/image239.png"/><Relationship Id="rId10" Type="http://schemas.openxmlformats.org/officeDocument/2006/relationships/slideLayout" Target="../slideLayouts/slideLayout2.xml"/><Relationship Id="rId4" Type="http://schemas.openxmlformats.org/officeDocument/2006/relationships/tags" Target="../tags/tag333.xml"/><Relationship Id="rId9" Type="http://schemas.openxmlformats.org/officeDocument/2006/relationships/tags" Target="../tags/tag338.xml"/><Relationship Id="rId14" Type="http://schemas.openxmlformats.org/officeDocument/2006/relationships/image" Target="../media/image94.svg"/></Relationships>
</file>

<file path=ppt/slides/_rels/slide137.xml.rels><?xml version="1.0" encoding="UTF-8" standalone="yes"?>
<Relationships xmlns="http://schemas.openxmlformats.org/package/2006/relationships"><Relationship Id="rId8" Type="http://schemas.openxmlformats.org/officeDocument/2006/relationships/image" Target="../media/image241.png"/><Relationship Id="rId13" Type="http://schemas.openxmlformats.org/officeDocument/2006/relationships/image" Target="../media/image76.png"/><Relationship Id="rId3" Type="http://schemas.openxmlformats.org/officeDocument/2006/relationships/tags" Target="../tags/tag341.xml"/><Relationship Id="rId7" Type="http://schemas.openxmlformats.org/officeDocument/2006/relationships/slideLayout" Target="../slideLayouts/slideLayout33.xml"/><Relationship Id="rId12" Type="http://schemas.openxmlformats.org/officeDocument/2006/relationships/image" Target="../media/image244.svg"/><Relationship Id="rId2" Type="http://schemas.openxmlformats.org/officeDocument/2006/relationships/tags" Target="../tags/tag340.xml"/><Relationship Id="rId1" Type="http://schemas.openxmlformats.org/officeDocument/2006/relationships/tags" Target="../tags/tag339.xml"/><Relationship Id="rId6" Type="http://schemas.openxmlformats.org/officeDocument/2006/relationships/tags" Target="../tags/tag344.xml"/><Relationship Id="rId11" Type="http://schemas.openxmlformats.org/officeDocument/2006/relationships/image" Target="../media/image243.png"/><Relationship Id="rId5" Type="http://schemas.openxmlformats.org/officeDocument/2006/relationships/tags" Target="../tags/tag343.xml"/><Relationship Id="rId10" Type="http://schemas.openxmlformats.org/officeDocument/2006/relationships/image" Target="../media/image242.svg"/><Relationship Id="rId4" Type="http://schemas.openxmlformats.org/officeDocument/2006/relationships/tags" Target="../tags/tag342.xml"/><Relationship Id="rId9" Type="http://schemas.openxmlformats.org/officeDocument/2006/relationships/image" Target="../media/image131.png"/><Relationship Id="rId14" Type="http://schemas.openxmlformats.org/officeDocument/2006/relationships/image" Target="../media/image77.svg"/></Relationships>
</file>

<file path=ppt/slides/_rels/slide138.xml.rels><?xml version="1.0" encoding="UTF-8" standalone="yes"?>
<Relationships xmlns="http://schemas.openxmlformats.org/package/2006/relationships"><Relationship Id="rId8" Type="http://schemas.openxmlformats.org/officeDocument/2006/relationships/tags" Target="../tags/tag352.xml"/><Relationship Id="rId13" Type="http://schemas.openxmlformats.org/officeDocument/2006/relationships/tags" Target="../tags/tag357.xml"/><Relationship Id="rId18" Type="http://schemas.openxmlformats.org/officeDocument/2006/relationships/slideLayout" Target="../slideLayouts/slideLayout3.xml"/><Relationship Id="rId3" Type="http://schemas.openxmlformats.org/officeDocument/2006/relationships/tags" Target="../tags/tag347.xml"/><Relationship Id="rId7" Type="http://schemas.openxmlformats.org/officeDocument/2006/relationships/tags" Target="../tags/tag351.xml"/><Relationship Id="rId12" Type="http://schemas.openxmlformats.org/officeDocument/2006/relationships/tags" Target="../tags/tag356.xml"/><Relationship Id="rId17" Type="http://schemas.openxmlformats.org/officeDocument/2006/relationships/tags" Target="../tags/tag361.xml"/><Relationship Id="rId2" Type="http://schemas.openxmlformats.org/officeDocument/2006/relationships/tags" Target="../tags/tag346.xml"/><Relationship Id="rId16" Type="http://schemas.openxmlformats.org/officeDocument/2006/relationships/tags" Target="../tags/tag360.xml"/><Relationship Id="rId1" Type="http://schemas.openxmlformats.org/officeDocument/2006/relationships/tags" Target="../tags/tag345.xml"/><Relationship Id="rId6" Type="http://schemas.openxmlformats.org/officeDocument/2006/relationships/tags" Target="../tags/tag350.xml"/><Relationship Id="rId11" Type="http://schemas.openxmlformats.org/officeDocument/2006/relationships/tags" Target="../tags/tag355.xml"/><Relationship Id="rId5" Type="http://schemas.openxmlformats.org/officeDocument/2006/relationships/tags" Target="../tags/tag349.xml"/><Relationship Id="rId15" Type="http://schemas.openxmlformats.org/officeDocument/2006/relationships/tags" Target="../tags/tag359.xml"/><Relationship Id="rId10" Type="http://schemas.openxmlformats.org/officeDocument/2006/relationships/tags" Target="../tags/tag354.xml"/><Relationship Id="rId4" Type="http://schemas.openxmlformats.org/officeDocument/2006/relationships/tags" Target="../tags/tag348.xml"/><Relationship Id="rId9" Type="http://schemas.openxmlformats.org/officeDocument/2006/relationships/tags" Target="../tags/tag353.xml"/><Relationship Id="rId14" Type="http://schemas.openxmlformats.org/officeDocument/2006/relationships/tags" Target="../tags/tag358.xml"/></Relationships>
</file>

<file path=ppt/slides/_rels/slide139.xml.rels><?xml version="1.0" encoding="UTF-8" standalone="yes"?>
<Relationships xmlns="http://schemas.openxmlformats.org/package/2006/relationships"><Relationship Id="rId8" Type="http://schemas.openxmlformats.org/officeDocument/2006/relationships/tags" Target="../tags/tag369.xml"/><Relationship Id="rId13" Type="http://schemas.openxmlformats.org/officeDocument/2006/relationships/image" Target="../media/image245.png"/><Relationship Id="rId18" Type="http://schemas.openxmlformats.org/officeDocument/2006/relationships/image" Target="../media/image146.png"/><Relationship Id="rId3" Type="http://schemas.openxmlformats.org/officeDocument/2006/relationships/tags" Target="../tags/tag364.xml"/><Relationship Id="rId21" Type="http://schemas.openxmlformats.org/officeDocument/2006/relationships/image" Target="../media/image149.svg"/><Relationship Id="rId7" Type="http://schemas.openxmlformats.org/officeDocument/2006/relationships/tags" Target="../tags/tag368.xml"/><Relationship Id="rId12" Type="http://schemas.openxmlformats.org/officeDocument/2006/relationships/slideLayout" Target="../slideLayouts/slideLayout5.xml"/><Relationship Id="rId17" Type="http://schemas.openxmlformats.org/officeDocument/2006/relationships/image" Target="../media/image145.svg"/><Relationship Id="rId25" Type="http://schemas.openxmlformats.org/officeDocument/2006/relationships/image" Target="../media/image25.svg"/><Relationship Id="rId2" Type="http://schemas.openxmlformats.org/officeDocument/2006/relationships/tags" Target="../tags/tag363.xml"/><Relationship Id="rId16" Type="http://schemas.openxmlformats.org/officeDocument/2006/relationships/image" Target="../media/image144.png"/><Relationship Id="rId20" Type="http://schemas.openxmlformats.org/officeDocument/2006/relationships/image" Target="../media/image148.png"/><Relationship Id="rId1" Type="http://schemas.openxmlformats.org/officeDocument/2006/relationships/tags" Target="../tags/tag362.xml"/><Relationship Id="rId6" Type="http://schemas.openxmlformats.org/officeDocument/2006/relationships/tags" Target="../tags/tag367.xml"/><Relationship Id="rId11" Type="http://schemas.openxmlformats.org/officeDocument/2006/relationships/tags" Target="../tags/tag372.xml"/><Relationship Id="rId24" Type="http://schemas.openxmlformats.org/officeDocument/2006/relationships/image" Target="../media/image24.png"/><Relationship Id="rId5" Type="http://schemas.openxmlformats.org/officeDocument/2006/relationships/tags" Target="../tags/tag366.xml"/><Relationship Id="rId15" Type="http://schemas.openxmlformats.org/officeDocument/2006/relationships/image" Target="../media/image247.png"/><Relationship Id="rId23" Type="http://schemas.openxmlformats.org/officeDocument/2006/relationships/image" Target="../media/image151.svg"/><Relationship Id="rId10" Type="http://schemas.openxmlformats.org/officeDocument/2006/relationships/tags" Target="../tags/tag371.xml"/><Relationship Id="rId19" Type="http://schemas.openxmlformats.org/officeDocument/2006/relationships/image" Target="../media/image147.svg"/><Relationship Id="rId4" Type="http://schemas.openxmlformats.org/officeDocument/2006/relationships/tags" Target="../tags/tag365.xml"/><Relationship Id="rId9" Type="http://schemas.openxmlformats.org/officeDocument/2006/relationships/tags" Target="../tags/tag370.xml"/><Relationship Id="rId14" Type="http://schemas.openxmlformats.org/officeDocument/2006/relationships/image" Target="../media/image246.png"/><Relationship Id="rId22" Type="http://schemas.openxmlformats.org/officeDocument/2006/relationships/image" Target="../media/image150.png"/></Relationships>
</file>

<file path=ppt/slides/_rels/slide14.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80.png"/><Relationship Id="rId3" Type="http://schemas.openxmlformats.org/officeDocument/2006/relationships/tags" Target="../tags/tag48.xml"/><Relationship Id="rId7" Type="http://schemas.openxmlformats.org/officeDocument/2006/relationships/image" Target="../media/image42.png"/><Relationship Id="rId12" Type="http://schemas.openxmlformats.org/officeDocument/2006/relationships/image" Target="../media/image79.svg"/><Relationship Id="rId2" Type="http://schemas.openxmlformats.org/officeDocument/2006/relationships/tags" Target="../tags/tag47.xml"/><Relationship Id="rId16" Type="http://schemas.openxmlformats.org/officeDocument/2006/relationships/image" Target="../media/image83.svg"/><Relationship Id="rId1" Type="http://schemas.openxmlformats.org/officeDocument/2006/relationships/tags" Target="../tags/tag46.xml"/><Relationship Id="rId6" Type="http://schemas.openxmlformats.org/officeDocument/2006/relationships/slideLayout" Target="../slideLayouts/slideLayout21.xml"/><Relationship Id="rId11" Type="http://schemas.openxmlformats.org/officeDocument/2006/relationships/image" Target="../media/image78.png"/><Relationship Id="rId5" Type="http://schemas.openxmlformats.org/officeDocument/2006/relationships/tags" Target="../tags/tag50.xml"/><Relationship Id="rId15" Type="http://schemas.openxmlformats.org/officeDocument/2006/relationships/image" Target="../media/image82.png"/><Relationship Id="rId10" Type="http://schemas.openxmlformats.org/officeDocument/2006/relationships/image" Target="../media/image41.svg"/><Relationship Id="rId4" Type="http://schemas.openxmlformats.org/officeDocument/2006/relationships/tags" Target="../tags/tag49.xml"/><Relationship Id="rId9" Type="http://schemas.openxmlformats.org/officeDocument/2006/relationships/image" Target="../media/image40.png"/><Relationship Id="rId14" Type="http://schemas.openxmlformats.org/officeDocument/2006/relationships/image" Target="../media/image81.svg"/></Relationships>
</file>

<file path=ppt/slides/_rels/slide140.xml.rels><?xml version="1.0" encoding="UTF-8" standalone="yes"?>
<Relationships xmlns="http://schemas.openxmlformats.org/package/2006/relationships"><Relationship Id="rId8" Type="http://schemas.openxmlformats.org/officeDocument/2006/relationships/tags" Target="../tags/tag380.xml"/><Relationship Id="rId13" Type="http://schemas.openxmlformats.org/officeDocument/2006/relationships/image" Target="../media/image248.png"/><Relationship Id="rId18" Type="http://schemas.openxmlformats.org/officeDocument/2006/relationships/image" Target="../media/image173.png"/><Relationship Id="rId3" Type="http://schemas.openxmlformats.org/officeDocument/2006/relationships/tags" Target="../tags/tag375.xml"/><Relationship Id="rId21" Type="http://schemas.openxmlformats.org/officeDocument/2006/relationships/image" Target="../media/image176.svg"/><Relationship Id="rId7" Type="http://schemas.openxmlformats.org/officeDocument/2006/relationships/tags" Target="../tags/tag379.xml"/><Relationship Id="rId12" Type="http://schemas.openxmlformats.org/officeDocument/2006/relationships/slideLayout" Target="../slideLayouts/slideLayout6.xml"/><Relationship Id="rId17" Type="http://schemas.openxmlformats.org/officeDocument/2006/relationships/image" Target="../media/image172.svg"/><Relationship Id="rId2" Type="http://schemas.openxmlformats.org/officeDocument/2006/relationships/tags" Target="../tags/tag374.xml"/><Relationship Id="rId16" Type="http://schemas.openxmlformats.org/officeDocument/2006/relationships/image" Target="../media/image171.png"/><Relationship Id="rId20" Type="http://schemas.openxmlformats.org/officeDocument/2006/relationships/image" Target="../media/image175.png"/><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tags" Target="../tags/tag383.xml"/><Relationship Id="rId5" Type="http://schemas.openxmlformats.org/officeDocument/2006/relationships/tags" Target="../tags/tag377.xml"/><Relationship Id="rId15" Type="http://schemas.openxmlformats.org/officeDocument/2006/relationships/image" Target="../media/image250.png"/><Relationship Id="rId10" Type="http://schemas.openxmlformats.org/officeDocument/2006/relationships/tags" Target="../tags/tag382.xml"/><Relationship Id="rId19" Type="http://schemas.openxmlformats.org/officeDocument/2006/relationships/image" Target="../media/image174.svg"/><Relationship Id="rId4" Type="http://schemas.openxmlformats.org/officeDocument/2006/relationships/tags" Target="../tags/tag376.xml"/><Relationship Id="rId9" Type="http://schemas.openxmlformats.org/officeDocument/2006/relationships/tags" Target="../tags/tag381.xml"/><Relationship Id="rId14" Type="http://schemas.openxmlformats.org/officeDocument/2006/relationships/image" Target="../media/image249.png"/></Relationships>
</file>

<file path=ppt/slides/_rels/slide141.xml.rels><?xml version="1.0" encoding="UTF-8" standalone="yes"?>
<Relationships xmlns="http://schemas.openxmlformats.org/package/2006/relationships"><Relationship Id="rId8" Type="http://schemas.openxmlformats.org/officeDocument/2006/relationships/tags" Target="../tags/tag391.xml"/><Relationship Id="rId13" Type="http://schemas.openxmlformats.org/officeDocument/2006/relationships/image" Target="../media/image93.png"/><Relationship Id="rId3" Type="http://schemas.openxmlformats.org/officeDocument/2006/relationships/tags" Target="../tags/tag386.xml"/><Relationship Id="rId7" Type="http://schemas.openxmlformats.org/officeDocument/2006/relationships/tags" Target="../tags/tag390.xml"/><Relationship Id="rId12" Type="http://schemas.openxmlformats.org/officeDocument/2006/relationships/image" Target="../media/image252.png"/><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tags" Target="../tags/tag389.xml"/><Relationship Id="rId11" Type="http://schemas.openxmlformats.org/officeDocument/2006/relationships/image" Target="../media/image251.png"/><Relationship Id="rId5" Type="http://schemas.openxmlformats.org/officeDocument/2006/relationships/tags" Target="../tags/tag388.xml"/><Relationship Id="rId10" Type="http://schemas.openxmlformats.org/officeDocument/2006/relationships/slideLayout" Target="../slideLayouts/slideLayout11.xml"/><Relationship Id="rId4" Type="http://schemas.openxmlformats.org/officeDocument/2006/relationships/tags" Target="../tags/tag387.xml"/><Relationship Id="rId9" Type="http://schemas.openxmlformats.org/officeDocument/2006/relationships/tags" Target="../tags/tag392.xml"/><Relationship Id="rId14" Type="http://schemas.openxmlformats.org/officeDocument/2006/relationships/image" Target="../media/image94.svg"/></Relationships>
</file>

<file path=ppt/slides/_rels/slide142.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tags" Target="../tags/tag395.xml"/><Relationship Id="rId7" Type="http://schemas.openxmlformats.org/officeDocument/2006/relationships/image" Target="../media/image90.svg"/><Relationship Id="rId2" Type="http://schemas.openxmlformats.org/officeDocument/2006/relationships/tags" Target="../tags/tag394.xml"/><Relationship Id="rId1" Type="http://schemas.openxmlformats.org/officeDocument/2006/relationships/tags" Target="../tags/tag393.xml"/><Relationship Id="rId6" Type="http://schemas.openxmlformats.org/officeDocument/2006/relationships/image" Target="../media/image89.png"/><Relationship Id="rId11" Type="http://schemas.openxmlformats.org/officeDocument/2006/relationships/image" Target="../media/image238.svg"/><Relationship Id="rId5" Type="http://schemas.openxmlformats.org/officeDocument/2006/relationships/slideLayout" Target="../slideLayouts/slideLayout35.xml"/><Relationship Id="rId10" Type="http://schemas.openxmlformats.org/officeDocument/2006/relationships/image" Target="../media/image237.png"/><Relationship Id="rId4" Type="http://schemas.openxmlformats.org/officeDocument/2006/relationships/tags" Target="../tags/tag396.xml"/><Relationship Id="rId9" Type="http://schemas.openxmlformats.org/officeDocument/2006/relationships/image" Target="../media/image236.svg"/></Relationships>
</file>

<file path=ppt/slides/_rels/slide143.xml.rels><?xml version="1.0" encoding="UTF-8" standalone="yes"?>
<Relationships xmlns="http://schemas.openxmlformats.org/package/2006/relationships"><Relationship Id="rId2" Type="http://schemas.openxmlformats.org/officeDocument/2006/relationships/image" Target="../media/image253.jpg"/><Relationship Id="rId1" Type="http://schemas.openxmlformats.org/officeDocument/2006/relationships/slideLayout" Target="../slideLayouts/slideLayout15.xml"/></Relationships>
</file>

<file path=ppt/slides/_rels/slide144.xml.rels><?xml version="1.0" encoding="UTF-8" standalone="yes"?>
<Relationships xmlns="http://schemas.openxmlformats.org/package/2006/relationships"><Relationship Id="rId13" Type="http://schemas.openxmlformats.org/officeDocument/2006/relationships/image" Target="../media/image60.png"/><Relationship Id="rId18" Type="http://schemas.openxmlformats.org/officeDocument/2006/relationships/image" Target="../media/image263.svg"/><Relationship Id="rId26" Type="http://schemas.openxmlformats.org/officeDocument/2006/relationships/image" Target="../media/image268.svg"/><Relationship Id="rId39" Type="http://schemas.openxmlformats.org/officeDocument/2006/relationships/image" Target="../media/image139.png"/><Relationship Id="rId21" Type="http://schemas.openxmlformats.org/officeDocument/2006/relationships/image" Target="../media/image266.png"/><Relationship Id="rId34" Type="http://schemas.openxmlformats.org/officeDocument/2006/relationships/image" Target="../media/image272.svg"/><Relationship Id="rId42" Type="http://schemas.openxmlformats.org/officeDocument/2006/relationships/image" Target="../media/image21.svg"/><Relationship Id="rId47" Type="http://schemas.openxmlformats.org/officeDocument/2006/relationships/image" Target="../media/image52.png"/><Relationship Id="rId50" Type="http://schemas.openxmlformats.org/officeDocument/2006/relationships/image" Target="../media/image279.svg"/><Relationship Id="rId55" Type="http://schemas.openxmlformats.org/officeDocument/2006/relationships/image" Target="../media/image283.png"/><Relationship Id="rId7" Type="http://schemas.openxmlformats.org/officeDocument/2006/relationships/image" Target="../media/image58.png"/><Relationship Id="rId2" Type="http://schemas.openxmlformats.org/officeDocument/2006/relationships/tags" Target="../tags/tag398.xml"/><Relationship Id="rId16" Type="http://schemas.openxmlformats.org/officeDocument/2006/relationships/image" Target="../media/image261.svg"/><Relationship Id="rId29" Type="http://schemas.openxmlformats.org/officeDocument/2006/relationships/image" Target="../media/image269.png"/><Relationship Id="rId11" Type="http://schemas.openxmlformats.org/officeDocument/2006/relationships/image" Target="../media/image187.png"/><Relationship Id="rId24" Type="http://schemas.openxmlformats.org/officeDocument/2006/relationships/image" Target="../media/image176.svg"/><Relationship Id="rId32" Type="http://schemas.openxmlformats.org/officeDocument/2006/relationships/image" Target="../media/image164.svg"/><Relationship Id="rId37" Type="http://schemas.openxmlformats.org/officeDocument/2006/relationships/image" Target="../media/image275.png"/><Relationship Id="rId40" Type="http://schemas.openxmlformats.org/officeDocument/2006/relationships/image" Target="../media/image277.svg"/><Relationship Id="rId45" Type="http://schemas.openxmlformats.org/officeDocument/2006/relationships/image" Target="../media/image93.png"/><Relationship Id="rId53" Type="http://schemas.openxmlformats.org/officeDocument/2006/relationships/image" Target="../media/image281.png"/><Relationship Id="rId58" Type="http://schemas.openxmlformats.org/officeDocument/2006/relationships/image" Target="../media/image286.svg"/><Relationship Id="rId5" Type="http://schemas.openxmlformats.org/officeDocument/2006/relationships/image" Target="../media/image254.png"/><Relationship Id="rId19" Type="http://schemas.openxmlformats.org/officeDocument/2006/relationships/image" Target="../media/image264.png"/><Relationship Id="rId4" Type="http://schemas.openxmlformats.org/officeDocument/2006/relationships/notesSlide" Target="../notesSlides/notesSlide7.xml"/><Relationship Id="rId9" Type="http://schemas.openxmlformats.org/officeDocument/2006/relationships/image" Target="../media/image257.png"/><Relationship Id="rId14" Type="http://schemas.openxmlformats.org/officeDocument/2006/relationships/image" Target="../media/image259.svg"/><Relationship Id="rId22" Type="http://schemas.openxmlformats.org/officeDocument/2006/relationships/image" Target="../media/image267.svg"/><Relationship Id="rId27" Type="http://schemas.openxmlformats.org/officeDocument/2006/relationships/image" Target="../media/image30.png"/><Relationship Id="rId30" Type="http://schemas.openxmlformats.org/officeDocument/2006/relationships/image" Target="../media/image270.svg"/><Relationship Id="rId35" Type="http://schemas.openxmlformats.org/officeDocument/2006/relationships/image" Target="../media/image273.png"/><Relationship Id="rId43" Type="http://schemas.openxmlformats.org/officeDocument/2006/relationships/image" Target="../media/image154.png"/><Relationship Id="rId48" Type="http://schemas.openxmlformats.org/officeDocument/2006/relationships/image" Target="../media/image53.svg"/><Relationship Id="rId56" Type="http://schemas.openxmlformats.org/officeDocument/2006/relationships/image" Target="../media/image284.svg"/><Relationship Id="rId8" Type="http://schemas.openxmlformats.org/officeDocument/2006/relationships/image" Target="../media/image256.svg"/><Relationship Id="rId51" Type="http://schemas.openxmlformats.org/officeDocument/2006/relationships/image" Target="../media/image127.png"/><Relationship Id="rId3" Type="http://schemas.openxmlformats.org/officeDocument/2006/relationships/slideLayout" Target="../slideLayouts/slideLayout35.xml"/><Relationship Id="rId12" Type="http://schemas.openxmlformats.org/officeDocument/2006/relationships/image" Target="../media/image188.svg"/><Relationship Id="rId17" Type="http://schemas.openxmlformats.org/officeDocument/2006/relationships/image" Target="../media/image262.png"/><Relationship Id="rId25" Type="http://schemas.openxmlformats.org/officeDocument/2006/relationships/image" Target="../media/image62.png"/><Relationship Id="rId33" Type="http://schemas.openxmlformats.org/officeDocument/2006/relationships/image" Target="../media/image271.png"/><Relationship Id="rId38" Type="http://schemas.openxmlformats.org/officeDocument/2006/relationships/image" Target="../media/image276.svg"/><Relationship Id="rId46" Type="http://schemas.openxmlformats.org/officeDocument/2006/relationships/image" Target="../media/image94.svg"/><Relationship Id="rId59" Type="http://schemas.openxmlformats.org/officeDocument/2006/relationships/image" Target="../media/image6.png"/><Relationship Id="rId20" Type="http://schemas.openxmlformats.org/officeDocument/2006/relationships/image" Target="../media/image265.svg"/><Relationship Id="rId41" Type="http://schemas.openxmlformats.org/officeDocument/2006/relationships/image" Target="../media/image20.png"/><Relationship Id="rId54" Type="http://schemas.openxmlformats.org/officeDocument/2006/relationships/image" Target="../media/image282.svg"/><Relationship Id="rId1" Type="http://schemas.openxmlformats.org/officeDocument/2006/relationships/tags" Target="../tags/tag397.xml"/><Relationship Id="rId6" Type="http://schemas.openxmlformats.org/officeDocument/2006/relationships/image" Target="../media/image255.svg"/><Relationship Id="rId15" Type="http://schemas.openxmlformats.org/officeDocument/2006/relationships/image" Target="../media/image260.png"/><Relationship Id="rId23" Type="http://schemas.openxmlformats.org/officeDocument/2006/relationships/image" Target="../media/image175.png"/><Relationship Id="rId28" Type="http://schemas.openxmlformats.org/officeDocument/2006/relationships/image" Target="../media/image31.svg"/><Relationship Id="rId36" Type="http://schemas.openxmlformats.org/officeDocument/2006/relationships/image" Target="../media/image274.svg"/><Relationship Id="rId49" Type="http://schemas.openxmlformats.org/officeDocument/2006/relationships/image" Target="../media/image278.png"/><Relationship Id="rId57" Type="http://schemas.openxmlformats.org/officeDocument/2006/relationships/image" Target="../media/image285.png"/><Relationship Id="rId10" Type="http://schemas.openxmlformats.org/officeDocument/2006/relationships/image" Target="../media/image258.svg"/><Relationship Id="rId31" Type="http://schemas.openxmlformats.org/officeDocument/2006/relationships/image" Target="../media/image163.png"/><Relationship Id="rId44" Type="http://schemas.openxmlformats.org/officeDocument/2006/relationships/image" Target="../media/image155.svg"/><Relationship Id="rId52" Type="http://schemas.openxmlformats.org/officeDocument/2006/relationships/image" Target="../media/image280.svg"/><Relationship Id="rId60" Type="http://schemas.openxmlformats.org/officeDocument/2006/relationships/image" Target="../media/image7.svg"/></Relationships>
</file>

<file path=ppt/slides/_rels/slide14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tags" Target="../tags/tag401.xml"/><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9.svg"/><Relationship Id="rId2" Type="http://schemas.openxmlformats.org/officeDocument/2006/relationships/tags" Target="../tags/tag400.xml"/><Relationship Id="rId16" Type="http://schemas.openxmlformats.org/officeDocument/2006/relationships/image" Target="../media/image8.png"/><Relationship Id="rId1" Type="http://schemas.openxmlformats.org/officeDocument/2006/relationships/tags" Target="../tags/tag399.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slideLayout" Target="../slideLayouts/slideLayout15.xml"/><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tags" Target="../tags/tag402.xml"/><Relationship Id="rId9" Type="http://schemas.openxmlformats.org/officeDocument/2006/relationships/image" Target="../media/image49.svg"/><Relationship Id="rId14" Type="http://schemas.openxmlformats.org/officeDocument/2006/relationships/image" Target="../media/image54.png"/></Relationships>
</file>

<file path=ppt/slides/_rels/slide14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tags" Target="../tags/tag405.xml"/><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9.svg"/><Relationship Id="rId2" Type="http://schemas.openxmlformats.org/officeDocument/2006/relationships/tags" Target="../tags/tag404.xml"/><Relationship Id="rId16" Type="http://schemas.openxmlformats.org/officeDocument/2006/relationships/image" Target="../media/image8.png"/><Relationship Id="rId1" Type="http://schemas.openxmlformats.org/officeDocument/2006/relationships/tags" Target="../tags/tag403.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slideLayout" Target="../slideLayouts/slideLayout15.xml"/><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tags" Target="../tags/tag406.xml"/><Relationship Id="rId9" Type="http://schemas.openxmlformats.org/officeDocument/2006/relationships/image" Target="../media/image49.svg"/><Relationship Id="rId14" Type="http://schemas.openxmlformats.org/officeDocument/2006/relationships/image" Target="../media/image54.png"/></Relationships>
</file>

<file path=ppt/slides/_rels/slide147.xml.rels><?xml version="1.0" encoding="UTF-8" standalone="yes"?>
<Relationships xmlns="http://schemas.openxmlformats.org/package/2006/relationships"><Relationship Id="rId8" Type="http://schemas.openxmlformats.org/officeDocument/2006/relationships/image" Target="../media/image287.png"/><Relationship Id="rId13" Type="http://schemas.openxmlformats.org/officeDocument/2006/relationships/image" Target="../media/image76.png"/><Relationship Id="rId3" Type="http://schemas.openxmlformats.org/officeDocument/2006/relationships/tags" Target="../tags/tag409.xml"/><Relationship Id="rId7" Type="http://schemas.openxmlformats.org/officeDocument/2006/relationships/slideLayout" Target="../slideLayouts/slideLayout33.xml"/><Relationship Id="rId12" Type="http://schemas.openxmlformats.org/officeDocument/2006/relationships/image" Target="../media/image244.svg"/><Relationship Id="rId2" Type="http://schemas.openxmlformats.org/officeDocument/2006/relationships/tags" Target="../tags/tag408.xml"/><Relationship Id="rId1" Type="http://schemas.openxmlformats.org/officeDocument/2006/relationships/tags" Target="../tags/tag407.xml"/><Relationship Id="rId6" Type="http://schemas.openxmlformats.org/officeDocument/2006/relationships/tags" Target="../tags/tag412.xml"/><Relationship Id="rId11" Type="http://schemas.openxmlformats.org/officeDocument/2006/relationships/image" Target="../media/image243.png"/><Relationship Id="rId5" Type="http://schemas.openxmlformats.org/officeDocument/2006/relationships/tags" Target="../tags/tag411.xml"/><Relationship Id="rId10" Type="http://schemas.openxmlformats.org/officeDocument/2006/relationships/image" Target="../media/image242.svg"/><Relationship Id="rId4" Type="http://schemas.openxmlformats.org/officeDocument/2006/relationships/tags" Target="../tags/tag410.xml"/><Relationship Id="rId9" Type="http://schemas.openxmlformats.org/officeDocument/2006/relationships/image" Target="../media/image131.png"/><Relationship Id="rId14" Type="http://schemas.openxmlformats.org/officeDocument/2006/relationships/image" Target="../media/image77.svg"/></Relationships>
</file>

<file path=ppt/slides/_rels/slide14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tags" Target="../tags/tag415.xml"/><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9.svg"/><Relationship Id="rId2" Type="http://schemas.openxmlformats.org/officeDocument/2006/relationships/tags" Target="../tags/tag414.xml"/><Relationship Id="rId16" Type="http://schemas.openxmlformats.org/officeDocument/2006/relationships/image" Target="../media/image8.png"/><Relationship Id="rId1" Type="http://schemas.openxmlformats.org/officeDocument/2006/relationships/tags" Target="../tags/tag413.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slideLayout" Target="../slideLayouts/slideLayout15.xml"/><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tags" Target="../tags/tag416.xml"/><Relationship Id="rId9" Type="http://schemas.openxmlformats.org/officeDocument/2006/relationships/image" Target="../media/image49.svg"/><Relationship Id="rId14" Type="http://schemas.openxmlformats.org/officeDocument/2006/relationships/image" Target="../media/image54.png"/></Relationships>
</file>

<file path=ppt/slides/_rels/slide1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tags" Target="../tags/tag53.xml"/><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9.svg"/><Relationship Id="rId2" Type="http://schemas.openxmlformats.org/officeDocument/2006/relationships/tags" Target="../tags/tag52.xml"/><Relationship Id="rId16" Type="http://schemas.openxmlformats.org/officeDocument/2006/relationships/image" Target="../media/image8.png"/><Relationship Id="rId1" Type="http://schemas.openxmlformats.org/officeDocument/2006/relationships/tags" Target="../tags/tag51.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slideLayout" Target="../slideLayouts/slideLayout15.xml"/><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tags" Target="../tags/tag54.xml"/><Relationship Id="rId9" Type="http://schemas.openxmlformats.org/officeDocument/2006/relationships/image" Target="../media/image49.svg"/><Relationship Id="rId1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tags" Target="../tags/tag57.xml"/><Relationship Id="rId7" Type="http://schemas.openxmlformats.org/officeDocument/2006/relationships/image" Target="../media/image48.png"/><Relationship Id="rId12" Type="http://schemas.openxmlformats.org/officeDocument/2006/relationships/image" Target="../media/image53.svg"/><Relationship Id="rId17" Type="http://schemas.openxmlformats.org/officeDocument/2006/relationships/image" Target="../media/image85.png"/><Relationship Id="rId2" Type="http://schemas.openxmlformats.org/officeDocument/2006/relationships/tags" Target="../tags/tag56.xml"/><Relationship Id="rId16" Type="http://schemas.openxmlformats.org/officeDocument/2006/relationships/image" Target="../media/image9.svg"/><Relationship Id="rId1" Type="http://schemas.openxmlformats.org/officeDocument/2006/relationships/tags" Target="../tags/tag55.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8.png"/><Relationship Id="rId10" Type="http://schemas.openxmlformats.org/officeDocument/2006/relationships/image" Target="../media/image51.svg"/><Relationship Id="rId4" Type="http://schemas.openxmlformats.org/officeDocument/2006/relationships/slideLayout" Target="../slideLayouts/slideLayout15.xml"/><Relationship Id="rId9" Type="http://schemas.openxmlformats.org/officeDocument/2006/relationships/image" Target="../media/image50.png"/><Relationship Id="rId14" Type="http://schemas.openxmlformats.org/officeDocument/2006/relationships/image" Target="../media/image55.svg"/></Relationships>
</file>

<file path=ppt/slides/_rels/slide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tags" Target="../tags/tag60.xml"/><Relationship Id="rId7" Type="http://schemas.openxmlformats.org/officeDocument/2006/relationships/notesSlide" Target="../notesSlides/notesSlide1.xml"/><Relationship Id="rId12" Type="http://schemas.openxmlformats.org/officeDocument/2006/relationships/image" Target="../media/image90.sv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Layout" Target="../slideLayouts/slideLayout12.xml"/><Relationship Id="rId11" Type="http://schemas.openxmlformats.org/officeDocument/2006/relationships/image" Target="../media/image89.png"/><Relationship Id="rId5" Type="http://schemas.openxmlformats.org/officeDocument/2006/relationships/tags" Target="../tags/tag62.xml"/><Relationship Id="rId10" Type="http://schemas.openxmlformats.org/officeDocument/2006/relationships/image" Target="../media/image88.svg"/><Relationship Id="rId4" Type="http://schemas.openxmlformats.org/officeDocument/2006/relationships/tags" Target="../tags/tag61.xml"/><Relationship Id="rId9" Type="http://schemas.openxmlformats.org/officeDocument/2006/relationships/image" Target="../media/image87.png"/></Relationships>
</file>

<file path=ppt/slides/_rels/slide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tags" Target="../tags/tag7.xml"/><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9.svg"/><Relationship Id="rId2" Type="http://schemas.openxmlformats.org/officeDocument/2006/relationships/tags" Target="../tags/tag6.xml"/><Relationship Id="rId16" Type="http://schemas.openxmlformats.org/officeDocument/2006/relationships/image" Target="../media/image8.png"/><Relationship Id="rId1" Type="http://schemas.openxmlformats.org/officeDocument/2006/relationships/tags" Target="../tags/tag5.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slideLayout" Target="../slideLayouts/slideLayout15.xml"/><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tags" Target="../tags/tag8.xml"/><Relationship Id="rId9" Type="http://schemas.openxmlformats.org/officeDocument/2006/relationships/image" Target="../media/image49.svg"/><Relationship Id="rId14" Type="http://schemas.openxmlformats.org/officeDocument/2006/relationships/image" Target="../media/image54.png"/></Relationships>
</file>

<file path=ppt/slides/_rels/slide2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tags" Target="../tags/tag65.xml"/><Relationship Id="rId7" Type="http://schemas.openxmlformats.org/officeDocument/2006/relationships/chart" Target="../charts/chart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notesSlide" Target="../notesSlides/notesSlide2.xml"/><Relationship Id="rId11" Type="http://schemas.openxmlformats.org/officeDocument/2006/relationships/image" Target="../media/image90.svg"/><Relationship Id="rId5" Type="http://schemas.openxmlformats.org/officeDocument/2006/relationships/slideLayout" Target="../slideLayouts/slideLayout12.xml"/><Relationship Id="rId10" Type="http://schemas.openxmlformats.org/officeDocument/2006/relationships/image" Target="../media/image89.png"/><Relationship Id="rId4" Type="http://schemas.openxmlformats.org/officeDocument/2006/relationships/tags" Target="../tags/tag66.xml"/><Relationship Id="rId9" Type="http://schemas.openxmlformats.org/officeDocument/2006/relationships/image" Target="../media/image88.svg"/></Relationships>
</file>

<file path=ppt/slides/_rels/slide21.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tags" Target="../tags/tag69.xml"/><Relationship Id="rId7" Type="http://schemas.openxmlformats.org/officeDocument/2006/relationships/notesSlide" Target="../notesSlides/notesSlide3.xml"/><Relationship Id="rId12" Type="http://schemas.openxmlformats.org/officeDocument/2006/relationships/image" Target="../media/image90.sv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slideLayout" Target="../slideLayouts/slideLayout12.xml"/><Relationship Id="rId11" Type="http://schemas.openxmlformats.org/officeDocument/2006/relationships/image" Target="../media/image89.png"/><Relationship Id="rId5" Type="http://schemas.openxmlformats.org/officeDocument/2006/relationships/tags" Target="../tags/tag71.xml"/><Relationship Id="rId10" Type="http://schemas.openxmlformats.org/officeDocument/2006/relationships/image" Target="../media/image88.svg"/><Relationship Id="rId4" Type="http://schemas.openxmlformats.org/officeDocument/2006/relationships/tags" Target="../tags/tag70.xml"/><Relationship Id="rId9" Type="http://schemas.openxmlformats.org/officeDocument/2006/relationships/image" Target="../media/image87.png"/></Relationships>
</file>

<file path=ppt/slides/_rels/slide22.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image" Target="../media/image93.png"/><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92.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image" Target="../media/image91.png"/><Relationship Id="rId5" Type="http://schemas.openxmlformats.org/officeDocument/2006/relationships/tags" Target="../tags/tag76.xml"/><Relationship Id="rId10" Type="http://schemas.openxmlformats.org/officeDocument/2006/relationships/slideLayout" Target="../slideLayouts/slideLayout11.xml"/><Relationship Id="rId4" Type="http://schemas.openxmlformats.org/officeDocument/2006/relationships/tags" Target="../tags/tag75.xml"/><Relationship Id="rId9" Type="http://schemas.openxmlformats.org/officeDocument/2006/relationships/tags" Target="../tags/tag80.xml"/><Relationship Id="rId14" Type="http://schemas.openxmlformats.org/officeDocument/2006/relationships/image" Target="../media/image94.svg"/></Relationships>
</file>

<file path=ppt/slides/_rels/slide23.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chart" Target="../charts/chart4.xml"/><Relationship Id="rId5" Type="http://schemas.openxmlformats.org/officeDocument/2006/relationships/slideLayout" Target="../slideLayouts/slideLayout10.xml"/><Relationship Id="rId4" Type="http://schemas.openxmlformats.org/officeDocument/2006/relationships/tags" Target="../tags/tag84.xml"/></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79.svg"/><Relationship Id="rId3" Type="http://schemas.openxmlformats.org/officeDocument/2006/relationships/tags" Target="../tags/tag86.xml"/><Relationship Id="rId7" Type="http://schemas.openxmlformats.org/officeDocument/2006/relationships/image" Target="../media/image2.png"/><Relationship Id="rId12" Type="http://schemas.openxmlformats.org/officeDocument/2006/relationships/image" Target="../media/image78.png"/><Relationship Id="rId17" Type="http://schemas.openxmlformats.org/officeDocument/2006/relationships/image" Target="../media/image83.svg"/><Relationship Id="rId2" Type="http://schemas.openxmlformats.org/officeDocument/2006/relationships/tags" Target="../tags/tag85.xml"/><Relationship Id="rId16" Type="http://schemas.openxmlformats.org/officeDocument/2006/relationships/image" Target="../media/image82.png"/><Relationship Id="rId1" Type="http://schemas.openxmlformats.org/officeDocument/2006/relationships/themeOverride" Target="../theme/themeOverride1.xml"/><Relationship Id="rId6" Type="http://schemas.openxmlformats.org/officeDocument/2006/relationships/slideLayout" Target="../slideLayouts/slideLayout21.xml"/><Relationship Id="rId11" Type="http://schemas.openxmlformats.org/officeDocument/2006/relationships/image" Target="../media/image41.svg"/><Relationship Id="rId5" Type="http://schemas.openxmlformats.org/officeDocument/2006/relationships/tags" Target="../tags/tag88.xml"/><Relationship Id="rId15" Type="http://schemas.openxmlformats.org/officeDocument/2006/relationships/image" Target="../media/image81.svg"/><Relationship Id="rId10" Type="http://schemas.openxmlformats.org/officeDocument/2006/relationships/image" Target="../media/image40.png"/><Relationship Id="rId4" Type="http://schemas.openxmlformats.org/officeDocument/2006/relationships/tags" Target="../tags/tag87.xml"/><Relationship Id="rId9" Type="http://schemas.openxmlformats.org/officeDocument/2006/relationships/image" Target="../media/image43.svg"/><Relationship Id="rId14" Type="http://schemas.openxmlformats.org/officeDocument/2006/relationships/image" Target="../media/image80.png"/></Relationships>
</file>

<file path=ppt/slides/_rels/slide2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themeOverride" Target="../theme/themeOverride2.xml"/><Relationship Id="rId4" Type="http://schemas.openxmlformats.org/officeDocument/2006/relationships/image" Target="../media/image96.jpg"/></Relationships>
</file>

<file path=ppt/slides/_rels/slide2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tags" Target="../tags/tag11.xml"/><Relationship Id="rId7" Type="http://schemas.openxmlformats.org/officeDocument/2006/relationships/image" Target="../media/image48.png"/><Relationship Id="rId12" Type="http://schemas.openxmlformats.org/officeDocument/2006/relationships/image" Target="../media/image53.svg"/><Relationship Id="rId17" Type="http://schemas.openxmlformats.org/officeDocument/2006/relationships/image" Target="../media/image56.png"/><Relationship Id="rId2" Type="http://schemas.openxmlformats.org/officeDocument/2006/relationships/tags" Target="../tags/tag10.xml"/><Relationship Id="rId16" Type="http://schemas.openxmlformats.org/officeDocument/2006/relationships/image" Target="../media/image9.svg"/><Relationship Id="rId1" Type="http://schemas.openxmlformats.org/officeDocument/2006/relationships/tags" Target="../tags/tag9.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8.png"/><Relationship Id="rId10" Type="http://schemas.openxmlformats.org/officeDocument/2006/relationships/image" Target="../media/image51.svg"/><Relationship Id="rId4" Type="http://schemas.openxmlformats.org/officeDocument/2006/relationships/slideLayout" Target="../slideLayouts/slideLayout15.xml"/><Relationship Id="rId9" Type="http://schemas.openxmlformats.org/officeDocument/2006/relationships/image" Target="../media/image50.png"/><Relationship Id="rId14" Type="http://schemas.openxmlformats.org/officeDocument/2006/relationships/image" Target="../media/image55.svg"/></Relationships>
</file>

<file path=ppt/slides/_rels/slide3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6.svg"/><Relationship Id="rId2" Type="http://schemas.openxmlformats.org/officeDocument/2006/relationships/image" Target="../media/image102.png"/><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105.svg"/><Relationship Id="rId4" Type="http://schemas.openxmlformats.org/officeDocument/2006/relationships/image" Target="../media/image104.png"/></Relationships>
</file>

<file path=ppt/slides/_rels/slide3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tags" Target="../tags/tag14.xml"/><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9.svg"/><Relationship Id="rId2" Type="http://schemas.openxmlformats.org/officeDocument/2006/relationships/tags" Target="../tags/tag13.xml"/><Relationship Id="rId16" Type="http://schemas.openxmlformats.org/officeDocument/2006/relationships/image" Target="../media/image8.png"/><Relationship Id="rId1" Type="http://schemas.openxmlformats.org/officeDocument/2006/relationships/tags" Target="../tags/tag12.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slideLayout" Target="../slideLayouts/slideLayout15.xml"/><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tags" Target="../tags/tag15.xml"/><Relationship Id="rId9" Type="http://schemas.openxmlformats.org/officeDocument/2006/relationships/image" Target="../media/image49.svg"/><Relationship Id="rId14" Type="http://schemas.openxmlformats.org/officeDocument/2006/relationships/image" Target="../media/image54.png"/></Relationships>
</file>

<file path=ppt/slides/_rels/slide4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tags" Target="../tags/tag18.xml"/><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9.svg"/><Relationship Id="rId2" Type="http://schemas.openxmlformats.org/officeDocument/2006/relationships/tags" Target="../tags/tag17.xml"/><Relationship Id="rId16" Type="http://schemas.openxmlformats.org/officeDocument/2006/relationships/image" Target="../media/image8.png"/><Relationship Id="rId1" Type="http://schemas.openxmlformats.org/officeDocument/2006/relationships/tags" Target="../tags/tag16.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slideLayout" Target="../slideLayouts/slideLayout15.xml"/><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tags" Target="../tags/tag19.xml"/><Relationship Id="rId9" Type="http://schemas.openxmlformats.org/officeDocument/2006/relationships/image" Target="../media/image49.svg"/><Relationship Id="rId14" Type="http://schemas.openxmlformats.org/officeDocument/2006/relationships/image" Target="../media/image54.png"/></Relationships>
</file>

<file path=ppt/slides/_rels/slide50.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22.svg"/><Relationship Id="rId7" Type="http://schemas.openxmlformats.org/officeDocument/2006/relationships/image" Target="../media/image126.svg"/><Relationship Id="rId2" Type="http://schemas.openxmlformats.org/officeDocument/2006/relationships/image" Target="../media/image121.png"/><Relationship Id="rId1" Type="http://schemas.openxmlformats.org/officeDocument/2006/relationships/slideLayout" Target="../slideLayouts/slideLayout12.xml"/><Relationship Id="rId6" Type="http://schemas.openxmlformats.org/officeDocument/2006/relationships/image" Target="../media/image125.png"/><Relationship Id="rId5" Type="http://schemas.openxmlformats.org/officeDocument/2006/relationships/image" Target="../media/image124.svg"/><Relationship Id="rId4" Type="http://schemas.openxmlformats.org/officeDocument/2006/relationships/image" Target="../media/image123.png"/></Relationships>
</file>

<file path=ppt/slides/_rels/slide59.xml.rels><?xml version="1.0" encoding="UTF-8" standalone="yes"?>
<Relationships xmlns="http://schemas.openxmlformats.org/package/2006/relationships"><Relationship Id="rId3" Type="http://schemas.openxmlformats.org/officeDocument/2006/relationships/image" Target="../media/image122.svg"/><Relationship Id="rId7" Type="http://schemas.openxmlformats.org/officeDocument/2006/relationships/image" Target="../media/image126.svg"/><Relationship Id="rId2" Type="http://schemas.openxmlformats.org/officeDocument/2006/relationships/image" Target="../media/image121.png"/><Relationship Id="rId1" Type="http://schemas.openxmlformats.org/officeDocument/2006/relationships/slideLayout" Target="../slideLayouts/slideLayout12.xml"/><Relationship Id="rId6" Type="http://schemas.openxmlformats.org/officeDocument/2006/relationships/image" Target="../media/image125.png"/><Relationship Id="rId5" Type="http://schemas.openxmlformats.org/officeDocument/2006/relationships/image" Target="../media/image124.svg"/><Relationship Id="rId4" Type="http://schemas.openxmlformats.org/officeDocument/2006/relationships/image" Target="../media/image123.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tags" Target="../tags/tag22.xml"/><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9.svg"/><Relationship Id="rId2" Type="http://schemas.openxmlformats.org/officeDocument/2006/relationships/tags" Target="../tags/tag21.xml"/><Relationship Id="rId16" Type="http://schemas.openxmlformats.org/officeDocument/2006/relationships/image" Target="../media/image8.png"/><Relationship Id="rId1" Type="http://schemas.openxmlformats.org/officeDocument/2006/relationships/tags" Target="../tags/tag20.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57.pn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slideLayout" Target="../slideLayouts/slideLayout15.xml"/><Relationship Id="rId9" Type="http://schemas.openxmlformats.org/officeDocument/2006/relationships/image" Target="../media/image49.svg"/><Relationship Id="rId14" Type="http://schemas.openxmlformats.org/officeDocument/2006/relationships/image" Target="../media/image54.png"/></Relationships>
</file>

<file path=ppt/slides/_rels/slide60.xml.rels><?xml version="1.0" encoding="UTF-8" standalone="yes"?>
<Relationships xmlns="http://schemas.openxmlformats.org/package/2006/relationships"><Relationship Id="rId3" Type="http://schemas.openxmlformats.org/officeDocument/2006/relationships/image" Target="../media/image128.svg"/><Relationship Id="rId7" Type="http://schemas.openxmlformats.org/officeDocument/2006/relationships/image" Target="../media/image132.svg"/><Relationship Id="rId2" Type="http://schemas.openxmlformats.org/officeDocument/2006/relationships/image" Target="../media/image127.png"/><Relationship Id="rId1" Type="http://schemas.openxmlformats.org/officeDocument/2006/relationships/slideLayout" Target="../slideLayouts/slideLayout12.xml"/><Relationship Id="rId6" Type="http://schemas.openxmlformats.org/officeDocument/2006/relationships/image" Target="../media/image131.png"/><Relationship Id="rId5" Type="http://schemas.openxmlformats.org/officeDocument/2006/relationships/image" Target="../media/image130.svg"/><Relationship Id="rId4" Type="http://schemas.openxmlformats.org/officeDocument/2006/relationships/image" Target="../media/image129.png"/></Relationships>
</file>

<file path=ppt/slides/_rels/slide6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36.svg"/><Relationship Id="rId7" Type="http://schemas.openxmlformats.org/officeDocument/2006/relationships/image" Target="../media/image140.svg"/><Relationship Id="rId2" Type="http://schemas.openxmlformats.org/officeDocument/2006/relationships/image" Target="../media/image135.png"/><Relationship Id="rId1" Type="http://schemas.openxmlformats.org/officeDocument/2006/relationships/slideLayout" Target="../slideLayouts/slideLayout12.xml"/><Relationship Id="rId6" Type="http://schemas.openxmlformats.org/officeDocument/2006/relationships/image" Target="../media/image139.png"/><Relationship Id="rId5" Type="http://schemas.openxmlformats.org/officeDocument/2006/relationships/image" Target="../media/image138.svg"/><Relationship Id="rId4" Type="http://schemas.openxmlformats.org/officeDocument/2006/relationships/image" Target="../media/image137.png"/></Relationships>
</file>

<file path=ppt/slides/_rels/slide6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8" Type="http://schemas.openxmlformats.org/officeDocument/2006/relationships/tags" Target="../tags/tag96.xml"/><Relationship Id="rId13" Type="http://schemas.openxmlformats.org/officeDocument/2006/relationships/image" Target="../media/image145.svg"/><Relationship Id="rId18" Type="http://schemas.openxmlformats.org/officeDocument/2006/relationships/image" Target="../media/image150.png"/><Relationship Id="rId3" Type="http://schemas.openxmlformats.org/officeDocument/2006/relationships/tags" Target="../tags/tag91.xml"/><Relationship Id="rId21" Type="http://schemas.openxmlformats.org/officeDocument/2006/relationships/image" Target="../media/image25.svg"/><Relationship Id="rId7" Type="http://schemas.openxmlformats.org/officeDocument/2006/relationships/tags" Target="../tags/tag95.xml"/><Relationship Id="rId12" Type="http://schemas.openxmlformats.org/officeDocument/2006/relationships/image" Target="../media/image144.png"/><Relationship Id="rId17" Type="http://schemas.openxmlformats.org/officeDocument/2006/relationships/image" Target="../media/image149.svg"/><Relationship Id="rId2" Type="http://schemas.openxmlformats.org/officeDocument/2006/relationships/tags" Target="../tags/tag90.xml"/><Relationship Id="rId16" Type="http://schemas.openxmlformats.org/officeDocument/2006/relationships/image" Target="../media/image148.png"/><Relationship Id="rId20" Type="http://schemas.openxmlformats.org/officeDocument/2006/relationships/image" Target="../media/image24.png"/><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image" Target="../media/image143.png"/><Relationship Id="rId5" Type="http://schemas.openxmlformats.org/officeDocument/2006/relationships/tags" Target="../tags/tag93.xml"/><Relationship Id="rId15" Type="http://schemas.openxmlformats.org/officeDocument/2006/relationships/image" Target="../media/image147.svg"/><Relationship Id="rId23" Type="http://schemas.openxmlformats.org/officeDocument/2006/relationships/image" Target="../media/image153.png"/><Relationship Id="rId10" Type="http://schemas.openxmlformats.org/officeDocument/2006/relationships/slideLayout" Target="../slideLayouts/slideLayout5.xml"/><Relationship Id="rId19" Type="http://schemas.openxmlformats.org/officeDocument/2006/relationships/image" Target="../media/image151.svg"/><Relationship Id="rId4" Type="http://schemas.openxmlformats.org/officeDocument/2006/relationships/tags" Target="../tags/tag92.xml"/><Relationship Id="rId9" Type="http://schemas.openxmlformats.org/officeDocument/2006/relationships/tags" Target="../tags/tag97.xml"/><Relationship Id="rId14" Type="http://schemas.openxmlformats.org/officeDocument/2006/relationships/image" Target="../media/image146.png"/><Relationship Id="rId22" Type="http://schemas.openxmlformats.org/officeDocument/2006/relationships/image" Target="../media/image152.png"/></Relationships>
</file>

<file path=ppt/slides/_rels/slide7.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15.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70.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image" Target="../media/image75.svg"/><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image" Target="../media/image74.png"/><Relationship Id="rId17" Type="http://schemas.openxmlformats.org/officeDocument/2006/relationships/image" Target="../media/image7.svg"/><Relationship Id="rId2" Type="http://schemas.openxmlformats.org/officeDocument/2006/relationships/tags" Target="../tags/tag99.xml"/><Relationship Id="rId16" Type="http://schemas.openxmlformats.org/officeDocument/2006/relationships/image" Target="../media/image6.png"/><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24.xml"/><Relationship Id="rId5" Type="http://schemas.openxmlformats.org/officeDocument/2006/relationships/tags" Target="../tags/tag102.xml"/><Relationship Id="rId15" Type="http://schemas.openxmlformats.org/officeDocument/2006/relationships/image" Target="../media/image155.svg"/><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image" Target="../media/image15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8" Type="http://schemas.openxmlformats.org/officeDocument/2006/relationships/tags" Target="../tags/tag115.xml"/><Relationship Id="rId3" Type="http://schemas.openxmlformats.org/officeDocument/2006/relationships/tags" Target="../tags/tag110.xml"/><Relationship Id="rId7" Type="http://schemas.openxmlformats.org/officeDocument/2006/relationships/tags" Target="../tags/tag114.xml"/><Relationship Id="rId12" Type="http://schemas.openxmlformats.org/officeDocument/2006/relationships/notesSlide" Target="../notesSlides/notesSlide4.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slideLayout" Target="../slideLayouts/slideLayout3.xml"/><Relationship Id="rId5" Type="http://schemas.openxmlformats.org/officeDocument/2006/relationships/tags" Target="../tags/tag112.xml"/><Relationship Id="rId10" Type="http://schemas.openxmlformats.org/officeDocument/2006/relationships/tags" Target="../tags/tag117.xml"/><Relationship Id="rId4" Type="http://schemas.openxmlformats.org/officeDocument/2006/relationships/tags" Target="../tags/tag111.xml"/><Relationship Id="rId9" Type="http://schemas.openxmlformats.org/officeDocument/2006/relationships/tags" Target="../tags/tag1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62.svg"/><Relationship Id="rId3" Type="http://schemas.openxmlformats.org/officeDocument/2006/relationships/tags" Target="../tags/tag120.xml"/><Relationship Id="rId7" Type="http://schemas.openxmlformats.org/officeDocument/2006/relationships/image" Target="../media/image159.png"/><Relationship Id="rId12" Type="http://schemas.openxmlformats.org/officeDocument/2006/relationships/image" Target="../media/image161.png"/><Relationship Id="rId17" Type="http://schemas.openxmlformats.org/officeDocument/2006/relationships/image" Target="../media/image166.svg"/><Relationship Id="rId2" Type="http://schemas.openxmlformats.org/officeDocument/2006/relationships/tags" Target="../tags/tag119.xml"/><Relationship Id="rId16" Type="http://schemas.openxmlformats.org/officeDocument/2006/relationships/image" Target="../media/image165.png"/><Relationship Id="rId1" Type="http://schemas.openxmlformats.org/officeDocument/2006/relationships/tags" Target="../tags/tag118.xml"/><Relationship Id="rId6" Type="http://schemas.openxmlformats.org/officeDocument/2006/relationships/slideLayout" Target="../slideLayouts/slideLayout8.xml"/><Relationship Id="rId11" Type="http://schemas.openxmlformats.org/officeDocument/2006/relationships/image" Target="../media/image160.svg"/><Relationship Id="rId5" Type="http://schemas.openxmlformats.org/officeDocument/2006/relationships/tags" Target="../tags/tag122.xml"/><Relationship Id="rId15" Type="http://schemas.openxmlformats.org/officeDocument/2006/relationships/image" Target="../media/image164.svg"/><Relationship Id="rId10" Type="http://schemas.openxmlformats.org/officeDocument/2006/relationships/image" Target="../media/image18.png"/><Relationship Id="rId4" Type="http://schemas.openxmlformats.org/officeDocument/2006/relationships/tags" Target="../tags/tag121.xml"/><Relationship Id="rId9" Type="http://schemas.openxmlformats.org/officeDocument/2006/relationships/image" Target="../media/image25.svg"/><Relationship Id="rId14" Type="http://schemas.openxmlformats.org/officeDocument/2006/relationships/image" Target="../media/image163.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tags" Target="../tags/tag25.xml"/><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9.svg"/><Relationship Id="rId2" Type="http://schemas.openxmlformats.org/officeDocument/2006/relationships/tags" Target="../tags/tag24.xml"/><Relationship Id="rId16" Type="http://schemas.openxmlformats.org/officeDocument/2006/relationships/image" Target="../media/image8.png"/><Relationship Id="rId1" Type="http://schemas.openxmlformats.org/officeDocument/2006/relationships/tags" Target="../tags/tag23.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slideLayout" Target="../slideLayouts/slideLayout15.xml"/><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tags" Target="../tags/tag26.xml"/><Relationship Id="rId9" Type="http://schemas.openxmlformats.org/officeDocument/2006/relationships/image" Target="../media/image49.svg"/><Relationship Id="rId14" Type="http://schemas.openxmlformats.org/officeDocument/2006/relationships/image" Target="../media/image54.png"/></Relationships>
</file>

<file path=ppt/slides/_rels/slide8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8" Type="http://schemas.openxmlformats.org/officeDocument/2006/relationships/tags" Target="../tags/tag130.xml"/><Relationship Id="rId13" Type="http://schemas.openxmlformats.org/officeDocument/2006/relationships/image" Target="../media/image168.png"/><Relationship Id="rId18" Type="http://schemas.openxmlformats.org/officeDocument/2006/relationships/image" Target="../media/image173.png"/><Relationship Id="rId3" Type="http://schemas.openxmlformats.org/officeDocument/2006/relationships/tags" Target="../tags/tag125.xml"/><Relationship Id="rId21" Type="http://schemas.openxmlformats.org/officeDocument/2006/relationships/image" Target="../media/image176.svg"/><Relationship Id="rId7" Type="http://schemas.openxmlformats.org/officeDocument/2006/relationships/tags" Target="../tags/tag129.xml"/><Relationship Id="rId12" Type="http://schemas.openxmlformats.org/officeDocument/2006/relationships/slideLayout" Target="../slideLayouts/slideLayout6.xml"/><Relationship Id="rId17" Type="http://schemas.openxmlformats.org/officeDocument/2006/relationships/image" Target="../media/image172.svg"/><Relationship Id="rId2" Type="http://schemas.openxmlformats.org/officeDocument/2006/relationships/tags" Target="../tags/tag124.xml"/><Relationship Id="rId16" Type="http://schemas.openxmlformats.org/officeDocument/2006/relationships/image" Target="../media/image171.png"/><Relationship Id="rId20" Type="http://schemas.openxmlformats.org/officeDocument/2006/relationships/image" Target="../media/image175.png"/><Relationship Id="rId1" Type="http://schemas.openxmlformats.org/officeDocument/2006/relationships/tags" Target="../tags/tag123.xml"/><Relationship Id="rId6" Type="http://schemas.openxmlformats.org/officeDocument/2006/relationships/tags" Target="../tags/tag128.xml"/><Relationship Id="rId11" Type="http://schemas.openxmlformats.org/officeDocument/2006/relationships/tags" Target="../tags/tag133.xml"/><Relationship Id="rId5" Type="http://schemas.openxmlformats.org/officeDocument/2006/relationships/tags" Target="../tags/tag127.xml"/><Relationship Id="rId15" Type="http://schemas.openxmlformats.org/officeDocument/2006/relationships/image" Target="../media/image170.png"/><Relationship Id="rId10" Type="http://schemas.openxmlformats.org/officeDocument/2006/relationships/tags" Target="../tags/tag132.xml"/><Relationship Id="rId19" Type="http://schemas.openxmlformats.org/officeDocument/2006/relationships/image" Target="../media/image174.svg"/><Relationship Id="rId4" Type="http://schemas.openxmlformats.org/officeDocument/2006/relationships/tags" Target="../tags/tag126.xml"/><Relationship Id="rId9" Type="http://schemas.openxmlformats.org/officeDocument/2006/relationships/tags" Target="../tags/tag131.xml"/><Relationship Id="rId14" Type="http://schemas.openxmlformats.org/officeDocument/2006/relationships/image" Target="../media/image169.png"/></Relationships>
</file>

<file path=ppt/slides/_rels/slide82.xml.rels><?xml version="1.0" encoding="UTF-8" standalone="yes"?>
<Relationships xmlns="http://schemas.openxmlformats.org/package/2006/relationships"><Relationship Id="rId8" Type="http://schemas.openxmlformats.org/officeDocument/2006/relationships/tags" Target="../tags/tag141.xml"/><Relationship Id="rId13" Type="http://schemas.openxmlformats.org/officeDocument/2006/relationships/image" Target="../media/image177.png"/><Relationship Id="rId18" Type="http://schemas.openxmlformats.org/officeDocument/2006/relationships/image" Target="../media/image146.png"/><Relationship Id="rId3" Type="http://schemas.openxmlformats.org/officeDocument/2006/relationships/tags" Target="../tags/tag136.xml"/><Relationship Id="rId21" Type="http://schemas.openxmlformats.org/officeDocument/2006/relationships/image" Target="../media/image149.svg"/><Relationship Id="rId7" Type="http://schemas.openxmlformats.org/officeDocument/2006/relationships/tags" Target="../tags/tag140.xml"/><Relationship Id="rId12" Type="http://schemas.openxmlformats.org/officeDocument/2006/relationships/slideLayout" Target="../slideLayouts/slideLayout5.xml"/><Relationship Id="rId17" Type="http://schemas.openxmlformats.org/officeDocument/2006/relationships/image" Target="../media/image145.svg"/><Relationship Id="rId25" Type="http://schemas.openxmlformats.org/officeDocument/2006/relationships/image" Target="../media/image25.svg"/><Relationship Id="rId2" Type="http://schemas.openxmlformats.org/officeDocument/2006/relationships/tags" Target="../tags/tag135.xml"/><Relationship Id="rId16" Type="http://schemas.openxmlformats.org/officeDocument/2006/relationships/image" Target="../media/image144.png"/><Relationship Id="rId20" Type="http://schemas.openxmlformats.org/officeDocument/2006/relationships/image" Target="../media/image148.png"/><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tags" Target="../tags/tag144.xml"/><Relationship Id="rId24" Type="http://schemas.openxmlformats.org/officeDocument/2006/relationships/image" Target="../media/image24.png"/><Relationship Id="rId5" Type="http://schemas.openxmlformats.org/officeDocument/2006/relationships/tags" Target="../tags/tag138.xml"/><Relationship Id="rId15" Type="http://schemas.openxmlformats.org/officeDocument/2006/relationships/image" Target="../media/image179.png"/><Relationship Id="rId23" Type="http://schemas.openxmlformats.org/officeDocument/2006/relationships/image" Target="../media/image151.svg"/><Relationship Id="rId10" Type="http://schemas.openxmlformats.org/officeDocument/2006/relationships/tags" Target="../tags/tag143.xml"/><Relationship Id="rId19" Type="http://schemas.openxmlformats.org/officeDocument/2006/relationships/image" Target="../media/image147.svg"/><Relationship Id="rId4" Type="http://schemas.openxmlformats.org/officeDocument/2006/relationships/tags" Target="../tags/tag137.xml"/><Relationship Id="rId9" Type="http://schemas.openxmlformats.org/officeDocument/2006/relationships/tags" Target="../tags/tag142.xml"/><Relationship Id="rId14" Type="http://schemas.openxmlformats.org/officeDocument/2006/relationships/image" Target="../media/image178.png"/><Relationship Id="rId22" Type="http://schemas.openxmlformats.org/officeDocument/2006/relationships/image" Target="../media/image150.png"/></Relationships>
</file>

<file path=ppt/slides/_rels/slide83.xml.rels><?xml version="1.0" encoding="UTF-8" standalone="yes"?>
<Relationships xmlns="http://schemas.openxmlformats.org/package/2006/relationships"><Relationship Id="rId8" Type="http://schemas.openxmlformats.org/officeDocument/2006/relationships/tags" Target="../tags/tag152.xml"/><Relationship Id="rId13" Type="http://schemas.openxmlformats.org/officeDocument/2006/relationships/image" Target="../media/image180.png"/><Relationship Id="rId18" Type="http://schemas.openxmlformats.org/officeDocument/2006/relationships/image" Target="../media/image173.png"/><Relationship Id="rId3" Type="http://schemas.openxmlformats.org/officeDocument/2006/relationships/tags" Target="../tags/tag147.xml"/><Relationship Id="rId21" Type="http://schemas.openxmlformats.org/officeDocument/2006/relationships/image" Target="../media/image176.svg"/><Relationship Id="rId7" Type="http://schemas.openxmlformats.org/officeDocument/2006/relationships/tags" Target="../tags/tag151.xml"/><Relationship Id="rId12" Type="http://schemas.openxmlformats.org/officeDocument/2006/relationships/slideLayout" Target="../slideLayouts/slideLayout6.xml"/><Relationship Id="rId17" Type="http://schemas.openxmlformats.org/officeDocument/2006/relationships/image" Target="../media/image172.svg"/><Relationship Id="rId2" Type="http://schemas.openxmlformats.org/officeDocument/2006/relationships/tags" Target="../tags/tag146.xml"/><Relationship Id="rId16" Type="http://schemas.openxmlformats.org/officeDocument/2006/relationships/image" Target="../media/image171.png"/><Relationship Id="rId20" Type="http://schemas.openxmlformats.org/officeDocument/2006/relationships/image" Target="../media/image175.png"/><Relationship Id="rId1" Type="http://schemas.openxmlformats.org/officeDocument/2006/relationships/tags" Target="../tags/tag145.xml"/><Relationship Id="rId6" Type="http://schemas.openxmlformats.org/officeDocument/2006/relationships/tags" Target="../tags/tag150.xml"/><Relationship Id="rId11" Type="http://schemas.openxmlformats.org/officeDocument/2006/relationships/tags" Target="../tags/tag155.xml"/><Relationship Id="rId5" Type="http://schemas.openxmlformats.org/officeDocument/2006/relationships/tags" Target="../tags/tag149.xml"/><Relationship Id="rId15" Type="http://schemas.openxmlformats.org/officeDocument/2006/relationships/image" Target="../media/image182.png"/><Relationship Id="rId10" Type="http://schemas.openxmlformats.org/officeDocument/2006/relationships/tags" Target="../tags/tag154.xml"/><Relationship Id="rId19" Type="http://schemas.openxmlformats.org/officeDocument/2006/relationships/image" Target="../media/image174.svg"/><Relationship Id="rId4" Type="http://schemas.openxmlformats.org/officeDocument/2006/relationships/tags" Target="../tags/tag148.xml"/><Relationship Id="rId9" Type="http://schemas.openxmlformats.org/officeDocument/2006/relationships/tags" Target="../tags/tag153.xml"/><Relationship Id="rId14" Type="http://schemas.openxmlformats.org/officeDocument/2006/relationships/image" Target="../media/image181.png"/></Relationships>
</file>

<file path=ppt/slides/_rels/slide84.xml.rels><?xml version="1.0" encoding="UTF-8" standalone="yes"?>
<Relationships xmlns="http://schemas.openxmlformats.org/package/2006/relationships"><Relationship Id="rId8" Type="http://schemas.openxmlformats.org/officeDocument/2006/relationships/tags" Target="../tags/tag163.xml"/><Relationship Id="rId13" Type="http://schemas.openxmlformats.org/officeDocument/2006/relationships/image" Target="../media/image183.png"/><Relationship Id="rId18" Type="http://schemas.openxmlformats.org/officeDocument/2006/relationships/image" Target="../media/image173.png"/><Relationship Id="rId3" Type="http://schemas.openxmlformats.org/officeDocument/2006/relationships/tags" Target="../tags/tag158.xml"/><Relationship Id="rId21" Type="http://schemas.openxmlformats.org/officeDocument/2006/relationships/image" Target="../media/image176.svg"/><Relationship Id="rId7" Type="http://schemas.openxmlformats.org/officeDocument/2006/relationships/tags" Target="../tags/tag162.xml"/><Relationship Id="rId12" Type="http://schemas.openxmlformats.org/officeDocument/2006/relationships/slideLayout" Target="../slideLayouts/slideLayout6.xml"/><Relationship Id="rId17" Type="http://schemas.openxmlformats.org/officeDocument/2006/relationships/image" Target="../media/image172.svg"/><Relationship Id="rId2" Type="http://schemas.openxmlformats.org/officeDocument/2006/relationships/tags" Target="../tags/tag157.xml"/><Relationship Id="rId16" Type="http://schemas.openxmlformats.org/officeDocument/2006/relationships/image" Target="../media/image171.png"/><Relationship Id="rId20" Type="http://schemas.openxmlformats.org/officeDocument/2006/relationships/image" Target="../media/image175.png"/><Relationship Id="rId1" Type="http://schemas.openxmlformats.org/officeDocument/2006/relationships/tags" Target="../tags/tag156.xml"/><Relationship Id="rId6" Type="http://schemas.openxmlformats.org/officeDocument/2006/relationships/tags" Target="../tags/tag161.xml"/><Relationship Id="rId11" Type="http://schemas.openxmlformats.org/officeDocument/2006/relationships/tags" Target="../tags/tag166.xml"/><Relationship Id="rId5" Type="http://schemas.openxmlformats.org/officeDocument/2006/relationships/tags" Target="../tags/tag160.xml"/><Relationship Id="rId15" Type="http://schemas.openxmlformats.org/officeDocument/2006/relationships/image" Target="../media/image185.png"/><Relationship Id="rId10" Type="http://schemas.openxmlformats.org/officeDocument/2006/relationships/tags" Target="../tags/tag165.xml"/><Relationship Id="rId19" Type="http://schemas.openxmlformats.org/officeDocument/2006/relationships/image" Target="../media/image174.svg"/><Relationship Id="rId4" Type="http://schemas.openxmlformats.org/officeDocument/2006/relationships/tags" Target="../tags/tag159.xml"/><Relationship Id="rId9" Type="http://schemas.openxmlformats.org/officeDocument/2006/relationships/tags" Target="../tags/tag164.xml"/><Relationship Id="rId14" Type="http://schemas.openxmlformats.org/officeDocument/2006/relationships/image" Target="../media/image18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78.png"/><Relationship Id="rId18" Type="http://schemas.openxmlformats.org/officeDocument/2006/relationships/image" Target="../media/image83.svg"/><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image" Target="../media/image41.svg"/><Relationship Id="rId17" Type="http://schemas.openxmlformats.org/officeDocument/2006/relationships/image" Target="../media/image82.png"/><Relationship Id="rId2" Type="http://schemas.openxmlformats.org/officeDocument/2006/relationships/tags" Target="../tags/tag168.xml"/><Relationship Id="rId16" Type="http://schemas.openxmlformats.org/officeDocument/2006/relationships/image" Target="../media/image81.svg"/><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image" Target="../media/image40.png"/><Relationship Id="rId5" Type="http://schemas.openxmlformats.org/officeDocument/2006/relationships/tags" Target="../tags/tag171.xml"/><Relationship Id="rId15" Type="http://schemas.openxmlformats.org/officeDocument/2006/relationships/image" Target="../media/image80.png"/><Relationship Id="rId10" Type="http://schemas.openxmlformats.org/officeDocument/2006/relationships/image" Target="../media/image43.svg"/><Relationship Id="rId4" Type="http://schemas.openxmlformats.org/officeDocument/2006/relationships/tags" Target="../tags/tag170.xml"/><Relationship Id="rId9" Type="http://schemas.openxmlformats.org/officeDocument/2006/relationships/image" Target="../media/image42.png"/><Relationship Id="rId14" Type="http://schemas.openxmlformats.org/officeDocument/2006/relationships/image" Target="../media/image79.svg"/></Relationships>
</file>

<file path=ppt/slides/_rels/slide89.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tags" Target="../tags/tag29.xml"/><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9.svg"/><Relationship Id="rId2" Type="http://schemas.openxmlformats.org/officeDocument/2006/relationships/tags" Target="../tags/tag28.xml"/><Relationship Id="rId16" Type="http://schemas.openxmlformats.org/officeDocument/2006/relationships/image" Target="../media/image8.png"/><Relationship Id="rId1" Type="http://schemas.openxmlformats.org/officeDocument/2006/relationships/tags" Target="../tags/tag2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slideLayout" Target="../slideLayouts/slideLayout15.xml"/><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tags" Target="../tags/tag30.xml"/><Relationship Id="rId9" Type="http://schemas.openxmlformats.org/officeDocument/2006/relationships/image" Target="../media/image49.svg"/><Relationship Id="rId14" Type="http://schemas.openxmlformats.org/officeDocument/2006/relationships/image" Target="../media/image54.png"/></Relationships>
</file>

<file path=ppt/slides/_rels/slide90.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image" Target="../media/image192.svg"/><Relationship Id="rId3" Type="http://schemas.openxmlformats.org/officeDocument/2006/relationships/tags" Target="../tags/tag176.xml"/><Relationship Id="rId7" Type="http://schemas.openxmlformats.org/officeDocument/2006/relationships/image" Target="../media/image188.svg"/><Relationship Id="rId12" Type="http://schemas.openxmlformats.org/officeDocument/2006/relationships/image" Target="../media/image191.png"/><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187.png"/><Relationship Id="rId11" Type="http://schemas.openxmlformats.org/officeDocument/2006/relationships/image" Target="../media/image45.svg"/><Relationship Id="rId5" Type="http://schemas.openxmlformats.org/officeDocument/2006/relationships/slideLayout" Target="../slideLayouts/slideLayout15.xml"/><Relationship Id="rId10" Type="http://schemas.openxmlformats.org/officeDocument/2006/relationships/image" Target="../media/image44.png"/><Relationship Id="rId4" Type="http://schemas.openxmlformats.org/officeDocument/2006/relationships/tags" Target="../tags/tag177.xml"/><Relationship Id="rId9" Type="http://schemas.openxmlformats.org/officeDocument/2006/relationships/image" Target="../media/image190.svg"/></Relationships>
</file>

<file path=ppt/slides/_rels/slide91.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tags" Target="../tags/tag180.xml"/><Relationship Id="rId7" Type="http://schemas.openxmlformats.org/officeDocument/2006/relationships/slideLayout" Target="../slideLayouts/slideLayout9.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9" Type="http://schemas.openxmlformats.org/officeDocument/2006/relationships/chart" Target="../charts/chart6.xml"/></Relationships>
</file>

<file path=ppt/slides/_rels/slide94.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tags" Target="../tags/tag186.xml"/><Relationship Id="rId7" Type="http://schemas.openxmlformats.org/officeDocument/2006/relationships/image" Target="../media/image87.png"/><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chart" Target="../charts/chart7.xml"/><Relationship Id="rId5" Type="http://schemas.openxmlformats.org/officeDocument/2006/relationships/notesSlide" Target="../notesSlides/notesSlide5.xml"/><Relationship Id="rId10" Type="http://schemas.openxmlformats.org/officeDocument/2006/relationships/image" Target="../media/image90.svg"/><Relationship Id="rId4" Type="http://schemas.openxmlformats.org/officeDocument/2006/relationships/slideLayout" Target="../slideLayouts/slideLayout12.xml"/><Relationship Id="rId9" Type="http://schemas.openxmlformats.org/officeDocument/2006/relationships/image" Target="../media/image89.png"/></Relationships>
</file>

<file path=ppt/slides/_rels/slide95.xml.rels><?xml version="1.0" encoding="UTF-8" standalone="yes"?>
<Relationships xmlns="http://schemas.openxmlformats.org/package/2006/relationships"><Relationship Id="rId8" Type="http://schemas.openxmlformats.org/officeDocument/2006/relationships/tags" Target="../tags/tag194.xml"/><Relationship Id="rId13" Type="http://schemas.openxmlformats.org/officeDocument/2006/relationships/image" Target="../media/image93.png"/><Relationship Id="rId3" Type="http://schemas.openxmlformats.org/officeDocument/2006/relationships/tags" Target="../tags/tag189.xml"/><Relationship Id="rId7" Type="http://schemas.openxmlformats.org/officeDocument/2006/relationships/tags" Target="../tags/tag193.xml"/><Relationship Id="rId12" Type="http://schemas.openxmlformats.org/officeDocument/2006/relationships/image" Target="../media/image195.png"/><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tags" Target="../tags/tag192.xml"/><Relationship Id="rId11" Type="http://schemas.openxmlformats.org/officeDocument/2006/relationships/image" Target="../media/image194.png"/><Relationship Id="rId5" Type="http://schemas.openxmlformats.org/officeDocument/2006/relationships/tags" Target="../tags/tag191.xml"/><Relationship Id="rId10" Type="http://schemas.openxmlformats.org/officeDocument/2006/relationships/slideLayout" Target="../slideLayouts/slideLayout11.xml"/><Relationship Id="rId4" Type="http://schemas.openxmlformats.org/officeDocument/2006/relationships/tags" Target="../tags/tag190.xml"/><Relationship Id="rId9" Type="http://schemas.openxmlformats.org/officeDocument/2006/relationships/tags" Target="../tags/tag195.xml"/><Relationship Id="rId14" Type="http://schemas.openxmlformats.org/officeDocument/2006/relationships/image" Target="../media/image94.svg"/></Relationships>
</file>

<file path=ppt/slides/_rels/slide96.xml.rels><?xml version="1.0" encoding="UTF-8" standalone="yes"?>
<Relationships xmlns="http://schemas.openxmlformats.org/package/2006/relationships"><Relationship Id="rId3" Type="http://schemas.openxmlformats.org/officeDocument/2006/relationships/hyperlink" Target="https://www.wikidoc.org/index.php/Aortic_dissection_chest_x_ray#cite_note-5" TargetMode="External"/><Relationship Id="rId2" Type="http://schemas.openxmlformats.org/officeDocument/2006/relationships/image" Target="../media/image196.jpeg"/><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8" Type="http://schemas.openxmlformats.org/officeDocument/2006/relationships/tags" Target="../tags/tag203.xml"/><Relationship Id="rId13" Type="http://schemas.openxmlformats.org/officeDocument/2006/relationships/image" Target="../media/image199.png"/><Relationship Id="rId18" Type="http://schemas.openxmlformats.org/officeDocument/2006/relationships/image" Target="../media/image173.png"/><Relationship Id="rId3" Type="http://schemas.openxmlformats.org/officeDocument/2006/relationships/tags" Target="../tags/tag198.xml"/><Relationship Id="rId21" Type="http://schemas.openxmlformats.org/officeDocument/2006/relationships/image" Target="../media/image176.svg"/><Relationship Id="rId7" Type="http://schemas.openxmlformats.org/officeDocument/2006/relationships/tags" Target="../tags/tag202.xml"/><Relationship Id="rId12" Type="http://schemas.openxmlformats.org/officeDocument/2006/relationships/slideLayout" Target="../slideLayouts/slideLayout6.xml"/><Relationship Id="rId17" Type="http://schemas.openxmlformats.org/officeDocument/2006/relationships/image" Target="../media/image172.svg"/><Relationship Id="rId2" Type="http://schemas.openxmlformats.org/officeDocument/2006/relationships/tags" Target="../tags/tag197.xml"/><Relationship Id="rId16" Type="http://schemas.openxmlformats.org/officeDocument/2006/relationships/image" Target="../media/image171.png"/><Relationship Id="rId20" Type="http://schemas.openxmlformats.org/officeDocument/2006/relationships/image" Target="../media/image175.png"/><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tags" Target="../tags/tag206.xml"/><Relationship Id="rId5" Type="http://schemas.openxmlformats.org/officeDocument/2006/relationships/tags" Target="../tags/tag200.xml"/><Relationship Id="rId15" Type="http://schemas.openxmlformats.org/officeDocument/2006/relationships/image" Target="../media/image201.png"/><Relationship Id="rId10" Type="http://schemas.openxmlformats.org/officeDocument/2006/relationships/tags" Target="../tags/tag205.xml"/><Relationship Id="rId19" Type="http://schemas.openxmlformats.org/officeDocument/2006/relationships/image" Target="../media/image174.svg"/><Relationship Id="rId4" Type="http://schemas.openxmlformats.org/officeDocument/2006/relationships/tags" Target="../tags/tag199.xml"/><Relationship Id="rId9" Type="http://schemas.openxmlformats.org/officeDocument/2006/relationships/tags" Target="../tags/tag204.xml"/><Relationship Id="rId14" Type="http://schemas.openxmlformats.org/officeDocument/2006/relationships/image" Target="../media/image2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283C0-9658-537E-C2AB-947B9A49BF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A6B5BA-D805-8DF4-40FC-CBDFCCF34608}"/>
              </a:ext>
            </a:extLst>
          </p:cNvPr>
          <p:cNvSpPr>
            <a:spLocks noGrp="1"/>
          </p:cNvSpPr>
          <p:nvPr>
            <p:ph type="ctrTitle"/>
            <p:custDataLst>
              <p:tags r:id="rId2"/>
            </p:custDataLst>
          </p:nvPr>
        </p:nvSpPr>
        <p:spPr>
          <a:xfrm>
            <a:off x="2200275" y="2323380"/>
            <a:ext cx="5657850" cy="3087634"/>
          </a:xfrm>
        </p:spPr>
        <p:txBody>
          <a:bodyPr lIns="0" anchor="ctr">
            <a:normAutofit/>
          </a:bodyPr>
          <a:lstStyle/>
          <a:p>
            <a:r>
              <a:rPr lang="en-US" noProof="1"/>
              <a:t>Emergent Care in the Clinic Setting</a:t>
            </a:r>
          </a:p>
        </p:txBody>
      </p:sp>
      <p:sp>
        <p:nvSpPr>
          <p:cNvPr id="3" name="Subtitle 2">
            <a:extLst>
              <a:ext uri="{FF2B5EF4-FFF2-40B4-BE49-F238E27FC236}">
                <a16:creationId xmlns:a16="http://schemas.microsoft.com/office/drawing/2014/main" id="{C78C93B1-B07B-4DD9-51DB-BB5DD483AF9A}"/>
              </a:ext>
            </a:extLst>
          </p:cNvPr>
          <p:cNvSpPr>
            <a:spLocks noGrp="1"/>
          </p:cNvSpPr>
          <p:nvPr>
            <p:ph type="subTitle" idx="1"/>
            <p:custDataLst>
              <p:tags r:id="rId3"/>
            </p:custDataLst>
          </p:nvPr>
        </p:nvSpPr>
        <p:spPr>
          <a:xfrm>
            <a:off x="3146343" y="5451463"/>
            <a:ext cx="3844744" cy="473921"/>
          </a:xfrm>
          <a:noFill/>
          <a:ln w="19050">
            <a:noFill/>
            <a:extLst>
              <a:ext uri="{C807C97D-BFC1-408E-A445-0C87EB9F89A2}">
                <ask:lineSketchStyleProps xmlns:ask="http://schemas.microsoft.com/office/drawing/2018/sketchyshapes" sd="1219033472">
                  <a:custGeom>
                    <a:avLst/>
                    <a:gdLst>
                      <a:gd name="connsiteX0" fmla="*/ 0 w 2353800"/>
                      <a:gd name="connsiteY0" fmla="*/ 0 h 457200"/>
                      <a:gd name="connsiteX1" fmla="*/ 564912 w 2353800"/>
                      <a:gd name="connsiteY1" fmla="*/ 0 h 457200"/>
                      <a:gd name="connsiteX2" fmla="*/ 1153362 w 2353800"/>
                      <a:gd name="connsiteY2" fmla="*/ 0 h 457200"/>
                      <a:gd name="connsiteX3" fmla="*/ 1741812 w 2353800"/>
                      <a:gd name="connsiteY3" fmla="*/ 0 h 457200"/>
                      <a:gd name="connsiteX4" fmla="*/ 2353800 w 2353800"/>
                      <a:gd name="connsiteY4" fmla="*/ 0 h 457200"/>
                      <a:gd name="connsiteX5" fmla="*/ 2353800 w 2353800"/>
                      <a:gd name="connsiteY5" fmla="*/ 457200 h 457200"/>
                      <a:gd name="connsiteX6" fmla="*/ 1765350 w 2353800"/>
                      <a:gd name="connsiteY6" fmla="*/ 457200 h 457200"/>
                      <a:gd name="connsiteX7" fmla="*/ 1223976 w 2353800"/>
                      <a:gd name="connsiteY7" fmla="*/ 457200 h 457200"/>
                      <a:gd name="connsiteX8" fmla="*/ 682602 w 2353800"/>
                      <a:gd name="connsiteY8" fmla="*/ 457200 h 457200"/>
                      <a:gd name="connsiteX9" fmla="*/ 0 w 2353800"/>
                      <a:gd name="connsiteY9" fmla="*/ 457200 h 457200"/>
                      <a:gd name="connsiteX10" fmla="*/ 0 w 2353800"/>
                      <a:gd name="connsiteY10"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800" h="457200" fill="none" extrusionOk="0">
                        <a:moveTo>
                          <a:pt x="0" y="0"/>
                        </a:moveTo>
                        <a:cubicBezTo>
                          <a:pt x="261818" y="-14000"/>
                          <a:pt x="326211" y="25335"/>
                          <a:pt x="564912" y="0"/>
                        </a:cubicBezTo>
                        <a:cubicBezTo>
                          <a:pt x="803613" y="-25335"/>
                          <a:pt x="1031965" y="19312"/>
                          <a:pt x="1153362" y="0"/>
                        </a:cubicBezTo>
                        <a:cubicBezTo>
                          <a:pt x="1274759" y="-19312"/>
                          <a:pt x="1487484" y="-1651"/>
                          <a:pt x="1741812" y="0"/>
                        </a:cubicBezTo>
                        <a:cubicBezTo>
                          <a:pt x="1996140" y="1651"/>
                          <a:pt x="2179837" y="22627"/>
                          <a:pt x="2353800" y="0"/>
                        </a:cubicBezTo>
                        <a:cubicBezTo>
                          <a:pt x="2346331" y="185326"/>
                          <a:pt x="2362060" y="331234"/>
                          <a:pt x="2353800" y="457200"/>
                        </a:cubicBezTo>
                        <a:cubicBezTo>
                          <a:pt x="2162710" y="463493"/>
                          <a:pt x="2024147" y="458402"/>
                          <a:pt x="1765350" y="457200"/>
                        </a:cubicBezTo>
                        <a:cubicBezTo>
                          <a:pt x="1506553" y="455999"/>
                          <a:pt x="1355360" y="456042"/>
                          <a:pt x="1223976" y="457200"/>
                        </a:cubicBezTo>
                        <a:cubicBezTo>
                          <a:pt x="1092592" y="458358"/>
                          <a:pt x="812512" y="477559"/>
                          <a:pt x="682602" y="457200"/>
                        </a:cubicBezTo>
                        <a:cubicBezTo>
                          <a:pt x="552692" y="436841"/>
                          <a:pt x="199381" y="478408"/>
                          <a:pt x="0" y="457200"/>
                        </a:cubicBezTo>
                        <a:cubicBezTo>
                          <a:pt x="19429" y="324125"/>
                          <a:pt x="-13755" y="175489"/>
                          <a:pt x="0" y="0"/>
                        </a:cubicBezTo>
                        <a:close/>
                      </a:path>
                      <a:path w="2353800" h="457200" stroke="0" extrusionOk="0">
                        <a:moveTo>
                          <a:pt x="0" y="0"/>
                        </a:moveTo>
                        <a:cubicBezTo>
                          <a:pt x="189622" y="14308"/>
                          <a:pt x="315513" y="8692"/>
                          <a:pt x="564912" y="0"/>
                        </a:cubicBezTo>
                        <a:cubicBezTo>
                          <a:pt x="814311" y="-8692"/>
                          <a:pt x="974238" y="-4691"/>
                          <a:pt x="1082748" y="0"/>
                        </a:cubicBezTo>
                        <a:cubicBezTo>
                          <a:pt x="1191258" y="4691"/>
                          <a:pt x="1507065" y="12305"/>
                          <a:pt x="1718274" y="0"/>
                        </a:cubicBezTo>
                        <a:cubicBezTo>
                          <a:pt x="1929483" y="-12305"/>
                          <a:pt x="2058274" y="-18800"/>
                          <a:pt x="2353800" y="0"/>
                        </a:cubicBezTo>
                        <a:cubicBezTo>
                          <a:pt x="2365187" y="168154"/>
                          <a:pt x="2350372" y="246872"/>
                          <a:pt x="2353800" y="457200"/>
                        </a:cubicBezTo>
                        <a:cubicBezTo>
                          <a:pt x="2151453" y="445285"/>
                          <a:pt x="2074563" y="452271"/>
                          <a:pt x="1812426" y="457200"/>
                        </a:cubicBezTo>
                        <a:cubicBezTo>
                          <a:pt x="1550289" y="462129"/>
                          <a:pt x="1456131" y="447681"/>
                          <a:pt x="1271052" y="457200"/>
                        </a:cubicBezTo>
                        <a:cubicBezTo>
                          <a:pt x="1085973" y="466719"/>
                          <a:pt x="899774" y="480677"/>
                          <a:pt x="635526" y="457200"/>
                        </a:cubicBezTo>
                        <a:cubicBezTo>
                          <a:pt x="371278" y="433723"/>
                          <a:pt x="137650" y="483834"/>
                          <a:pt x="0" y="457200"/>
                        </a:cubicBezTo>
                        <a:cubicBezTo>
                          <a:pt x="5138" y="295884"/>
                          <a:pt x="21934" y="165798"/>
                          <a:pt x="0" y="0"/>
                        </a:cubicBezTo>
                        <a:close/>
                      </a:path>
                    </a:pathLst>
                  </a:custGeom>
                  <ask:type>
                    <ask:lineSketchNone/>
                  </ask:type>
                </ask:lineSketchStyleProps>
              </a:ext>
            </a:extLst>
          </a:ln>
          <a:effectLst/>
        </p:spPr>
        <p:txBody>
          <a:bodyPr vert="horz" wrap="square" lIns="75438" tIns="37719" rIns="75438" bIns="37719" rtlCol="0" anchor="ctr">
            <a:normAutofit/>
          </a:bodyPr>
          <a:lstStyle/>
          <a:p>
            <a:r>
              <a:rPr lang="en-US" noProof="1"/>
              <a:t>December, 2025</a:t>
            </a:r>
          </a:p>
        </p:txBody>
      </p:sp>
      <p:pic>
        <p:nvPicPr>
          <p:cNvPr id="8" name="Graphic 7">
            <a:extLst>
              <a:ext uri="{FF2B5EF4-FFF2-40B4-BE49-F238E27FC236}">
                <a16:creationId xmlns:a16="http://schemas.microsoft.com/office/drawing/2014/main" id="{1E4B7B4A-9532-E4C6-86D3-E33D486F0A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2955" y="1531376"/>
            <a:ext cx="1684947" cy="1757960"/>
          </a:xfrm>
          <a:prstGeom prst="rect">
            <a:avLst/>
          </a:prstGeom>
        </p:spPr>
      </p:pic>
      <p:pic>
        <p:nvPicPr>
          <p:cNvPr id="12" name="Graphic 11">
            <a:extLst>
              <a:ext uri="{FF2B5EF4-FFF2-40B4-BE49-F238E27FC236}">
                <a16:creationId xmlns:a16="http://schemas.microsoft.com/office/drawing/2014/main" id="{70A755C3-59CE-5FBF-680C-E08200DF57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1809857">
            <a:off x="2731498" y="1786739"/>
            <a:ext cx="745397" cy="530622"/>
          </a:xfrm>
          <a:prstGeom prst="rect">
            <a:avLst/>
          </a:prstGeom>
        </p:spPr>
      </p:pic>
      <p:pic>
        <p:nvPicPr>
          <p:cNvPr id="14" name="Graphic 13">
            <a:extLst>
              <a:ext uri="{FF2B5EF4-FFF2-40B4-BE49-F238E27FC236}">
                <a16:creationId xmlns:a16="http://schemas.microsoft.com/office/drawing/2014/main" id="{1AA71893-3536-AF08-2EA2-3808F38587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44685" y="4708055"/>
            <a:ext cx="926126" cy="847862"/>
          </a:xfrm>
          <a:prstGeom prst="rect">
            <a:avLst/>
          </a:prstGeom>
        </p:spPr>
      </p:pic>
      <p:pic>
        <p:nvPicPr>
          <p:cNvPr id="16" name="Graphic 15">
            <a:extLst>
              <a:ext uri="{FF2B5EF4-FFF2-40B4-BE49-F238E27FC236}">
                <a16:creationId xmlns:a16="http://schemas.microsoft.com/office/drawing/2014/main" id="{33E29A59-9301-C722-92FA-C31B3FD5BF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230972">
            <a:off x="7725476" y="1355453"/>
            <a:ext cx="1620485" cy="1666785"/>
          </a:xfrm>
          <a:prstGeom prst="rect">
            <a:avLst/>
          </a:prstGeom>
        </p:spPr>
      </p:pic>
      <p:pic>
        <p:nvPicPr>
          <p:cNvPr id="18" name="Graphic 17">
            <a:extLst>
              <a:ext uri="{FF2B5EF4-FFF2-40B4-BE49-F238E27FC236}">
                <a16:creationId xmlns:a16="http://schemas.microsoft.com/office/drawing/2014/main" id="{E21E6913-07E3-B19E-28C3-B3899F9A74C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3406459">
            <a:off x="7069895" y="5532527"/>
            <a:ext cx="775595" cy="913879"/>
          </a:xfrm>
          <a:prstGeom prst="rect">
            <a:avLst/>
          </a:prstGeom>
        </p:spPr>
      </p:pic>
      <p:pic>
        <p:nvPicPr>
          <p:cNvPr id="20" name="Graphic 19">
            <a:extLst>
              <a:ext uri="{FF2B5EF4-FFF2-40B4-BE49-F238E27FC236}">
                <a16:creationId xmlns:a16="http://schemas.microsoft.com/office/drawing/2014/main" id="{0082F344-40A9-5AD8-3295-DDE0DF0F5FB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89113" y="3874180"/>
            <a:ext cx="251495" cy="310671"/>
          </a:xfrm>
          <a:prstGeom prst="rect">
            <a:avLst/>
          </a:prstGeom>
        </p:spPr>
      </p:pic>
      <p:pic>
        <p:nvPicPr>
          <p:cNvPr id="22" name="Graphic 21">
            <a:extLst>
              <a:ext uri="{FF2B5EF4-FFF2-40B4-BE49-F238E27FC236}">
                <a16:creationId xmlns:a16="http://schemas.microsoft.com/office/drawing/2014/main" id="{E43111D9-FBD5-9977-879B-38FB34770A7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582008" y="3402514"/>
            <a:ext cx="414853" cy="522714"/>
          </a:xfrm>
          <a:prstGeom prst="rect">
            <a:avLst/>
          </a:prstGeom>
        </p:spPr>
      </p:pic>
      <p:pic>
        <p:nvPicPr>
          <p:cNvPr id="24" name="Graphic 23">
            <a:extLst>
              <a:ext uri="{FF2B5EF4-FFF2-40B4-BE49-F238E27FC236}">
                <a16:creationId xmlns:a16="http://schemas.microsoft.com/office/drawing/2014/main" id="{FCB3DC15-D5F8-E85E-15DC-79B1F1C13FB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443180" y="5115351"/>
            <a:ext cx="1378236" cy="1170556"/>
          </a:xfrm>
          <a:prstGeom prst="rect">
            <a:avLst/>
          </a:prstGeom>
        </p:spPr>
      </p:pic>
      <p:pic>
        <p:nvPicPr>
          <p:cNvPr id="26" name="Graphic 25">
            <a:extLst>
              <a:ext uri="{FF2B5EF4-FFF2-40B4-BE49-F238E27FC236}">
                <a16:creationId xmlns:a16="http://schemas.microsoft.com/office/drawing/2014/main" id="{8E154198-BE05-D01C-9D91-4C85BCFCFAA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70736" y="4163993"/>
            <a:ext cx="636021" cy="1062156"/>
          </a:xfrm>
          <a:prstGeom prst="rect">
            <a:avLst/>
          </a:prstGeom>
        </p:spPr>
      </p:pic>
      <p:pic>
        <p:nvPicPr>
          <p:cNvPr id="29" name="Graphic 28">
            <a:extLst>
              <a:ext uri="{FF2B5EF4-FFF2-40B4-BE49-F238E27FC236}">
                <a16:creationId xmlns:a16="http://schemas.microsoft.com/office/drawing/2014/main" id="{65AAB932-76CA-1E99-64EC-9A34F925BE9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521186">
            <a:off x="7900035" y="3110865"/>
            <a:ext cx="440720" cy="555308"/>
          </a:xfrm>
          <a:prstGeom prst="rect">
            <a:avLst/>
          </a:prstGeom>
        </p:spPr>
      </p:pic>
      <p:pic>
        <p:nvPicPr>
          <p:cNvPr id="30" name="Graphic 29">
            <a:extLst>
              <a:ext uri="{FF2B5EF4-FFF2-40B4-BE49-F238E27FC236}">
                <a16:creationId xmlns:a16="http://schemas.microsoft.com/office/drawing/2014/main" id="{2652443D-F5DF-F63D-B5B1-214D8904D6A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20623939">
            <a:off x="7733615" y="5020159"/>
            <a:ext cx="343377" cy="432656"/>
          </a:xfrm>
          <a:prstGeom prst="rect">
            <a:avLst/>
          </a:prstGeom>
        </p:spPr>
      </p:pic>
      <p:pic>
        <p:nvPicPr>
          <p:cNvPr id="31" name="Graphic 30">
            <a:extLst>
              <a:ext uri="{FF2B5EF4-FFF2-40B4-BE49-F238E27FC236}">
                <a16:creationId xmlns:a16="http://schemas.microsoft.com/office/drawing/2014/main" id="{EAC31963-CE7B-4BA6-701D-F2090392C16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441553">
            <a:off x="755883" y="6005651"/>
            <a:ext cx="745397" cy="530622"/>
          </a:xfrm>
          <a:prstGeom prst="rect">
            <a:avLst/>
          </a:prstGeom>
        </p:spPr>
      </p:pic>
      <p:pic>
        <p:nvPicPr>
          <p:cNvPr id="32" name="Graphic 31">
            <a:extLst>
              <a:ext uri="{FF2B5EF4-FFF2-40B4-BE49-F238E27FC236}">
                <a16:creationId xmlns:a16="http://schemas.microsoft.com/office/drawing/2014/main" id="{B51B3A03-CCE0-C6BF-3601-93AB097FD2C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21223971">
            <a:off x="7986946" y="4442869"/>
            <a:ext cx="523875" cy="660083"/>
          </a:xfrm>
          <a:prstGeom prst="rect">
            <a:avLst/>
          </a:prstGeom>
        </p:spPr>
      </p:pic>
      <p:pic>
        <p:nvPicPr>
          <p:cNvPr id="33" name="Graphic 32">
            <a:extLst>
              <a:ext uri="{FF2B5EF4-FFF2-40B4-BE49-F238E27FC236}">
                <a16:creationId xmlns:a16="http://schemas.microsoft.com/office/drawing/2014/main" id="{9DF9F965-A0D8-D922-AFEE-96C3CD52E64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6722927">
            <a:off x="6951178" y="1291147"/>
            <a:ext cx="557938" cy="657415"/>
          </a:xfrm>
          <a:prstGeom prst="rect">
            <a:avLst/>
          </a:prstGeom>
        </p:spPr>
      </p:pic>
      <p:pic>
        <p:nvPicPr>
          <p:cNvPr id="35" name="Graphic 34">
            <a:extLst>
              <a:ext uri="{FF2B5EF4-FFF2-40B4-BE49-F238E27FC236}">
                <a16:creationId xmlns:a16="http://schemas.microsoft.com/office/drawing/2014/main" id="{C4BBF513-23EE-D055-4852-1D8CE5CAE77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3954696">
            <a:off x="207658" y="1544615"/>
            <a:ext cx="1167029" cy="1106665"/>
          </a:xfrm>
          <a:prstGeom prst="rect">
            <a:avLst/>
          </a:prstGeom>
        </p:spPr>
      </p:pic>
      <p:pic>
        <p:nvPicPr>
          <p:cNvPr id="37" name="Graphic 36">
            <a:extLst>
              <a:ext uri="{FF2B5EF4-FFF2-40B4-BE49-F238E27FC236}">
                <a16:creationId xmlns:a16="http://schemas.microsoft.com/office/drawing/2014/main" id="{70FD0545-8360-5C6F-BDD2-FC30F8D1A953}"/>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252529" y="2301758"/>
            <a:ext cx="648974" cy="555308"/>
          </a:xfrm>
          <a:prstGeom prst="rect">
            <a:avLst/>
          </a:prstGeom>
        </p:spPr>
      </p:pic>
      <p:pic>
        <p:nvPicPr>
          <p:cNvPr id="39" name="Graphic 38">
            <a:extLst>
              <a:ext uri="{FF2B5EF4-FFF2-40B4-BE49-F238E27FC236}">
                <a16:creationId xmlns:a16="http://schemas.microsoft.com/office/drawing/2014/main" id="{81D44CF6-1DC9-D345-7789-7B73E90678DF}"/>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99121" y="4330087"/>
            <a:ext cx="1665598" cy="1598975"/>
          </a:xfrm>
          <a:prstGeom prst="rect">
            <a:avLst/>
          </a:prstGeom>
        </p:spPr>
      </p:pic>
      <p:pic>
        <p:nvPicPr>
          <p:cNvPr id="41" name="Graphic 40">
            <a:extLst>
              <a:ext uri="{FF2B5EF4-FFF2-40B4-BE49-F238E27FC236}">
                <a16:creationId xmlns:a16="http://schemas.microsoft.com/office/drawing/2014/main" id="{BDCA1DEF-62BE-C254-D9AE-776911B1C820}"/>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8932075" y="4278202"/>
            <a:ext cx="592802" cy="558437"/>
          </a:xfrm>
          <a:prstGeom prst="rect">
            <a:avLst/>
          </a:prstGeom>
        </p:spPr>
      </p:pic>
      <p:pic>
        <p:nvPicPr>
          <p:cNvPr id="43" name="Graphic 42">
            <a:extLst>
              <a:ext uri="{FF2B5EF4-FFF2-40B4-BE49-F238E27FC236}">
                <a16:creationId xmlns:a16="http://schemas.microsoft.com/office/drawing/2014/main" id="{21F6993C-9EFD-F420-AC30-C9C61D5E110F}"/>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rot="746747">
            <a:off x="8581072" y="3148726"/>
            <a:ext cx="1257300" cy="722948"/>
          </a:xfrm>
          <a:prstGeom prst="rect">
            <a:avLst/>
          </a:prstGeom>
        </p:spPr>
      </p:pic>
      <p:pic>
        <p:nvPicPr>
          <p:cNvPr id="45" name="Graphic 44">
            <a:extLst>
              <a:ext uri="{FF2B5EF4-FFF2-40B4-BE49-F238E27FC236}">
                <a16:creationId xmlns:a16="http://schemas.microsoft.com/office/drawing/2014/main" id="{024F0C57-707E-7B18-E8E0-961EC1B63CAD}"/>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rot="17416409">
            <a:off x="6026124" y="1490558"/>
            <a:ext cx="722948" cy="1445895"/>
          </a:xfrm>
          <a:prstGeom prst="rect">
            <a:avLst/>
          </a:prstGeom>
        </p:spPr>
      </p:pic>
      <p:pic>
        <p:nvPicPr>
          <p:cNvPr id="47" name="Graphic 46">
            <a:extLst>
              <a:ext uri="{FF2B5EF4-FFF2-40B4-BE49-F238E27FC236}">
                <a16:creationId xmlns:a16="http://schemas.microsoft.com/office/drawing/2014/main" id="{EAA7D264-F4C1-1AB1-273F-9FBD03651ED2}"/>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rot="2462379">
            <a:off x="98821" y="3556721"/>
            <a:ext cx="1600158" cy="238897"/>
          </a:xfrm>
          <a:prstGeom prst="rect">
            <a:avLst/>
          </a:prstGeom>
        </p:spPr>
      </p:pic>
      <p:pic>
        <p:nvPicPr>
          <p:cNvPr id="49" name="Graphic 48">
            <a:extLst>
              <a:ext uri="{FF2B5EF4-FFF2-40B4-BE49-F238E27FC236}">
                <a16:creationId xmlns:a16="http://schemas.microsoft.com/office/drawing/2014/main" id="{1B3A9A13-B108-DE95-A513-400F2C3F0C79}"/>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2917590" y="5667558"/>
            <a:ext cx="228753" cy="259665"/>
          </a:xfrm>
          <a:prstGeom prst="rect">
            <a:avLst/>
          </a:prstGeom>
        </p:spPr>
      </p:pic>
      <p:pic>
        <p:nvPicPr>
          <p:cNvPr id="51" name="Graphic 50">
            <a:extLst>
              <a:ext uri="{FF2B5EF4-FFF2-40B4-BE49-F238E27FC236}">
                <a16:creationId xmlns:a16="http://schemas.microsoft.com/office/drawing/2014/main" id="{4240498E-C019-2B6A-6F59-2DE0D716DB0E}"/>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2633404" y="5925384"/>
            <a:ext cx="317559" cy="217933"/>
          </a:xfrm>
          <a:prstGeom prst="rect">
            <a:avLst/>
          </a:prstGeom>
        </p:spPr>
      </p:pic>
      <p:pic>
        <p:nvPicPr>
          <p:cNvPr id="52" name="Graphic 51">
            <a:extLst>
              <a:ext uri="{FF2B5EF4-FFF2-40B4-BE49-F238E27FC236}">
                <a16:creationId xmlns:a16="http://schemas.microsoft.com/office/drawing/2014/main" id="{CD3D9892-D956-0D46-016E-FEFC2476182C}"/>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rot="1656837">
            <a:off x="3038873" y="6161996"/>
            <a:ext cx="317559" cy="217933"/>
          </a:xfrm>
          <a:prstGeom prst="rect">
            <a:avLst/>
          </a:prstGeom>
        </p:spPr>
      </p:pic>
      <p:pic>
        <p:nvPicPr>
          <p:cNvPr id="54" name="Graphic 53">
            <a:extLst>
              <a:ext uri="{FF2B5EF4-FFF2-40B4-BE49-F238E27FC236}">
                <a16:creationId xmlns:a16="http://schemas.microsoft.com/office/drawing/2014/main" id="{121C0E6A-51C5-C8A6-D889-B4395E797C46}"/>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8436060" y="3917592"/>
            <a:ext cx="218450" cy="147775"/>
          </a:xfrm>
          <a:prstGeom prst="rect">
            <a:avLst/>
          </a:prstGeom>
        </p:spPr>
      </p:pic>
      <p:pic>
        <p:nvPicPr>
          <p:cNvPr id="55" name="Graphic 54">
            <a:extLst>
              <a:ext uri="{FF2B5EF4-FFF2-40B4-BE49-F238E27FC236}">
                <a16:creationId xmlns:a16="http://schemas.microsoft.com/office/drawing/2014/main" id="{77B22021-2755-F3FC-A8B9-338745924186}"/>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8176649" y="4166921"/>
            <a:ext cx="218450" cy="147775"/>
          </a:xfrm>
          <a:prstGeom prst="rect">
            <a:avLst/>
          </a:prstGeom>
        </p:spPr>
      </p:pic>
      <p:sp>
        <p:nvSpPr>
          <p:cNvPr id="4" name="TextBox 3">
            <a:extLst>
              <a:ext uri="{FF2B5EF4-FFF2-40B4-BE49-F238E27FC236}">
                <a16:creationId xmlns:a16="http://schemas.microsoft.com/office/drawing/2014/main" id="{D46A6F7A-5E64-E52F-3589-77BC64AA2E25}"/>
              </a:ext>
            </a:extLst>
          </p:cNvPr>
          <p:cNvSpPr txBox="1"/>
          <p:nvPr/>
        </p:nvSpPr>
        <p:spPr>
          <a:xfrm>
            <a:off x="2950963" y="6564242"/>
            <a:ext cx="3689867" cy="523220"/>
          </a:xfrm>
          <a:prstGeom prst="rect">
            <a:avLst/>
          </a:prstGeom>
          <a:noFill/>
        </p:spPr>
        <p:txBody>
          <a:bodyPr wrap="square" rtlCol="0">
            <a:spAutoFit/>
          </a:bodyPr>
          <a:lstStyle/>
          <a:p>
            <a:pPr algn="ctr"/>
            <a:r>
              <a:rPr lang="en-US" sz="2800" dirty="0">
                <a:solidFill>
                  <a:schemeClr val="accent4"/>
                </a:solidFill>
              </a:rPr>
              <a:t>Ross Klein PA-C</a:t>
            </a:r>
            <a:endParaRPr lang="en-US" dirty="0">
              <a:solidFill>
                <a:schemeClr val="accent4"/>
              </a:solidFill>
            </a:endParaRPr>
          </a:p>
        </p:txBody>
      </p:sp>
    </p:spTree>
    <p:custDataLst>
      <p:tags r:id="rId1"/>
    </p:custDataLst>
    <p:extLst>
      <p:ext uri="{BB962C8B-B14F-4D97-AF65-F5344CB8AC3E}">
        <p14:creationId xmlns:p14="http://schemas.microsoft.com/office/powerpoint/2010/main" val="3811713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77CE0-3C2E-960C-6716-BFED5F851E54}"/>
              </a:ext>
            </a:extLst>
          </p:cNvPr>
          <p:cNvSpPr>
            <a:spLocks noGrp="1"/>
          </p:cNvSpPr>
          <p:nvPr>
            <p:ph type="title"/>
          </p:nvPr>
        </p:nvSpPr>
        <p:spPr>
          <a:xfrm>
            <a:off x="1896975" y="282101"/>
            <a:ext cx="6064917" cy="1069593"/>
          </a:xfrm>
        </p:spPr>
        <p:txBody>
          <a:bodyPr/>
          <a:lstStyle/>
          <a:p>
            <a:r>
              <a:rPr lang="en-US" dirty="0"/>
              <a:t>Raft Guide</a:t>
            </a:r>
          </a:p>
        </p:txBody>
      </p:sp>
      <p:pic>
        <p:nvPicPr>
          <p:cNvPr id="5" name="Picture 4">
            <a:extLst>
              <a:ext uri="{FF2B5EF4-FFF2-40B4-BE49-F238E27FC236}">
                <a16:creationId xmlns:a16="http://schemas.microsoft.com/office/drawing/2014/main" id="{4C8C4ED8-BC5B-EAC3-5F02-43E5BAE790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4088" y="1545955"/>
            <a:ext cx="5930224" cy="5944344"/>
          </a:xfrm>
          <a:prstGeom prst="rect">
            <a:avLst/>
          </a:prstGeom>
        </p:spPr>
      </p:pic>
    </p:spTree>
    <p:extLst>
      <p:ext uri="{BB962C8B-B14F-4D97-AF65-F5344CB8AC3E}">
        <p14:creationId xmlns:p14="http://schemas.microsoft.com/office/powerpoint/2010/main" val="4039130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9D9E8-F723-C313-95E3-FCBD971FE19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25DB39B-C025-C7D8-B375-332395755626}"/>
              </a:ext>
            </a:extLst>
          </p:cNvPr>
          <p:cNvSpPr>
            <a:spLocks noGrp="1"/>
          </p:cNvSpPr>
          <p:nvPr>
            <p:ph type="body" idx="1"/>
            <p:custDataLst>
              <p:tags r:id="rId2"/>
            </p:custDataLst>
          </p:nvPr>
        </p:nvSpPr>
        <p:spPr>
          <a:xfrm rot="21279748">
            <a:off x="353072" y="2052191"/>
            <a:ext cx="3675691" cy="600424"/>
          </a:xfrm>
          <a:noFill/>
        </p:spPr>
        <p:txBody>
          <a:bodyPr vert="horz" wrap="square" lIns="0" tIns="37719" rIns="75438" bIns="37719" rtlCol="0" anchor="ctr">
            <a:noAutofit/>
          </a:bodyPr>
          <a:lstStyle/>
          <a:p>
            <a:pPr algn="ctr"/>
            <a:r>
              <a:rPr lang="en-US" sz="1485" noProof="1">
                <a:solidFill>
                  <a:schemeClr val="accent4"/>
                </a:solidFill>
              </a:rPr>
              <a:t>Key Risk Factors</a:t>
            </a:r>
          </a:p>
        </p:txBody>
      </p:sp>
      <p:sp>
        <p:nvSpPr>
          <p:cNvPr id="4" name="Content Placeholder 3">
            <a:extLst>
              <a:ext uri="{FF2B5EF4-FFF2-40B4-BE49-F238E27FC236}">
                <a16:creationId xmlns:a16="http://schemas.microsoft.com/office/drawing/2014/main" id="{E3E1F1BB-9805-78F0-5652-77F5645EBF48}"/>
              </a:ext>
            </a:extLst>
          </p:cNvPr>
          <p:cNvSpPr>
            <a:spLocks noGrp="1"/>
          </p:cNvSpPr>
          <p:nvPr>
            <p:ph sz="half" idx="2"/>
            <p:custDataLst>
              <p:tags r:id="rId3"/>
            </p:custDataLst>
          </p:nvPr>
        </p:nvSpPr>
        <p:spPr>
          <a:xfrm>
            <a:off x="848676" y="2876642"/>
            <a:ext cx="7346634" cy="3961694"/>
          </a:xfrm>
        </p:spPr>
        <p:txBody>
          <a:bodyPr numCol="2">
            <a:noAutofit/>
          </a:bodyPr>
          <a:lstStyle/>
          <a:p>
            <a:pPr>
              <a:buClr>
                <a:schemeClr val="accent2"/>
              </a:buClr>
            </a:pPr>
            <a:r>
              <a:rPr lang="en-US" sz="2400" noProof="1"/>
              <a:t>Very young</a:t>
            </a:r>
          </a:p>
          <a:p>
            <a:pPr>
              <a:buClr>
                <a:schemeClr val="accent2"/>
              </a:buClr>
            </a:pPr>
            <a:r>
              <a:rPr lang="en-US" sz="2400" noProof="1"/>
              <a:t>Very Old</a:t>
            </a:r>
          </a:p>
          <a:p>
            <a:pPr>
              <a:buClr>
                <a:schemeClr val="accent2"/>
              </a:buClr>
            </a:pPr>
            <a:r>
              <a:rPr lang="en-US" sz="2400" noProof="1"/>
              <a:t>Very Strange</a:t>
            </a:r>
          </a:p>
          <a:p>
            <a:pPr lvl="1">
              <a:buClr>
                <a:schemeClr val="accent2"/>
              </a:buClr>
            </a:pPr>
            <a:r>
              <a:rPr lang="en-US" sz="2400" noProof="1"/>
              <a:t>Be Very Careful</a:t>
            </a:r>
          </a:p>
          <a:p>
            <a:pPr>
              <a:buClr>
                <a:schemeClr val="accent2"/>
              </a:buClr>
            </a:pPr>
            <a:r>
              <a:rPr lang="en-US" sz="2400" noProof="1"/>
              <a:t>Chronic illness</a:t>
            </a:r>
          </a:p>
          <a:p>
            <a:pPr lvl="1">
              <a:buClr>
                <a:schemeClr val="accent2"/>
              </a:buClr>
            </a:pPr>
            <a:r>
              <a:rPr lang="en-US" sz="2400" noProof="1"/>
              <a:t>COPD</a:t>
            </a:r>
          </a:p>
          <a:p>
            <a:pPr lvl="1">
              <a:buClr>
                <a:schemeClr val="accent2"/>
              </a:buClr>
            </a:pPr>
            <a:r>
              <a:rPr lang="en-US" sz="2400" noProof="1"/>
              <a:t>Asthma</a:t>
            </a:r>
          </a:p>
          <a:p>
            <a:pPr lvl="1">
              <a:buClr>
                <a:schemeClr val="accent2"/>
              </a:buClr>
            </a:pPr>
            <a:r>
              <a:rPr lang="en-US" sz="2400" noProof="1"/>
              <a:t>Diabetes</a:t>
            </a:r>
          </a:p>
          <a:p>
            <a:pPr lvl="1">
              <a:buClr>
                <a:schemeClr val="accent2"/>
              </a:buClr>
            </a:pPr>
            <a:r>
              <a:rPr lang="en-US" sz="2400" noProof="1"/>
              <a:t>Heart failure increase risk</a:t>
            </a:r>
          </a:p>
          <a:p>
            <a:pPr lvl="1">
              <a:buClr>
                <a:schemeClr val="accent2"/>
              </a:buClr>
            </a:pPr>
            <a:r>
              <a:rPr lang="en-US" sz="2400" noProof="1"/>
              <a:t>Immuno-compromise</a:t>
            </a:r>
          </a:p>
          <a:p>
            <a:pPr lvl="1">
              <a:buClr>
                <a:schemeClr val="accent2"/>
              </a:buClr>
            </a:pPr>
            <a:r>
              <a:rPr lang="en-US" sz="2400" noProof="1"/>
              <a:t>Smoking</a:t>
            </a:r>
          </a:p>
          <a:p>
            <a:pPr lvl="1">
              <a:buClr>
                <a:schemeClr val="accent2"/>
              </a:buClr>
            </a:pPr>
            <a:r>
              <a:rPr lang="en-US" sz="2400" noProof="1"/>
              <a:t>Alcohol use </a:t>
            </a:r>
          </a:p>
          <a:p>
            <a:pPr lvl="1">
              <a:buClr>
                <a:schemeClr val="accent2"/>
              </a:buClr>
            </a:pPr>
            <a:r>
              <a:rPr lang="en-US" sz="2400" noProof="1"/>
              <a:t>Poor nutrition</a:t>
            </a:r>
          </a:p>
        </p:txBody>
      </p:sp>
      <p:pic>
        <p:nvPicPr>
          <p:cNvPr id="9" name="Picture Placeholder 8">
            <a:extLst>
              <a:ext uri="{FF2B5EF4-FFF2-40B4-BE49-F238E27FC236}">
                <a16:creationId xmlns:a16="http://schemas.microsoft.com/office/drawing/2014/main" id="{1766C918-C858-DC10-11FF-5B7C0DA69C5E}"/>
              </a:ext>
            </a:extLst>
          </p:cNvPr>
          <p:cNvPicPr>
            <a:picLocks noGrp="1" noChangeAspect="1"/>
          </p:cNvPicPr>
          <p:nvPr>
            <p:ph type="pic" sz="quarter" idx="4294967295"/>
            <p:custDataLst>
              <p:tags r:id="rId4"/>
            </p:custDataLst>
          </p:nvPr>
        </p:nvPicPr>
        <p:blipFill rotWithShape="1">
          <a:blip r:embed="rId7"/>
          <a:srcRect/>
          <a:stretch/>
        </p:blipFill>
        <p:spPr>
          <a:xfrm>
            <a:off x="7522060" y="1177169"/>
            <a:ext cx="2777731" cy="2777731"/>
          </a:xfrm>
          <a:ln w="28575">
            <a:noFill/>
          </a:ln>
          <a:effectLst/>
        </p:spPr>
      </p:pic>
      <p:pic>
        <p:nvPicPr>
          <p:cNvPr id="11" name="Graphic 10">
            <a:extLst>
              <a:ext uri="{FF2B5EF4-FFF2-40B4-BE49-F238E27FC236}">
                <a16:creationId xmlns:a16="http://schemas.microsoft.com/office/drawing/2014/main" id="{20C83422-FDE8-84CD-226A-38DC031A06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533973">
            <a:off x="5230248" y="2200820"/>
            <a:ext cx="619905" cy="730431"/>
          </a:xfrm>
          <a:prstGeom prst="rect">
            <a:avLst/>
          </a:prstGeom>
        </p:spPr>
      </p:pic>
      <p:pic>
        <p:nvPicPr>
          <p:cNvPr id="12" name="Graphic 11">
            <a:extLst>
              <a:ext uri="{FF2B5EF4-FFF2-40B4-BE49-F238E27FC236}">
                <a16:creationId xmlns:a16="http://schemas.microsoft.com/office/drawing/2014/main" id="{9A6B78EF-717B-3A9A-3B82-3F7B9F18ACE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60300" y="29635"/>
            <a:ext cx="866237" cy="735708"/>
          </a:xfrm>
          <a:prstGeom prst="rect">
            <a:avLst/>
          </a:prstGeom>
        </p:spPr>
      </p:pic>
      <p:pic>
        <p:nvPicPr>
          <p:cNvPr id="16" name="Graphic 15">
            <a:extLst>
              <a:ext uri="{FF2B5EF4-FFF2-40B4-BE49-F238E27FC236}">
                <a16:creationId xmlns:a16="http://schemas.microsoft.com/office/drawing/2014/main" id="{EF0974A1-1E8F-8A5A-EB9E-3021D13EB2F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3862" y="1778518"/>
            <a:ext cx="806768" cy="681038"/>
          </a:xfrm>
          <a:prstGeom prst="rect">
            <a:avLst/>
          </a:prstGeom>
        </p:spPr>
      </p:pic>
      <p:pic>
        <p:nvPicPr>
          <p:cNvPr id="17" name="Graphic 16">
            <a:extLst>
              <a:ext uri="{FF2B5EF4-FFF2-40B4-BE49-F238E27FC236}">
                <a16:creationId xmlns:a16="http://schemas.microsoft.com/office/drawing/2014/main" id="{F86B4DA5-2C81-6687-21C2-21FFBBA79A5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889485" y="1820991"/>
            <a:ext cx="387668" cy="478884"/>
          </a:xfrm>
          <a:prstGeom prst="rect">
            <a:avLst/>
          </a:prstGeom>
        </p:spPr>
      </p:pic>
      <p:pic>
        <p:nvPicPr>
          <p:cNvPr id="18" name="Graphic 17">
            <a:extLst>
              <a:ext uri="{FF2B5EF4-FFF2-40B4-BE49-F238E27FC236}">
                <a16:creationId xmlns:a16="http://schemas.microsoft.com/office/drawing/2014/main" id="{DFD29F0B-EBAE-30D6-F0A5-9078B768811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6006079">
            <a:off x="9271305" y="1567025"/>
            <a:ext cx="320098" cy="290817"/>
          </a:xfrm>
          <a:prstGeom prst="rect">
            <a:avLst/>
          </a:prstGeom>
        </p:spPr>
      </p:pic>
      <p:pic>
        <p:nvPicPr>
          <p:cNvPr id="19" name="Graphic 18">
            <a:extLst>
              <a:ext uri="{FF2B5EF4-FFF2-40B4-BE49-F238E27FC236}">
                <a16:creationId xmlns:a16="http://schemas.microsoft.com/office/drawing/2014/main" id="{10F89DA6-4D82-082D-AE74-696D53802D4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505102">
            <a:off x="5573720" y="2517158"/>
            <a:ext cx="882908" cy="459739"/>
          </a:xfrm>
          <a:prstGeom prst="rect">
            <a:avLst/>
          </a:prstGeom>
        </p:spPr>
      </p:pic>
      <p:sp>
        <p:nvSpPr>
          <p:cNvPr id="2" name="Title 1">
            <a:extLst>
              <a:ext uri="{FF2B5EF4-FFF2-40B4-BE49-F238E27FC236}">
                <a16:creationId xmlns:a16="http://schemas.microsoft.com/office/drawing/2014/main" id="{1313C847-9EF6-2276-757D-3CDA490C0B34}"/>
              </a:ext>
            </a:extLst>
          </p:cNvPr>
          <p:cNvSpPr>
            <a:spLocks noGrp="1"/>
          </p:cNvSpPr>
          <p:nvPr>
            <p:ph type="title"/>
            <p:custDataLst>
              <p:tags r:id="rId5"/>
            </p:custDataLst>
          </p:nvPr>
        </p:nvSpPr>
        <p:spPr>
          <a:xfrm>
            <a:off x="105823" y="1015627"/>
            <a:ext cx="8361045" cy="735708"/>
          </a:xfrm>
        </p:spPr>
        <p:txBody>
          <a:bodyPr vert="horz" lIns="0" tIns="37719" rIns="75438" bIns="37719" rtlCol="0" anchor="b">
            <a:normAutofit fontScale="90000"/>
          </a:bodyPr>
          <a:lstStyle/>
          <a:p>
            <a:r>
              <a:rPr lang="en-US" noProof="1">
                <a:solidFill>
                  <a:schemeClr val="bg2"/>
                </a:solidFill>
              </a:rPr>
              <a:t>Risk Factors for Increased Vulnerability</a:t>
            </a:r>
          </a:p>
        </p:txBody>
      </p:sp>
    </p:spTree>
    <p:custDataLst>
      <p:tags r:id="rId1"/>
    </p:custDataLst>
    <p:extLst>
      <p:ext uri="{BB962C8B-B14F-4D97-AF65-F5344CB8AC3E}">
        <p14:creationId xmlns:p14="http://schemas.microsoft.com/office/powerpoint/2010/main" val="3868303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5"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vertical)">
                                      <p:cBhvr>
                                        <p:cTn id="27" dur="500"/>
                                        <p:tgtEl>
                                          <p:spTgt spid="4">
                                            <p:txEl>
                                              <p:pRg st="4" end="4"/>
                                            </p:txEl>
                                          </p:spTgt>
                                        </p:tgtEl>
                                      </p:cBhvr>
                                    </p:animEffect>
                                  </p:childTnLst>
                                </p:cTn>
                              </p:par>
                              <p:par>
                                <p:cTn id="28" presetID="14" presetClass="entr" presetSubtype="5" fill="hold"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randombar(vertical)">
                                      <p:cBhvr>
                                        <p:cTn id="30" dur="500"/>
                                        <p:tgtEl>
                                          <p:spTgt spid="4">
                                            <p:txEl>
                                              <p:pRg st="5" end="5"/>
                                            </p:txEl>
                                          </p:spTgt>
                                        </p:tgtEl>
                                      </p:cBhvr>
                                    </p:animEffect>
                                  </p:childTnLst>
                                </p:cTn>
                              </p:par>
                              <p:par>
                                <p:cTn id="31" presetID="14" presetClass="entr" presetSubtype="5"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randombar(vertical)">
                                      <p:cBhvr>
                                        <p:cTn id="33" dur="500"/>
                                        <p:tgtEl>
                                          <p:spTgt spid="4">
                                            <p:txEl>
                                              <p:pRg st="6" end="6"/>
                                            </p:txEl>
                                          </p:spTgt>
                                        </p:tgtEl>
                                      </p:cBhvr>
                                    </p:animEffect>
                                  </p:childTnLst>
                                </p:cTn>
                              </p:par>
                              <p:par>
                                <p:cTn id="34" presetID="14" presetClass="entr" presetSubtype="5" fill="hold" nodeType="with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randombar(vertical)">
                                      <p:cBhvr>
                                        <p:cTn id="36" dur="500"/>
                                        <p:tgtEl>
                                          <p:spTgt spid="4">
                                            <p:txEl>
                                              <p:pRg st="7" end="7"/>
                                            </p:txEl>
                                          </p:spTgt>
                                        </p:tgtEl>
                                      </p:cBhvr>
                                    </p:animEffect>
                                  </p:childTnLst>
                                </p:cTn>
                              </p:par>
                              <p:par>
                                <p:cTn id="37" presetID="14" presetClass="entr" presetSubtype="5"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randombar(vertical)">
                                      <p:cBhvr>
                                        <p:cTn id="39" dur="500"/>
                                        <p:tgtEl>
                                          <p:spTgt spid="4">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5" fill="hold" nodeType="clickEffect">
                                  <p:stCondLst>
                                    <p:cond delay="0"/>
                                  </p:stCondLst>
                                  <p:childTnLst>
                                    <p:set>
                                      <p:cBhvr>
                                        <p:cTn id="43" dur="1" fill="hold">
                                          <p:stCondLst>
                                            <p:cond delay="0"/>
                                          </p:stCondLst>
                                        </p:cTn>
                                        <p:tgtEl>
                                          <p:spTgt spid="4">
                                            <p:txEl>
                                              <p:pRg st="9" end="9"/>
                                            </p:txEl>
                                          </p:spTgt>
                                        </p:tgtEl>
                                        <p:attrNameLst>
                                          <p:attrName>style.visibility</p:attrName>
                                        </p:attrNameLst>
                                      </p:cBhvr>
                                      <p:to>
                                        <p:strVal val="visible"/>
                                      </p:to>
                                    </p:set>
                                    <p:animEffect transition="in" filter="randombar(vertical)">
                                      <p:cBhvr>
                                        <p:cTn id="44" dur="500"/>
                                        <p:tgtEl>
                                          <p:spTgt spid="4">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5" fill="hold" nodeType="clickEffect">
                                  <p:stCondLst>
                                    <p:cond delay="0"/>
                                  </p:stCondLst>
                                  <p:childTnLst>
                                    <p:set>
                                      <p:cBhvr>
                                        <p:cTn id="48" dur="1" fill="hold">
                                          <p:stCondLst>
                                            <p:cond delay="0"/>
                                          </p:stCondLst>
                                        </p:cTn>
                                        <p:tgtEl>
                                          <p:spTgt spid="4">
                                            <p:txEl>
                                              <p:pRg st="10" end="10"/>
                                            </p:txEl>
                                          </p:spTgt>
                                        </p:tgtEl>
                                        <p:attrNameLst>
                                          <p:attrName>style.visibility</p:attrName>
                                        </p:attrNameLst>
                                      </p:cBhvr>
                                      <p:to>
                                        <p:strVal val="visible"/>
                                      </p:to>
                                    </p:set>
                                    <p:animEffect transition="in" filter="randombar(vertical)">
                                      <p:cBhvr>
                                        <p:cTn id="49" dur="500"/>
                                        <p:tgtEl>
                                          <p:spTgt spid="4">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5" fill="hold" nodeType="clickEffect">
                                  <p:stCondLst>
                                    <p:cond delay="0"/>
                                  </p:stCondLst>
                                  <p:childTnLst>
                                    <p:set>
                                      <p:cBhvr>
                                        <p:cTn id="53" dur="1" fill="hold">
                                          <p:stCondLst>
                                            <p:cond delay="0"/>
                                          </p:stCondLst>
                                        </p:cTn>
                                        <p:tgtEl>
                                          <p:spTgt spid="4">
                                            <p:txEl>
                                              <p:pRg st="11" end="11"/>
                                            </p:txEl>
                                          </p:spTgt>
                                        </p:tgtEl>
                                        <p:attrNameLst>
                                          <p:attrName>style.visibility</p:attrName>
                                        </p:attrNameLst>
                                      </p:cBhvr>
                                      <p:to>
                                        <p:strVal val="visible"/>
                                      </p:to>
                                    </p:set>
                                    <p:animEffect transition="in" filter="randombar(vertical)">
                                      <p:cBhvr>
                                        <p:cTn id="54" dur="500"/>
                                        <p:tgtEl>
                                          <p:spTgt spid="4">
                                            <p:txEl>
                                              <p:pRg st="11" end="1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5" fill="hold" nodeType="clickEffect">
                                  <p:stCondLst>
                                    <p:cond delay="0"/>
                                  </p:stCondLst>
                                  <p:childTnLst>
                                    <p:set>
                                      <p:cBhvr>
                                        <p:cTn id="58" dur="1" fill="hold">
                                          <p:stCondLst>
                                            <p:cond delay="0"/>
                                          </p:stCondLst>
                                        </p:cTn>
                                        <p:tgtEl>
                                          <p:spTgt spid="4">
                                            <p:txEl>
                                              <p:pRg st="12" end="12"/>
                                            </p:txEl>
                                          </p:spTgt>
                                        </p:tgtEl>
                                        <p:attrNameLst>
                                          <p:attrName>style.visibility</p:attrName>
                                        </p:attrNameLst>
                                      </p:cBhvr>
                                      <p:to>
                                        <p:strVal val="visible"/>
                                      </p:to>
                                    </p:set>
                                    <p:animEffect transition="in" filter="randombar(vertical)">
                                      <p:cBhvr>
                                        <p:cTn id="59"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C40F8-1DC3-72E0-16AD-C075AF4139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1A7D75-FBC4-0B2B-19FE-AA6979D88E19}"/>
              </a:ext>
            </a:extLst>
          </p:cNvPr>
          <p:cNvSpPr>
            <a:spLocks noGrp="1"/>
          </p:cNvSpPr>
          <p:nvPr>
            <p:ph type="title"/>
            <p:custDataLst>
              <p:tags r:id="rId2"/>
            </p:custDataLst>
          </p:nvPr>
        </p:nvSpPr>
        <p:spPr>
          <a:xfrm>
            <a:off x="844663" y="333333"/>
            <a:ext cx="8361045" cy="733425"/>
          </a:xfrm>
        </p:spPr>
        <p:txBody>
          <a:bodyPr>
            <a:normAutofit fontScale="90000"/>
          </a:bodyPr>
          <a:lstStyle/>
          <a:p>
            <a:r>
              <a:rPr lang="en-US" noProof="1">
                <a:solidFill>
                  <a:schemeClr val="bg2"/>
                </a:solidFill>
              </a:rPr>
              <a:t>Classic Symptoms of Pneumonia</a:t>
            </a:r>
          </a:p>
        </p:txBody>
      </p:sp>
      <p:sp>
        <p:nvSpPr>
          <p:cNvPr id="3" name="Content Placeholder 2">
            <a:extLst>
              <a:ext uri="{FF2B5EF4-FFF2-40B4-BE49-F238E27FC236}">
                <a16:creationId xmlns:a16="http://schemas.microsoft.com/office/drawing/2014/main" id="{5ACA002F-643C-D4CD-069C-72268FDB6AEB}"/>
              </a:ext>
            </a:extLst>
          </p:cNvPr>
          <p:cNvSpPr>
            <a:spLocks noGrp="1"/>
          </p:cNvSpPr>
          <p:nvPr>
            <p:ph sz="half" idx="14"/>
            <p:custDataLst>
              <p:tags r:id="rId3"/>
            </p:custDataLst>
          </p:nvPr>
        </p:nvSpPr>
        <p:spPr>
          <a:xfrm>
            <a:off x="4891372" y="2448604"/>
            <a:ext cx="5167028" cy="1207008"/>
          </a:xfrm>
        </p:spPr>
        <p:txBody>
          <a:bodyPr lIns="0" tIns="0" anchor="ctr">
            <a:normAutofit lnSpcReduction="10000"/>
          </a:bodyPr>
          <a:lstStyle/>
          <a:p>
            <a:r>
              <a:rPr lang="en-US" sz="1800" noProof="1"/>
              <a:t>Fever and chills are often the first signs, followed by a productive cough that may be purulent, rusty, or blood-streaked.</a:t>
            </a:r>
          </a:p>
        </p:txBody>
      </p:sp>
      <p:sp>
        <p:nvSpPr>
          <p:cNvPr id="4" name="Content Placeholder 3">
            <a:extLst>
              <a:ext uri="{FF2B5EF4-FFF2-40B4-BE49-F238E27FC236}">
                <a16:creationId xmlns:a16="http://schemas.microsoft.com/office/drawing/2014/main" id="{6A7CFD35-5577-C069-4AB1-4DBAD1D7B4CB}"/>
              </a:ext>
            </a:extLst>
          </p:cNvPr>
          <p:cNvSpPr>
            <a:spLocks noGrp="1"/>
          </p:cNvSpPr>
          <p:nvPr>
            <p:ph sz="half" idx="15"/>
            <p:custDataLst>
              <p:tags r:id="rId4"/>
            </p:custDataLst>
          </p:nvPr>
        </p:nvSpPr>
        <p:spPr>
          <a:xfrm>
            <a:off x="4887600" y="3775765"/>
            <a:ext cx="5170800" cy="1207008"/>
          </a:xfrm>
        </p:spPr>
        <p:txBody>
          <a:bodyPr lIns="0" tIns="0" anchor="ctr">
            <a:normAutofit lnSpcReduction="10000"/>
          </a:bodyPr>
          <a:lstStyle/>
          <a:p>
            <a:r>
              <a:rPr lang="en-US" sz="1800" noProof="1"/>
              <a:t>Symptoms include dyspnea or shortness of breath, and pleuritic chest pain that worsens with inspiration or coughing.</a:t>
            </a:r>
          </a:p>
        </p:txBody>
      </p:sp>
      <p:sp>
        <p:nvSpPr>
          <p:cNvPr id="5" name="Content Placeholder 4">
            <a:extLst>
              <a:ext uri="{FF2B5EF4-FFF2-40B4-BE49-F238E27FC236}">
                <a16:creationId xmlns:a16="http://schemas.microsoft.com/office/drawing/2014/main" id="{30C19D5C-0635-51A8-1C1A-6AB5DCC88DF3}"/>
              </a:ext>
            </a:extLst>
          </p:cNvPr>
          <p:cNvSpPr>
            <a:spLocks noGrp="1"/>
          </p:cNvSpPr>
          <p:nvPr>
            <p:ph sz="half" idx="16"/>
            <p:custDataLst>
              <p:tags r:id="rId5"/>
            </p:custDataLst>
          </p:nvPr>
        </p:nvSpPr>
        <p:spPr>
          <a:xfrm>
            <a:off x="4887550" y="5102926"/>
            <a:ext cx="5170850" cy="1207008"/>
          </a:xfrm>
        </p:spPr>
        <p:txBody>
          <a:bodyPr lIns="0" tIns="0" anchor="ctr">
            <a:normAutofit/>
          </a:bodyPr>
          <a:lstStyle/>
          <a:p>
            <a:r>
              <a:rPr lang="en-US" sz="1800" noProof="1"/>
              <a:t>Older adults may only show confusion, delirium, or functional decline instead of typical symptoms.</a:t>
            </a:r>
          </a:p>
        </p:txBody>
      </p:sp>
      <p:sp>
        <p:nvSpPr>
          <p:cNvPr id="7" name="Text Placeholder 6">
            <a:extLst>
              <a:ext uri="{FF2B5EF4-FFF2-40B4-BE49-F238E27FC236}">
                <a16:creationId xmlns:a16="http://schemas.microsoft.com/office/drawing/2014/main" id="{57087EED-6EB4-C77D-B0D1-1748E49E5185}"/>
              </a:ext>
            </a:extLst>
          </p:cNvPr>
          <p:cNvSpPr>
            <a:spLocks noGrp="1"/>
          </p:cNvSpPr>
          <p:nvPr>
            <p:ph type="body" idx="17"/>
            <p:custDataLst>
              <p:tags r:id="rId6"/>
            </p:custDataLst>
          </p:nvPr>
        </p:nvSpPr>
        <p:spPr>
          <a:xfrm>
            <a:off x="3263849" y="2452200"/>
            <a:ext cx="1451107" cy="1207008"/>
          </a:xfrm>
        </p:spPr>
        <p:txBody>
          <a:bodyPr vert="horz" lIns="0" tIns="37719" rIns="75438" bIns="37719" rtlCol="0" anchor="ctr">
            <a:noAutofit/>
          </a:bodyPr>
          <a:lstStyle/>
          <a:p>
            <a:pPr algn="ctr"/>
            <a:r>
              <a:rPr lang="en-US" b="1" noProof="1">
                <a:solidFill>
                  <a:schemeClr val="bg2"/>
                </a:solidFill>
              </a:rPr>
              <a:t>Fever, Chills, and Cough</a:t>
            </a:r>
          </a:p>
        </p:txBody>
      </p:sp>
      <p:sp>
        <p:nvSpPr>
          <p:cNvPr id="8" name="Text Placeholder 7">
            <a:extLst>
              <a:ext uri="{FF2B5EF4-FFF2-40B4-BE49-F238E27FC236}">
                <a16:creationId xmlns:a16="http://schemas.microsoft.com/office/drawing/2014/main" id="{D02C36FE-6182-E543-CFEB-9E6CBE1367DD}"/>
              </a:ext>
            </a:extLst>
          </p:cNvPr>
          <p:cNvSpPr>
            <a:spLocks noGrp="1"/>
          </p:cNvSpPr>
          <p:nvPr>
            <p:ph type="body" idx="18"/>
            <p:custDataLst>
              <p:tags r:id="rId7"/>
            </p:custDataLst>
          </p:nvPr>
        </p:nvSpPr>
        <p:spPr>
          <a:xfrm>
            <a:off x="3259919" y="3777563"/>
            <a:ext cx="1451107" cy="1207008"/>
          </a:xfrm>
        </p:spPr>
        <p:txBody>
          <a:bodyPr vert="horz" lIns="0" tIns="37719" rIns="75438" bIns="37719" rtlCol="0" anchor="ctr">
            <a:noAutofit/>
          </a:bodyPr>
          <a:lstStyle/>
          <a:p>
            <a:pPr algn="ctr"/>
            <a:r>
              <a:rPr lang="en-US" b="1" noProof="1">
                <a:solidFill>
                  <a:schemeClr val="bg2"/>
                </a:solidFill>
              </a:rPr>
              <a:t>Breathing Difficulties and Chest Pain</a:t>
            </a:r>
          </a:p>
        </p:txBody>
      </p:sp>
      <p:sp>
        <p:nvSpPr>
          <p:cNvPr id="9" name="Text Placeholder 8">
            <a:extLst>
              <a:ext uri="{FF2B5EF4-FFF2-40B4-BE49-F238E27FC236}">
                <a16:creationId xmlns:a16="http://schemas.microsoft.com/office/drawing/2014/main" id="{0A1FAE93-ED91-5952-2998-E21DCC7964CC}"/>
              </a:ext>
            </a:extLst>
          </p:cNvPr>
          <p:cNvSpPr>
            <a:spLocks noGrp="1"/>
          </p:cNvSpPr>
          <p:nvPr>
            <p:ph type="body" idx="19"/>
            <p:custDataLst>
              <p:tags r:id="rId8"/>
            </p:custDataLst>
          </p:nvPr>
        </p:nvSpPr>
        <p:spPr>
          <a:xfrm>
            <a:off x="3259919" y="5102926"/>
            <a:ext cx="1451107" cy="1207008"/>
          </a:xfrm>
        </p:spPr>
        <p:txBody>
          <a:bodyPr vert="horz" lIns="0" tIns="37719" rIns="75438" bIns="37719" rtlCol="0" anchor="ctr">
            <a:noAutofit/>
          </a:bodyPr>
          <a:lstStyle/>
          <a:p>
            <a:pPr algn="ctr"/>
            <a:r>
              <a:rPr lang="en-US" b="1" noProof="1">
                <a:solidFill>
                  <a:schemeClr val="bg2"/>
                </a:solidFill>
              </a:rPr>
              <a:t>Atypical Signs in Older Adults</a:t>
            </a:r>
          </a:p>
        </p:txBody>
      </p:sp>
      <p:pic>
        <p:nvPicPr>
          <p:cNvPr id="13" name="Picture Placeholder 12">
            <a:extLst>
              <a:ext uri="{FF2B5EF4-FFF2-40B4-BE49-F238E27FC236}">
                <a16:creationId xmlns:a16="http://schemas.microsoft.com/office/drawing/2014/main" id="{3E8EB800-B9E6-4E5D-4181-B4F3418CE87B}"/>
              </a:ext>
            </a:extLst>
          </p:cNvPr>
          <p:cNvPicPr>
            <a:picLocks noGrp="1" noChangeAspect="1"/>
          </p:cNvPicPr>
          <p:nvPr>
            <p:ph type="pic" sz="quarter" idx="4294967295"/>
            <p:custDataLst>
              <p:tags r:id="rId9"/>
            </p:custDataLst>
          </p:nvPr>
        </p:nvPicPr>
        <p:blipFill rotWithShape="1">
          <a:blip r:embed="rId13"/>
          <a:srcRect t="9490" b="9490"/>
          <a:stretch/>
        </p:blipFill>
        <p:spPr>
          <a:xfrm>
            <a:off x="848678" y="2457599"/>
            <a:ext cx="2234667" cy="1207008"/>
          </a:xfrm>
          <a:prstGeom prst="rect">
            <a:avLst/>
          </a:prstGeom>
          <a:ln>
            <a:noFill/>
          </a:ln>
        </p:spPr>
      </p:pic>
      <p:pic>
        <p:nvPicPr>
          <p:cNvPr id="15" name="Picture Placeholder 14">
            <a:extLst>
              <a:ext uri="{FF2B5EF4-FFF2-40B4-BE49-F238E27FC236}">
                <a16:creationId xmlns:a16="http://schemas.microsoft.com/office/drawing/2014/main" id="{E599A816-0C82-0A9A-5211-63A945A87571}"/>
              </a:ext>
            </a:extLst>
          </p:cNvPr>
          <p:cNvPicPr>
            <a:picLocks noGrp="1" noChangeAspect="1"/>
          </p:cNvPicPr>
          <p:nvPr>
            <p:ph type="pic" sz="quarter" idx="4294967295"/>
            <p:custDataLst>
              <p:tags r:id="rId10"/>
            </p:custDataLst>
          </p:nvPr>
        </p:nvPicPr>
        <p:blipFill rotWithShape="1">
          <a:blip r:embed="rId14"/>
          <a:srcRect t="9490" b="9490"/>
          <a:stretch/>
        </p:blipFill>
        <p:spPr>
          <a:xfrm>
            <a:off x="848678" y="3784927"/>
            <a:ext cx="2234667" cy="1207008"/>
          </a:xfrm>
          <a:prstGeom prst="rect">
            <a:avLst/>
          </a:prstGeom>
          <a:ln>
            <a:noFill/>
          </a:ln>
        </p:spPr>
      </p:pic>
      <p:pic>
        <p:nvPicPr>
          <p:cNvPr id="17" name="Picture Placeholder 16">
            <a:extLst>
              <a:ext uri="{FF2B5EF4-FFF2-40B4-BE49-F238E27FC236}">
                <a16:creationId xmlns:a16="http://schemas.microsoft.com/office/drawing/2014/main" id="{F7636860-AF47-7766-5A4D-4D6303A23EEB}"/>
              </a:ext>
            </a:extLst>
          </p:cNvPr>
          <p:cNvPicPr>
            <a:picLocks noGrp="1" noChangeAspect="1"/>
          </p:cNvPicPr>
          <p:nvPr>
            <p:ph type="pic" sz="quarter" idx="4294967295"/>
            <p:custDataLst>
              <p:tags r:id="rId11"/>
            </p:custDataLst>
          </p:nvPr>
        </p:nvPicPr>
        <p:blipFill rotWithShape="1">
          <a:blip r:embed="rId15"/>
          <a:srcRect t="9490" b="9490"/>
          <a:stretch/>
        </p:blipFill>
        <p:spPr>
          <a:xfrm>
            <a:off x="848678" y="5112255"/>
            <a:ext cx="2234667" cy="1207008"/>
          </a:xfrm>
          <a:prstGeom prst="rect">
            <a:avLst/>
          </a:prstGeom>
          <a:ln>
            <a:noFill/>
          </a:ln>
        </p:spPr>
      </p:pic>
      <p:pic>
        <p:nvPicPr>
          <p:cNvPr id="18" name="Graphic 17">
            <a:extLst>
              <a:ext uri="{FF2B5EF4-FFF2-40B4-BE49-F238E27FC236}">
                <a16:creationId xmlns:a16="http://schemas.microsoft.com/office/drawing/2014/main" id="{4A72F188-4377-FFD4-6E36-8C0A08B0F72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82801" y="5935320"/>
            <a:ext cx="502082" cy="459652"/>
          </a:xfrm>
          <a:prstGeom prst="rect">
            <a:avLst/>
          </a:prstGeom>
        </p:spPr>
      </p:pic>
      <p:pic>
        <p:nvPicPr>
          <p:cNvPr id="21" name="Graphic 20">
            <a:extLst>
              <a:ext uri="{FF2B5EF4-FFF2-40B4-BE49-F238E27FC236}">
                <a16:creationId xmlns:a16="http://schemas.microsoft.com/office/drawing/2014/main" id="{8D0D6745-47F5-F248-5DE9-F529F0B27CE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33842" y="2221201"/>
            <a:ext cx="344467" cy="236399"/>
          </a:xfrm>
          <a:prstGeom prst="rect">
            <a:avLst/>
          </a:prstGeom>
        </p:spPr>
      </p:pic>
      <p:pic>
        <p:nvPicPr>
          <p:cNvPr id="22" name="Graphic 21">
            <a:extLst>
              <a:ext uri="{FF2B5EF4-FFF2-40B4-BE49-F238E27FC236}">
                <a16:creationId xmlns:a16="http://schemas.microsoft.com/office/drawing/2014/main" id="{CCF2D6AA-B793-3C3F-A987-031BF5FFF5F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19710" y="2561667"/>
            <a:ext cx="249907" cy="283679"/>
          </a:xfrm>
          <a:prstGeom prst="rect">
            <a:avLst/>
          </a:prstGeom>
        </p:spPr>
      </p:pic>
      <p:pic>
        <p:nvPicPr>
          <p:cNvPr id="23" name="Graphic 22">
            <a:extLst>
              <a:ext uri="{FF2B5EF4-FFF2-40B4-BE49-F238E27FC236}">
                <a16:creationId xmlns:a16="http://schemas.microsoft.com/office/drawing/2014/main" id="{D65320D9-A8BD-3F76-3A9D-E1CC0D8EBE06}"/>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18266" y="2383146"/>
            <a:ext cx="249907" cy="425518"/>
          </a:xfrm>
          <a:prstGeom prst="rect">
            <a:avLst/>
          </a:prstGeom>
        </p:spPr>
      </p:pic>
      <p:pic>
        <p:nvPicPr>
          <p:cNvPr id="25" name="Graphic 24">
            <a:extLst>
              <a:ext uri="{FF2B5EF4-FFF2-40B4-BE49-F238E27FC236}">
                <a16:creationId xmlns:a16="http://schemas.microsoft.com/office/drawing/2014/main" id="{3004C261-3FC9-AB96-3A22-201EA1527F0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15063011">
            <a:off x="554390" y="4561841"/>
            <a:ext cx="619905" cy="730431"/>
          </a:xfrm>
          <a:prstGeom prst="rect">
            <a:avLst/>
          </a:prstGeom>
        </p:spPr>
      </p:pic>
    </p:spTree>
    <p:custDataLst>
      <p:tags r:id="rId1"/>
    </p:custDataLst>
    <p:extLst>
      <p:ext uri="{BB962C8B-B14F-4D97-AF65-F5344CB8AC3E}">
        <p14:creationId xmlns:p14="http://schemas.microsoft.com/office/powerpoint/2010/main" val="3641035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7" grpId="0" build="p"/>
      <p:bldP spid="8" grpId="0" build="p"/>
      <p:bldP spid="9"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D631-96E1-9045-7282-630B29FE0009}"/>
              </a:ext>
            </a:extLst>
          </p:cNvPr>
          <p:cNvSpPr>
            <a:spLocks noGrp="1"/>
          </p:cNvSpPr>
          <p:nvPr>
            <p:ph type="title"/>
          </p:nvPr>
        </p:nvSpPr>
        <p:spPr/>
        <p:txBody>
          <a:bodyPr/>
          <a:lstStyle/>
          <a:p>
            <a:pPr lvl="0"/>
            <a:r>
              <a:rPr lang="en-US" b="1" dirty="0"/>
              <a:t>Physical Exam Findings</a:t>
            </a:r>
            <a:endParaRPr lang="en-US" dirty="0"/>
          </a:p>
        </p:txBody>
      </p:sp>
      <p:graphicFrame>
        <p:nvGraphicFramePr>
          <p:cNvPr id="6" name="Content Placeholder 5">
            <a:extLst>
              <a:ext uri="{FF2B5EF4-FFF2-40B4-BE49-F238E27FC236}">
                <a16:creationId xmlns:a16="http://schemas.microsoft.com/office/drawing/2014/main" id="{E0FCF494-D96D-F926-9B92-E7837F9AC852}"/>
              </a:ext>
            </a:extLst>
          </p:cNvPr>
          <p:cNvGraphicFramePr>
            <a:graphicFrameLocks noGrp="1"/>
          </p:cNvGraphicFramePr>
          <p:nvPr>
            <p:ph idx="14"/>
            <p:extLst>
              <p:ext uri="{D42A27DB-BD31-4B8C-83A1-F6EECF244321}">
                <p14:modId xmlns:p14="http://schemas.microsoft.com/office/powerpoint/2010/main" val="801872240"/>
              </p:ext>
            </p:extLst>
          </p:nvPr>
        </p:nvGraphicFramePr>
        <p:xfrm>
          <a:off x="798179" y="2270678"/>
          <a:ext cx="8462042" cy="4878355"/>
        </p:xfrm>
        <a:graphic>
          <a:graphicData uri="http://schemas.openxmlformats.org/drawingml/2006/table">
            <a:tbl>
              <a:tblPr/>
              <a:tblGrid>
                <a:gridCol w="4231021">
                  <a:extLst>
                    <a:ext uri="{9D8B030D-6E8A-4147-A177-3AD203B41FA5}">
                      <a16:colId xmlns:a16="http://schemas.microsoft.com/office/drawing/2014/main" val="2861015191"/>
                    </a:ext>
                  </a:extLst>
                </a:gridCol>
                <a:gridCol w="4231021">
                  <a:extLst>
                    <a:ext uri="{9D8B030D-6E8A-4147-A177-3AD203B41FA5}">
                      <a16:colId xmlns:a16="http://schemas.microsoft.com/office/drawing/2014/main" val="2899289626"/>
                    </a:ext>
                  </a:extLst>
                </a:gridCol>
              </a:tblGrid>
              <a:tr h="355969">
                <a:tc>
                  <a:txBody>
                    <a:bodyPr/>
                    <a:lstStyle/>
                    <a:p>
                      <a:pPr>
                        <a:buNone/>
                      </a:pPr>
                      <a:r>
                        <a:rPr lang="en-US" sz="1800" b="1" dirty="0"/>
                        <a:t>Finding</a:t>
                      </a:r>
                    </a:p>
                    <a:p>
                      <a:pPr>
                        <a:buNone/>
                      </a:pPr>
                      <a:endParaRPr lang="en-US" sz="1800" dirty="0"/>
                    </a:p>
                  </a:txBody>
                  <a:tcPr marL="58090" marR="58090" marT="29045" marB="29045" anchor="ctr">
                    <a:lnL>
                      <a:noFill/>
                    </a:lnL>
                    <a:lnR>
                      <a:noFill/>
                    </a:lnR>
                    <a:lnT>
                      <a:noFill/>
                    </a:lnT>
                    <a:lnB>
                      <a:noFill/>
                    </a:lnB>
                    <a:noFill/>
                  </a:tcPr>
                </a:tc>
                <a:tc>
                  <a:txBody>
                    <a:bodyPr/>
                    <a:lstStyle/>
                    <a:p>
                      <a:pPr>
                        <a:buNone/>
                      </a:pPr>
                      <a:r>
                        <a:rPr lang="en-US" sz="1800" b="1" dirty="0"/>
                        <a:t>Physiologic Explanation</a:t>
                      </a:r>
                    </a:p>
                    <a:p>
                      <a:pPr>
                        <a:buNone/>
                      </a:pPr>
                      <a:endParaRPr lang="en-US" sz="1800" dirty="0"/>
                    </a:p>
                  </a:txBody>
                  <a:tcPr marL="58090" marR="58090" marT="29045" marB="29045" anchor="ctr">
                    <a:lnL>
                      <a:noFill/>
                    </a:lnL>
                    <a:lnR>
                      <a:noFill/>
                    </a:lnR>
                    <a:lnT>
                      <a:noFill/>
                    </a:lnT>
                    <a:lnB>
                      <a:noFill/>
                    </a:lnB>
                    <a:noFill/>
                  </a:tcPr>
                </a:tc>
                <a:extLst>
                  <a:ext uri="{0D108BD9-81ED-4DB2-BD59-A6C34878D82A}">
                    <a16:rowId xmlns:a16="http://schemas.microsoft.com/office/drawing/2014/main" val="249100016"/>
                  </a:ext>
                </a:extLst>
              </a:tr>
              <a:tr h="622945">
                <a:tc>
                  <a:txBody>
                    <a:bodyPr/>
                    <a:lstStyle/>
                    <a:p>
                      <a:pPr>
                        <a:buNone/>
                      </a:pPr>
                      <a:r>
                        <a:rPr lang="en-US" sz="1800" b="1" dirty="0"/>
                        <a:t>Fever</a:t>
                      </a:r>
                      <a:endParaRPr lang="en-US" sz="1800" dirty="0"/>
                    </a:p>
                  </a:txBody>
                  <a:tcPr marL="58090" marR="58090" marT="29045" marB="29045" anchor="ctr">
                    <a:lnL>
                      <a:noFill/>
                    </a:lnL>
                    <a:lnR>
                      <a:noFill/>
                    </a:lnR>
                    <a:lnT>
                      <a:noFill/>
                    </a:lnT>
                    <a:lnB>
                      <a:noFill/>
                    </a:lnB>
                    <a:noFill/>
                  </a:tcPr>
                </a:tc>
                <a:tc>
                  <a:txBody>
                    <a:bodyPr/>
                    <a:lstStyle/>
                    <a:p>
                      <a:pPr>
                        <a:buNone/>
                      </a:pPr>
                      <a:r>
                        <a:rPr lang="en-US" sz="1800"/>
                        <a:t>Systemic inflammatory response</a:t>
                      </a:r>
                    </a:p>
                  </a:txBody>
                  <a:tcPr marL="58090" marR="58090" marT="29045" marB="29045" anchor="ctr">
                    <a:lnL>
                      <a:noFill/>
                    </a:lnL>
                    <a:lnR>
                      <a:noFill/>
                    </a:lnR>
                    <a:lnT>
                      <a:noFill/>
                    </a:lnT>
                    <a:lnB>
                      <a:noFill/>
                    </a:lnB>
                    <a:noFill/>
                  </a:tcPr>
                </a:tc>
                <a:extLst>
                  <a:ext uri="{0D108BD9-81ED-4DB2-BD59-A6C34878D82A}">
                    <a16:rowId xmlns:a16="http://schemas.microsoft.com/office/drawing/2014/main" val="3498234248"/>
                  </a:ext>
                </a:extLst>
              </a:tr>
              <a:tr h="622945">
                <a:tc>
                  <a:txBody>
                    <a:bodyPr/>
                    <a:lstStyle/>
                    <a:p>
                      <a:pPr>
                        <a:buNone/>
                      </a:pPr>
                      <a:r>
                        <a:rPr lang="en-US" sz="1800" b="1"/>
                        <a:t>Decreased chest expansion</a:t>
                      </a:r>
                      <a:endParaRPr lang="en-US" sz="1800"/>
                    </a:p>
                  </a:txBody>
                  <a:tcPr marL="58090" marR="58090" marT="29045" marB="29045" anchor="ctr">
                    <a:lnL>
                      <a:noFill/>
                    </a:lnL>
                    <a:lnR>
                      <a:noFill/>
                    </a:lnR>
                    <a:lnT>
                      <a:noFill/>
                    </a:lnT>
                    <a:lnB>
                      <a:noFill/>
                    </a:lnB>
                    <a:noFill/>
                  </a:tcPr>
                </a:tc>
                <a:tc>
                  <a:txBody>
                    <a:bodyPr/>
                    <a:lstStyle/>
                    <a:p>
                      <a:pPr>
                        <a:buNone/>
                      </a:pPr>
                      <a:r>
                        <a:rPr lang="en-US" sz="1800"/>
                        <a:t>Consolidation limits lung movement</a:t>
                      </a:r>
                    </a:p>
                  </a:txBody>
                  <a:tcPr marL="58090" marR="58090" marT="29045" marB="29045" anchor="ctr">
                    <a:lnL>
                      <a:noFill/>
                    </a:lnL>
                    <a:lnR>
                      <a:noFill/>
                    </a:lnR>
                    <a:lnT>
                      <a:noFill/>
                    </a:lnT>
                    <a:lnB>
                      <a:noFill/>
                    </a:lnB>
                    <a:noFill/>
                  </a:tcPr>
                </a:tc>
                <a:extLst>
                  <a:ext uri="{0D108BD9-81ED-4DB2-BD59-A6C34878D82A}">
                    <a16:rowId xmlns:a16="http://schemas.microsoft.com/office/drawing/2014/main" val="1083880393"/>
                  </a:ext>
                </a:extLst>
              </a:tr>
              <a:tr h="355969">
                <a:tc>
                  <a:txBody>
                    <a:bodyPr/>
                    <a:lstStyle/>
                    <a:p>
                      <a:pPr>
                        <a:buNone/>
                      </a:pPr>
                      <a:r>
                        <a:rPr lang="en-US" sz="1800" b="1"/>
                        <a:t>Dullness to percussion</a:t>
                      </a:r>
                      <a:endParaRPr lang="en-US" sz="1800"/>
                    </a:p>
                  </a:txBody>
                  <a:tcPr marL="58090" marR="58090" marT="29045" marB="29045" anchor="ctr">
                    <a:lnL>
                      <a:noFill/>
                    </a:lnL>
                    <a:lnR>
                      <a:noFill/>
                    </a:lnR>
                    <a:lnT>
                      <a:noFill/>
                    </a:lnT>
                    <a:lnB>
                      <a:noFill/>
                    </a:lnB>
                    <a:noFill/>
                  </a:tcPr>
                </a:tc>
                <a:tc>
                  <a:txBody>
                    <a:bodyPr/>
                    <a:lstStyle/>
                    <a:p>
                      <a:pPr>
                        <a:buNone/>
                      </a:pPr>
                      <a:r>
                        <a:rPr lang="en-US" sz="1800"/>
                        <a:t>Alveoli filled with fluid or pus</a:t>
                      </a:r>
                    </a:p>
                  </a:txBody>
                  <a:tcPr marL="58090" marR="58090" marT="29045" marB="29045" anchor="ctr">
                    <a:lnL>
                      <a:noFill/>
                    </a:lnL>
                    <a:lnR>
                      <a:noFill/>
                    </a:lnR>
                    <a:lnT>
                      <a:noFill/>
                    </a:lnT>
                    <a:lnB>
                      <a:noFill/>
                    </a:lnB>
                    <a:noFill/>
                  </a:tcPr>
                </a:tc>
                <a:extLst>
                  <a:ext uri="{0D108BD9-81ED-4DB2-BD59-A6C34878D82A}">
                    <a16:rowId xmlns:a16="http://schemas.microsoft.com/office/drawing/2014/main" val="3659705176"/>
                  </a:ext>
                </a:extLst>
              </a:tr>
              <a:tr h="889922">
                <a:tc>
                  <a:txBody>
                    <a:bodyPr/>
                    <a:lstStyle/>
                    <a:p>
                      <a:pPr>
                        <a:buNone/>
                      </a:pPr>
                      <a:r>
                        <a:rPr lang="en-US" sz="1800" b="1" dirty="0"/>
                        <a:t>Crackles (rales)</a:t>
                      </a:r>
                      <a:endParaRPr lang="en-US" sz="1800" dirty="0"/>
                    </a:p>
                  </a:txBody>
                  <a:tcPr marL="58090" marR="58090" marT="29045" marB="29045" anchor="ctr">
                    <a:lnL>
                      <a:noFill/>
                    </a:lnL>
                    <a:lnR>
                      <a:noFill/>
                    </a:lnR>
                    <a:lnT>
                      <a:noFill/>
                    </a:lnT>
                    <a:lnB>
                      <a:noFill/>
                    </a:lnB>
                    <a:noFill/>
                  </a:tcPr>
                </a:tc>
                <a:tc>
                  <a:txBody>
                    <a:bodyPr/>
                    <a:lstStyle/>
                    <a:p>
                      <a:pPr>
                        <a:buNone/>
                      </a:pPr>
                      <a:r>
                        <a:rPr lang="en-US" sz="1800"/>
                        <a:t>Air moving through fluid-filled alveoli</a:t>
                      </a:r>
                    </a:p>
                  </a:txBody>
                  <a:tcPr marL="58090" marR="58090" marT="29045" marB="29045" anchor="ctr">
                    <a:lnL>
                      <a:noFill/>
                    </a:lnL>
                    <a:lnR>
                      <a:noFill/>
                    </a:lnR>
                    <a:lnT>
                      <a:noFill/>
                    </a:lnT>
                    <a:lnB>
                      <a:noFill/>
                    </a:lnB>
                    <a:noFill/>
                  </a:tcPr>
                </a:tc>
                <a:extLst>
                  <a:ext uri="{0D108BD9-81ED-4DB2-BD59-A6C34878D82A}">
                    <a16:rowId xmlns:a16="http://schemas.microsoft.com/office/drawing/2014/main" val="1423572200"/>
                  </a:ext>
                </a:extLst>
              </a:tr>
              <a:tr h="889922">
                <a:tc>
                  <a:txBody>
                    <a:bodyPr/>
                    <a:lstStyle/>
                    <a:p>
                      <a:pPr>
                        <a:buNone/>
                      </a:pPr>
                      <a:r>
                        <a:rPr lang="en-US" sz="1800" b="1"/>
                        <a:t>Egophony (“E to A” change)</a:t>
                      </a:r>
                      <a:endParaRPr lang="en-US" sz="1800"/>
                    </a:p>
                  </a:txBody>
                  <a:tcPr marL="58090" marR="58090" marT="29045" marB="29045" anchor="ctr">
                    <a:lnL>
                      <a:noFill/>
                    </a:lnL>
                    <a:lnR>
                      <a:noFill/>
                    </a:lnR>
                    <a:lnT>
                      <a:noFill/>
                    </a:lnT>
                    <a:lnB>
                      <a:noFill/>
                    </a:lnB>
                    <a:noFill/>
                  </a:tcPr>
                </a:tc>
                <a:tc>
                  <a:txBody>
                    <a:bodyPr/>
                    <a:lstStyle/>
                    <a:p>
                      <a:pPr>
                        <a:buNone/>
                      </a:pPr>
                      <a:r>
                        <a:rPr lang="en-US" sz="1800"/>
                        <a:t>Voice sounds transmitted abnormally through consolidation</a:t>
                      </a:r>
                    </a:p>
                  </a:txBody>
                  <a:tcPr marL="58090" marR="58090" marT="29045" marB="29045" anchor="ctr">
                    <a:lnL>
                      <a:noFill/>
                    </a:lnL>
                    <a:lnR>
                      <a:noFill/>
                    </a:lnR>
                    <a:lnT>
                      <a:noFill/>
                    </a:lnT>
                    <a:lnB>
                      <a:noFill/>
                    </a:lnB>
                    <a:noFill/>
                  </a:tcPr>
                </a:tc>
                <a:extLst>
                  <a:ext uri="{0D108BD9-81ED-4DB2-BD59-A6C34878D82A}">
                    <a16:rowId xmlns:a16="http://schemas.microsoft.com/office/drawing/2014/main" val="3228645982"/>
                  </a:ext>
                </a:extLst>
              </a:tr>
              <a:tr h="889922">
                <a:tc>
                  <a:txBody>
                    <a:bodyPr/>
                    <a:lstStyle/>
                    <a:p>
                      <a:pPr>
                        <a:buNone/>
                      </a:pPr>
                      <a:r>
                        <a:rPr lang="en-US" sz="1800" b="1"/>
                        <a:t>Increased tactile fremitus</a:t>
                      </a:r>
                      <a:endParaRPr lang="en-US" sz="1800"/>
                    </a:p>
                  </a:txBody>
                  <a:tcPr marL="58090" marR="58090" marT="29045" marB="29045" anchor="ctr">
                    <a:lnL>
                      <a:noFill/>
                    </a:lnL>
                    <a:lnR>
                      <a:noFill/>
                    </a:lnR>
                    <a:lnT>
                      <a:noFill/>
                    </a:lnT>
                    <a:lnB>
                      <a:noFill/>
                    </a:lnB>
                    <a:noFill/>
                  </a:tcPr>
                </a:tc>
                <a:tc>
                  <a:txBody>
                    <a:bodyPr/>
                    <a:lstStyle/>
                    <a:p>
                      <a:pPr>
                        <a:buNone/>
                      </a:pPr>
                      <a:r>
                        <a:rPr lang="en-US" sz="1800" dirty="0"/>
                        <a:t>Dense lung transmits vibration better</a:t>
                      </a:r>
                    </a:p>
                  </a:txBody>
                  <a:tcPr marL="58090" marR="58090" marT="29045" marB="29045" anchor="ctr">
                    <a:lnL>
                      <a:noFill/>
                    </a:lnL>
                    <a:lnR>
                      <a:noFill/>
                    </a:lnR>
                    <a:lnT>
                      <a:noFill/>
                    </a:lnT>
                    <a:lnB>
                      <a:noFill/>
                    </a:lnB>
                    <a:noFill/>
                  </a:tcPr>
                </a:tc>
                <a:extLst>
                  <a:ext uri="{0D108BD9-81ED-4DB2-BD59-A6C34878D82A}">
                    <a16:rowId xmlns:a16="http://schemas.microsoft.com/office/drawing/2014/main" val="3485521361"/>
                  </a:ext>
                </a:extLst>
              </a:tr>
            </a:tbl>
          </a:graphicData>
        </a:graphic>
      </p:graphicFrame>
    </p:spTree>
    <p:extLst>
      <p:ext uri="{BB962C8B-B14F-4D97-AF65-F5344CB8AC3E}">
        <p14:creationId xmlns:p14="http://schemas.microsoft.com/office/powerpoint/2010/main" val="894597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80733-2921-7FD0-7FB9-200819776C9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F296B63-445B-BA97-3BAE-73D3C9320F7A}"/>
              </a:ext>
            </a:extLst>
          </p:cNvPr>
          <p:cNvSpPr>
            <a:spLocks noGrp="1"/>
          </p:cNvSpPr>
          <p:nvPr>
            <p:ph type="title"/>
            <p:custDataLst>
              <p:tags r:id="rId2"/>
            </p:custDataLst>
          </p:nvPr>
        </p:nvSpPr>
        <p:spPr>
          <a:xfrm>
            <a:off x="848675" y="1453137"/>
            <a:ext cx="8361045" cy="733425"/>
          </a:xfrm>
        </p:spPr>
        <p:txBody>
          <a:bodyPr anchor="ctr">
            <a:normAutofit fontScale="90000"/>
          </a:bodyPr>
          <a:lstStyle/>
          <a:p>
            <a:r>
              <a:rPr lang="en-US" noProof="1"/>
              <a:t>Diagnostic Evaluation Process</a:t>
            </a:r>
          </a:p>
        </p:txBody>
      </p:sp>
      <p:sp>
        <p:nvSpPr>
          <p:cNvPr id="13" name="Text Placeholder 12">
            <a:extLst>
              <a:ext uri="{FF2B5EF4-FFF2-40B4-BE49-F238E27FC236}">
                <a16:creationId xmlns:a16="http://schemas.microsoft.com/office/drawing/2014/main" id="{78584EC3-ABAA-41B1-083C-7972FCF85CC0}"/>
              </a:ext>
            </a:extLst>
          </p:cNvPr>
          <p:cNvSpPr>
            <a:spLocks noGrp="1"/>
          </p:cNvSpPr>
          <p:nvPr>
            <p:ph type="body" idx="14"/>
            <p:custDataLst>
              <p:tags r:id="rId3"/>
            </p:custDataLst>
          </p:nvPr>
        </p:nvSpPr>
        <p:spPr>
          <a:xfrm>
            <a:off x="848678" y="2702857"/>
            <a:ext cx="2036826" cy="733425"/>
          </a:xfrm>
        </p:spPr>
        <p:txBody>
          <a:bodyPr vert="horz" lIns="0" tIns="37719" rIns="75438" bIns="37719" rtlCol="0" anchor="b">
            <a:normAutofit/>
          </a:bodyPr>
          <a:lstStyle/>
          <a:p>
            <a:pPr algn="ctr">
              <a:lnSpc>
                <a:spcPct val="70000"/>
              </a:lnSpc>
            </a:pPr>
            <a:r>
              <a:rPr lang="en-US" sz="1980" noProof="1"/>
              <a:t>Chest X-ray</a:t>
            </a:r>
          </a:p>
        </p:txBody>
      </p:sp>
      <p:sp>
        <p:nvSpPr>
          <p:cNvPr id="14" name="Text Placeholder 13">
            <a:extLst>
              <a:ext uri="{FF2B5EF4-FFF2-40B4-BE49-F238E27FC236}">
                <a16:creationId xmlns:a16="http://schemas.microsoft.com/office/drawing/2014/main" id="{6329FAE2-EC25-1792-3C3C-3B89395B15F3}"/>
              </a:ext>
            </a:extLst>
          </p:cNvPr>
          <p:cNvSpPr>
            <a:spLocks noGrp="1"/>
          </p:cNvSpPr>
          <p:nvPr>
            <p:ph type="body" idx="15"/>
            <p:custDataLst>
              <p:tags r:id="rId4"/>
            </p:custDataLst>
          </p:nvPr>
        </p:nvSpPr>
        <p:spPr>
          <a:xfrm>
            <a:off x="2956750" y="2702857"/>
            <a:ext cx="2036826" cy="733425"/>
          </a:xfrm>
        </p:spPr>
        <p:txBody>
          <a:bodyPr vert="horz" lIns="0" tIns="37719" rIns="75438" bIns="37719" rtlCol="0" anchor="b">
            <a:noAutofit/>
          </a:bodyPr>
          <a:lstStyle/>
          <a:p>
            <a:pPr algn="ctr">
              <a:lnSpc>
                <a:spcPct val="70000"/>
              </a:lnSpc>
            </a:pPr>
            <a:r>
              <a:rPr lang="en-US" sz="1980" noProof="1"/>
              <a:t>Pulse Oximetry</a:t>
            </a:r>
          </a:p>
        </p:txBody>
      </p:sp>
      <p:sp>
        <p:nvSpPr>
          <p:cNvPr id="15" name="Text Placeholder 14">
            <a:extLst>
              <a:ext uri="{FF2B5EF4-FFF2-40B4-BE49-F238E27FC236}">
                <a16:creationId xmlns:a16="http://schemas.microsoft.com/office/drawing/2014/main" id="{E49DC88D-DBEB-27A7-0F47-97D992CB8488}"/>
              </a:ext>
            </a:extLst>
          </p:cNvPr>
          <p:cNvSpPr>
            <a:spLocks noGrp="1"/>
          </p:cNvSpPr>
          <p:nvPr>
            <p:ph type="body" idx="18"/>
            <p:custDataLst>
              <p:tags r:id="rId5"/>
            </p:custDataLst>
          </p:nvPr>
        </p:nvSpPr>
        <p:spPr>
          <a:xfrm>
            <a:off x="5064822" y="2702857"/>
            <a:ext cx="2036826" cy="733425"/>
          </a:xfrm>
        </p:spPr>
        <p:txBody>
          <a:bodyPr vert="horz" lIns="0" tIns="37719" rIns="75438" bIns="37719" rtlCol="0" anchor="b">
            <a:normAutofit/>
          </a:bodyPr>
          <a:lstStyle/>
          <a:p>
            <a:pPr algn="ctr">
              <a:lnSpc>
                <a:spcPct val="70000"/>
              </a:lnSpc>
            </a:pPr>
            <a:r>
              <a:rPr lang="en-US" sz="1980" noProof="1"/>
              <a:t>CBC (Complete Blood Count)</a:t>
            </a:r>
          </a:p>
        </p:txBody>
      </p:sp>
      <p:sp>
        <p:nvSpPr>
          <p:cNvPr id="3" name="Text Placeholder 2">
            <a:extLst>
              <a:ext uri="{FF2B5EF4-FFF2-40B4-BE49-F238E27FC236}">
                <a16:creationId xmlns:a16="http://schemas.microsoft.com/office/drawing/2014/main" id="{4DF2977C-BF30-3E26-73CD-B44359C957D7}"/>
              </a:ext>
            </a:extLst>
          </p:cNvPr>
          <p:cNvSpPr>
            <a:spLocks noGrp="1"/>
          </p:cNvSpPr>
          <p:nvPr>
            <p:ph type="body" idx="19"/>
            <p:custDataLst>
              <p:tags r:id="rId6"/>
            </p:custDataLst>
          </p:nvPr>
        </p:nvSpPr>
        <p:spPr>
          <a:xfrm>
            <a:off x="7172894" y="2702857"/>
            <a:ext cx="2036826" cy="733425"/>
          </a:xfrm>
        </p:spPr>
        <p:txBody>
          <a:bodyPr vert="horz" lIns="0" tIns="37719" rIns="75438" bIns="37719" rtlCol="0" anchor="b">
            <a:normAutofit/>
          </a:bodyPr>
          <a:lstStyle/>
          <a:p>
            <a:pPr algn="ctr">
              <a:lnSpc>
                <a:spcPct val="70000"/>
              </a:lnSpc>
            </a:pPr>
            <a:r>
              <a:rPr lang="en-US" sz="1980" noProof="1"/>
              <a:t>COVID-19 / Influenza Testing/RSV</a:t>
            </a:r>
          </a:p>
        </p:txBody>
      </p:sp>
      <p:sp>
        <p:nvSpPr>
          <p:cNvPr id="4" name="Content Placeholder 9">
            <a:extLst>
              <a:ext uri="{FF2B5EF4-FFF2-40B4-BE49-F238E27FC236}">
                <a16:creationId xmlns:a16="http://schemas.microsoft.com/office/drawing/2014/main" id="{AAF33F83-C611-A313-F52A-66D5328E39D5}"/>
              </a:ext>
            </a:extLst>
          </p:cNvPr>
          <p:cNvSpPr txBox="1">
            <a:spLocks/>
          </p:cNvSpPr>
          <p:nvPr>
            <p:custDataLst>
              <p:tags r:id="rId7"/>
            </p:custDataLst>
          </p:nvPr>
        </p:nvSpPr>
        <p:spPr>
          <a:xfrm>
            <a:off x="848678" y="4254366"/>
            <a:ext cx="2036826" cy="2064897"/>
          </a:xfrm>
          <a:prstGeom prst="rect">
            <a:avLst/>
          </a:prstGeom>
        </p:spPr>
        <p:txBody>
          <a:bodyPr vert="horz" lIns="0" tIns="37719" rIns="75438" bIns="37719" rtlCol="0">
            <a:normAutofit/>
          </a:bodyPr>
          <a:lstStyle>
            <a:lvl1pPr marL="11113" indent="0" defTabSz="914377">
              <a:lnSpc>
                <a:spcPct val="110000"/>
              </a:lnSpc>
              <a:spcBef>
                <a:spcPts val="1200"/>
              </a:spcBef>
              <a:buFont typeface="Arial" panose="020B0604020202020204" pitchFamily="34" charset="0"/>
              <a:buNone/>
              <a:tabLst/>
              <a:defRPr sz="1400" b="0" i="0" spc="0" normalizeH="0" baseline="0">
                <a:latin typeface="Tw Cen MT" panose="020B0602020104020603" pitchFamily="34" charset="77"/>
                <a:cs typeface="Arial" panose="020B0604020202020204" pitchFamily="34" charset="0"/>
              </a:defRPr>
            </a:lvl1pPr>
            <a:lvl2pPr marL="628650" indent="-285750" defTabSz="914377">
              <a:lnSpc>
                <a:spcPct val="110000"/>
              </a:lnSpc>
              <a:spcBef>
                <a:spcPts val="1200"/>
              </a:spcBef>
              <a:buFont typeface="Arial" panose="020B0604020202020204" pitchFamily="34" charset="0"/>
              <a:buChar char="•"/>
              <a:tabLst/>
              <a:defRPr b="0" i="0" spc="0" normalizeH="0" baseline="0">
                <a:latin typeface="Tw Cen MT" panose="020B0602020104020603" pitchFamily="34" charset="77"/>
                <a:cs typeface="Arial" panose="020B0604020202020204" pitchFamily="34" charset="0"/>
              </a:defRPr>
            </a:lvl2pPr>
            <a:lvl3pPr marL="1085850" indent="-285750" defTabSz="914377">
              <a:lnSpc>
                <a:spcPct val="110000"/>
              </a:lnSpc>
              <a:spcBef>
                <a:spcPts val="1200"/>
              </a:spcBef>
              <a:buFont typeface="Arial" panose="020B0604020202020204" pitchFamily="34" charset="0"/>
              <a:buChar char="•"/>
              <a:tabLst/>
              <a:defRPr b="0" i="0" spc="0" normalizeH="0" baseline="0">
                <a:latin typeface="Tw Cen MT" panose="020B0602020104020603" pitchFamily="34" charset="77"/>
                <a:cs typeface="Arial" panose="020B0604020202020204" pitchFamily="34" charset="0"/>
              </a:defRPr>
            </a:lvl3pPr>
            <a:lvl4pPr marL="1543050" indent="-285750" defTabSz="914377">
              <a:lnSpc>
                <a:spcPct val="110000"/>
              </a:lnSpc>
              <a:spcBef>
                <a:spcPts val="1200"/>
              </a:spcBef>
              <a:buFont typeface="Arial" panose="020B0604020202020204" pitchFamily="34" charset="0"/>
              <a:buChar char="•"/>
              <a:tabLst/>
              <a:defRPr b="0" i="0" spc="0" normalizeH="0" baseline="0">
                <a:latin typeface="Tw Cen MT" panose="020B0602020104020603" pitchFamily="34" charset="77"/>
                <a:cs typeface="Arial" panose="020B0604020202020204" pitchFamily="34" charset="0"/>
              </a:defRPr>
            </a:lvl4pPr>
            <a:lvl5pPr marL="2001838" indent="-285750" defTabSz="914377">
              <a:lnSpc>
                <a:spcPct val="110000"/>
              </a:lnSpc>
              <a:spcBef>
                <a:spcPts val="1200"/>
              </a:spcBef>
              <a:buFont typeface="Arial" panose="020B0604020202020204" pitchFamily="34" charset="0"/>
              <a:buChar char="•"/>
              <a:tabLst/>
              <a:defRPr b="0" i="0" spc="0" normalizeH="0" baseline="0">
                <a:latin typeface="Tw Cen MT" panose="020B0602020104020603" pitchFamily="34" charset="77"/>
                <a:cs typeface="Arial" panose="020B0604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9168" marR="0" lvl="0" indent="0" algn="ctr" defTabSz="75436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1">
                <a:ln>
                  <a:noFill/>
                </a:ln>
                <a:solidFill>
                  <a:srgbClr val="AFAEE1"/>
                </a:solidFill>
                <a:effectLst/>
                <a:uLnTx/>
                <a:uFillTx/>
                <a:latin typeface="Cavolini"/>
                <a:ea typeface="Noto Sans" panose="020B0502040504020204" pitchFamily="34" charset="0"/>
                <a:cs typeface="Consolas" panose="020B0609020204030204" pitchFamily="49" charset="0"/>
              </a:rPr>
              <a:t>Gold Standard</a:t>
            </a:r>
          </a:p>
        </p:txBody>
      </p:sp>
      <p:sp>
        <p:nvSpPr>
          <p:cNvPr id="5" name="Content Placeholder 10">
            <a:extLst>
              <a:ext uri="{FF2B5EF4-FFF2-40B4-BE49-F238E27FC236}">
                <a16:creationId xmlns:a16="http://schemas.microsoft.com/office/drawing/2014/main" id="{8B84107F-9720-741C-5259-463A71140CFB}"/>
              </a:ext>
            </a:extLst>
          </p:cNvPr>
          <p:cNvSpPr txBox="1">
            <a:spLocks/>
          </p:cNvSpPr>
          <p:nvPr>
            <p:custDataLst>
              <p:tags r:id="rId8"/>
            </p:custDataLst>
          </p:nvPr>
        </p:nvSpPr>
        <p:spPr>
          <a:xfrm>
            <a:off x="2956750" y="4254366"/>
            <a:ext cx="2036826" cy="2064897"/>
          </a:xfrm>
          <a:prstGeom prst="rect">
            <a:avLst/>
          </a:prstGeom>
        </p:spPr>
        <p:txBody>
          <a:bodyPr vert="horz" lIns="0" tIns="37719" rIns="75438" bIns="37719" rtlCol="0">
            <a:normAutofit/>
          </a:bodyPr>
          <a:lstStyle>
            <a:lvl1pPr marL="11113" indent="0" defTabSz="914377">
              <a:lnSpc>
                <a:spcPct val="110000"/>
              </a:lnSpc>
              <a:spcBef>
                <a:spcPts val="1200"/>
              </a:spcBef>
              <a:buFont typeface="Arial" panose="020B0604020202020204" pitchFamily="34" charset="0"/>
              <a:buNone/>
              <a:tabLst/>
              <a:defRPr sz="1400" b="0" i="0" spc="0" normalizeH="0" baseline="0">
                <a:latin typeface="Tw Cen MT" panose="020B0602020104020603" pitchFamily="34" charset="77"/>
                <a:cs typeface="Arial" panose="020B0604020202020204" pitchFamily="34" charset="0"/>
              </a:defRPr>
            </a:lvl1pPr>
            <a:lvl2pPr marL="628650" indent="-285750" defTabSz="914377">
              <a:lnSpc>
                <a:spcPct val="110000"/>
              </a:lnSpc>
              <a:spcBef>
                <a:spcPts val="1200"/>
              </a:spcBef>
              <a:buFont typeface="Arial" panose="020B0604020202020204" pitchFamily="34" charset="0"/>
              <a:buChar char="•"/>
              <a:tabLst/>
              <a:defRPr b="0" i="0" spc="0" normalizeH="0" baseline="0">
                <a:latin typeface="Tw Cen MT" panose="020B0602020104020603" pitchFamily="34" charset="77"/>
                <a:cs typeface="Arial" panose="020B0604020202020204" pitchFamily="34" charset="0"/>
              </a:defRPr>
            </a:lvl2pPr>
            <a:lvl3pPr marL="1085850" indent="-285750" defTabSz="914377">
              <a:lnSpc>
                <a:spcPct val="110000"/>
              </a:lnSpc>
              <a:spcBef>
                <a:spcPts val="1200"/>
              </a:spcBef>
              <a:buFont typeface="Arial" panose="020B0604020202020204" pitchFamily="34" charset="0"/>
              <a:buChar char="•"/>
              <a:tabLst/>
              <a:defRPr b="0" i="0" spc="0" normalizeH="0" baseline="0">
                <a:latin typeface="Tw Cen MT" panose="020B0602020104020603" pitchFamily="34" charset="77"/>
                <a:cs typeface="Arial" panose="020B0604020202020204" pitchFamily="34" charset="0"/>
              </a:defRPr>
            </a:lvl3pPr>
            <a:lvl4pPr marL="1543050" indent="-285750" defTabSz="914377">
              <a:lnSpc>
                <a:spcPct val="110000"/>
              </a:lnSpc>
              <a:spcBef>
                <a:spcPts val="1200"/>
              </a:spcBef>
              <a:buFont typeface="Arial" panose="020B0604020202020204" pitchFamily="34" charset="0"/>
              <a:buChar char="•"/>
              <a:tabLst/>
              <a:defRPr b="0" i="0" spc="0" normalizeH="0" baseline="0">
                <a:latin typeface="Tw Cen MT" panose="020B0602020104020603" pitchFamily="34" charset="77"/>
                <a:cs typeface="Arial" panose="020B0604020202020204" pitchFamily="34" charset="0"/>
              </a:defRPr>
            </a:lvl4pPr>
            <a:lvl5pPr marL="2001838" indent="-285750" defTabSz="914377">
              <a:lnSpc>
                <a:spcPct val="110000"/>
              </a:lnSpc>
              <a:spcBef>
                <a:spcPts val="1200"/>
              </a:spcBef>
              <a:buFont typeface="Arial" panose="020B0604020202020204" pitchFamily="34" charset="0"/>
              <a:buChar char="•"/>
              <a:tabLst/>
              <a:defRPr b="0" i="0" spc="0" normalizeH="0" baseline="0">
                <a:latin typeface="Tw Cen MT" panose="020B0602020104020603" pitchFamily="34" charset="77"/>
                <a:cs typeface="Arial" panose="020B0604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9168" marR="0" lvl="0" indent="0" algn="ctr" defTabSz="75436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1">
                <a:ln>
                  <a:noFill/>
                </a:ln>
                <a:solidFill>
                  <a:srgbClr val="AFAEE1"/>
                </a:solidFill>
                <a:effectLst/>
                <a:uLnTx/>
                <a:uFillTx/>
                <a:latin typeface="Cavolini"/>
                <a:ea typeface="Noto Sans" panose="020B0502040504020204" pitchFamily="34" charset="0"/>
                <a:cs typeface="Consolas" panose="020B0609020204030204" pitchFamily="49" charset="0"/>
              </a:rPr>
              <a:t>Pulse oximetry trend chart</a:t>
            </a:r>
          </a:p>
        </p:txBody>
      </p:sp>
      <p:sp>
        <p:nvSpPr>
          <p:cNvPr id="6" name="Content Placeholder 11">
            <a:extLst>
              <a:ext uri="{FF2B5EF4-FFF2-40B4-BE49-F238E27FC236}">
                <a16:creationId xmlns:a16="http://schemas.microsoft.com/office/drawing/2014/main" id="{906084B3-DD22-21FD-0BC7-3F7C41238E76}"/>
              </a:ext>
            </a:extLst>
          </p:cNvPr>
          <p:cNvSpPr txBox="1">
            <a:spLocks/>
          </p:cNvSpPr>
          <p:nvPr>
            <p:custDataLst>
              <p:tags r:id="rId9"/>
            </p:custDataLst>
          </p:nvPr>
        </p:nvSpPr>
        <p:spPr>
          <a:xfrm>
            <a:off x="5029200" y="4254366"/>
            <a:ext cx="2391878" cy="2064897"/>
          </a:xfrm>
          <a:prstGeom prst="rect">
            <a:avLst/>
          </a:prstGeom>
        </p:spPr>
        <p:txBody>
          <a:bodyPr vert="horz" lIns="0" tIns="37719" rIns="75438" bIns="37719" rtlCol="0">
            <a:normAutofit/>
          </a:bodyPr>
          <a:lstStyle>
            <a:lvl1pPr marL="11113" indent="0" defTabSz="914377">
              <a:lnSpc>
                <a:spcPct val="110000"/>
              </a:lnSpc>
              <a:spcBef>
                <a:spcPts val="1200"/>
              </a:spcBef>
              <a:buFont typeface="Arial" panose="020B0604020202020204" pitchFamily="34" charset="0"/>
              <a:buNone/>
              <a:tabLst/>
              <a:defRPr sz="1400" b="0" i="0" spc="0" normalizeH="0" baseline="0">
                <a:latin typeface="Tw Cen MT" panose="020B0602020104020603" pitchFamily="34" charset="77"/>
                <a:cs typeface="Arial" panose="020B0604020202020204" pitchFamily="34" charset="0"/>
              </a:defRPr>
            </a:lvl1pPr>
            <a:lvl2pPr marL="628650" indent="-285750" defTabSz="914377">
              <a:lnSpc>
                <a:spcPct val="110000"/>
              </a:lnSpc>
              <a:spcBef>
                <a:spcPts val="1200"/>
              </a:spcBef>
              <a:buFont typeface="Arial" panose="020B0604020202020204" pitchFamily="34" charset="0"/>
              <a:buChar char="•"/>
              <a:tabLst/>
              <a:defRPr b="0" i="0" spc="0" normalizeH="0" baseline="0">
                <a:latin typeface="Tw Cen MT" panose="020B0602020104020603" pitchFamily="34" charset="77"/>
                <a:cs typeface="Arial" panose="020B0604020202020204" pitchFamily="34" charset="0"/>
              </a:defRPr>
            </a:lvl2pPr>
            <a:lvl3pPr marL="1085850" indent="-285750" defTabSz="914377">
              <a:lnSpc>
                <a:spcPct val="110000"/>
              </a:lnSpc>
              <a:spcBef>
                <a:spcPts val="1200"/>
              </a:spcBef>
              <a:buFont typeface="Arial" panose="020B0604020202020204" pitchFamily="34" charset="0"/>
              <a:buChar char="•"/>
              <a:tabLst/>
              <a:defRPr b="0" i="0" spc="0" normalizeH="0" baseline="0">
                <a:latin typeface="Tw Cen MT" panose="020B0602020104020603" pitchFamily="34" charset="77"/>
                <a:cs typeface="Arial" panose="020B0604020202020204" pitchFamily="34" charset="0"/>
              </a:defRPr>
            </a:lvl3pPr>
            <a:lvl4pPr marL="1543050" indent="-285750" defTabSz="914377">
              <a:lnSpc>
                <a:spcPct val="110000"/>
              </a:lnSpc>
              <a:spcBef>
                <a:spcPts val="1200"/>
              </a:spcBef>
              <a:buFont typeface="Arial" panose="020B0604020202020204" pitchFamily="34" charset="0"/>
              <a:buChar char="•"/>
              <a:tabLst/>
              <a:defRPr b="0" i="0" spc="0" normalizeH="0" baseline="0">
                <a:latin typeface="Tw Cen MT" panose="020B0602020104020603" pitchFamily="34" charset="77"/>
                <a:cs typeface="Arial" panose="020B0604020202020204" pitchFamily="34" charset="0"/>
              </a:defRPr>
            </a:lvl4pPr>
            <a:lvl5pPr marL="2001838" indent="-285750" defTabSz="914377">
              <a:lnSpc>
                <a:spcPct val="110000"/>
              </a:lnSpc>
              <a:spcBef>
                <a:spcPts val="1200"/>
              </a:spcBef>
              <a:buFont typeface="Arial" panose="020B0604020202020204" pitchFamily="34" charset="0"/>
              <a:buChar char="•"/>
              <a:tabLst/>
              <a:defRPr b="0" i="0" spc="0" normalizeH="0" baseline="0">
                <a:latin typeface="Tw Cen MT" panose="020B0602020104020603" pitchFamily="34" charset="77"/>
                <a:cs typeface="Arial" panose="020B0604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9168" algn="ctr"/>
            <a:r>
              <a:rPr lang="en-US" sz="1800" noProof="1">
                <a:solidFill>
                  <a:srgbClr val="AFAEE1"/>
                </a:solidFill>
                <a:latin typeface="Cavolini"/>
                <a:ea typeface="Noto Sans" panose="020B0502040504020204" pitchFamily="34" charset="0"/>
              </a:rPr>
              <a:t>Bacterial </a:t>
            </a:r>
            <a:r>
              <a:rPr lang="en-US" noProof="1">
                <a:solidFill>
                  <a:srgbClr val="AFAEE1"/>
                </a:solidFill>
                <a:latin typeface="Cavolini"/>
                <a:ea typeface="Noto Sans" panose="020B0502040504020204" pitchFamily="34" charset="0"/>
              </a:rPr>
              <a:t>(leukocytosis) Viral (lymphocytosis)</a:t>
            </a:r>
          </a:p>
        </p:txBody>
      </p:sp>
      <p:sp>
        <p:nvSpPr>
          <p:cNvPr id="7" name="Content Placeholder 1">
            <a:extLst>
              <a:ext uri="{FF2B5EF4-FFF2-40B4-BE49-F238E27FC236}">
                <a16:creationId xmlns:a16="http://schemas.microsoft.com/office/drawing/2014/main" id="{28F26F5C-DD4F-F9FC-1844-AB090DE050E8}"/>
              </a:ext>
            </a:extLst>
          </p:cNvPr>
          <p:cNvSpPr txBox="1">
            <a:spLocks/>
          </p:cNvSpPr>
          <p:nvPr>
            <p:custDataLst>
              <p:tags r:id="rId10"/>
            </p:custDataLst>
          </p:nvPr>
        </p:nvSpPr>
        <p:spPr>
          <a:xfrm>
            <a:off x="7172894" y="4336119"/>
            <a:ext cx="2885506" cy="1983144"/>
          </a:xfrm>
          <a:prstGeom prst="rect">
            <a:avLst/>
          </a:prstGeom>
        </p:spPr>
        <p:txBody>
          <a:bodyPr vert="horz" lIns="0" tIns="37719" rIns="75438" bIns="37719" rtlCol="0">
            <a:normAutofit/>
          </a:bodyPr>
          <a:lstStyle>
            <a:lvl1pPr marL="11113" indent="0" defTabSz="914377">
              <a:lnSpc>
                <a:spcPct val="110000"/>
              </a:lnSpc>
              <a:spcBef>
                <a:spcPts val="1200"/>
              </a:spcBef>
              <a:buFont typeface="Arial" panose="020B0604020202020204" pitchFamily="34" charset="0"/>
              <a:buNone/>
              <a:tabLst/>
              <a:defRPr sz="1400" b="0" i="0" spc="0" normalizeH="0" baseline="0">
                <a:latin typeface="Tw Cen MT" panose="020B0602020104020603" pitchFamily="34" charset="77"/>
                <a:cs typeface="Arial" panose="020B0604020202020204" pitchFamily="34" charset="0"/>
              </a:defRPr>
            </a:lvl1pPr>
            <a:lvl2pPr marL="628650" indent="-285750" defTabSz="914377">
              <a:lnSpc>
                <a:spcPct val="110000"/>
              </a:lnSpc>
              <a:spcBef>
                <a:spcPts val="1200"/>
              </a:spcBef>
              <a:buFont typeface="Arial" panose="020B0604020202020204" pitchFamily="34" charset="0"/>
              <a:buChar char="•"/>
              <a:tabLst/>
              <a:defRPr b="0" i="0" spc="0" normalizeH="0" baseline="0">
                <a:latin typeface="Tw Cen MT" panose="020B0602020104020603" pitchFamily="34" charset="77"/>
                <a:cs typeface="Arial" panose="020B0604020202020204" pitchFamily="34" charset="0"/>
              </a:defRPr>
            </a:lvl2pPr>
            <a:lvl3pPr marL="1085850" indent="-285750" defTabSz="914377">
              <a:lnSpc>
                <a:spcPct val="110000"/>
              </a:lnSpc>
              <a:spcBef>
                <a:spcPts val="1200"/>
              </a:spcBef>
              <a:buFont typeface="Arial" panose="020B0604020202020204" pitchFamily="34" charset="0"/>
              <a:buChar char="•"/>
              <a:tabLst/>
              <a:defRPr b="0" i="0" spc="0" normalizeH="0" baseline="0">
                <a:latin typeface="Tw Cen MT" panose="020B0602020104020603" pitchFamily="34" charset="77"/>
                <a:cs typeface="Arial" panose="020B0604020202020204" pitchFamily="34" charset="0"/>
              </a:defRPr>
            </a:lvl3pPr>
            <a:lvl4pPr marL="1543050" indent="-285750" defTabSz="914377">
              <a:lnSpc>
                <a:spcPct val="110000"/>
              </a:lnSpc>
              <a:spcBef>
                <a:spcPts val="1200"/>
              </a:spcBef>
              <a:buFont typeface="Arial" panose="020B0604020202020204" pitchFamily="34" charset="0"/>
              <a:buChar char="•"/>
              <a:tabLst/>
              <a:defRPr b="0" i="0" spc="0" normalizeH="0" baseline="0">
                <a:latin typeface="Tw Cen MT" panose="020B0602020104020603" pitchFamily="34" charset="77"/>
                <a:cs typeface="Arial" panose="020B0604020202020204" pitchFamily="34" charset="0"/>
              </a:defRPr>
            </a:lvl4pPr>
            <a:lvl5pPr marL="2001838" indent="-285750" defTabSz="914377">
              <a:lnSpc>
                <a:spcPct val="110000"/>
              </a:lnSpc>
              <a:spcBef>
                <a:spcPts val="1200"/>
              </a:spcBef>
              <a:buFont typeface="Arial" panose="020B0604020202020204" pitchFamily="34" charset="0"/>
              <a:buChar char="•"/>
              <a:tabLst/>
              <a:defRPr b="0" i="0" spc="0" normalizeH="0" baseline="0">
                <a:latin typeface="Tw Cen MT" panose="020B0602020104020603" pitchFamily="34" charset="77"/>
                <a:cs typeface="Arial" panose="020B0604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9168" marR="0" lvl="0" indent="0" defTabSz="75436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1">
                <a:ln>
                  <a:noFill/>
                </a:ln>
                <a:solidFill>
                  <a:srgbClr val="AFAEE1"/>
                </a:solidFill>
                <a:effectLst/>
                <a:uLnTx/>
                <a:uFillTx/>
                <a:latin typeface="Cavolini"/>
                <a:ea typeface="Noto Sans" panose="020B0502040504020204" pitchFamily="34" charset="0"/>
                <a:cs typeface="Consolas" panose="020B0609020204030204" pitchFamily="49" charset="0"/>
              </a:rPr>
              <a:t>‘Nuff said</a:t>
            </a:r>
          </a:p>
        </p:txBody>
      </p:sp>
      <p:pic>
        <p:nvPicPr>
          <p:cNvPr id="18" name="Graphic 17">
            <a:extLst>
              <a:ext uri="{FF2B5EF4-FFF2-40B4-BE49-F238E27FC236}">
                <a16:creationId xmlns:a16="http://schemas.microsoft.com/office/drawing/2014/main" id="{C9BFB848-055D-EBB8-44BA-B4CDE179697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95173">
            <a:off x="2196915" y="2452107"/>
            <a:ext cx="1288733" cy="146685"/>
          </a:xfrm>
          <a:prstGeom prst="rect">
            <a:avLst/>
          </a:prstGeom>
        </p:spPr>
      </p:pic>
      <p:pic>
        <p:nvPicPr>
          <p:cNvPr id="19" name="Graphic 18">
            <a:extLst>
              <a:ext uri="{FF2B5EF4-FFF2-40B4-BE49-F238E27FC236}">
                <a16:creationId xmlns:a16="http://schemas.microsoft.com/office/drawing/2014/main" id="{6C227515-253F-46A6-0CC7-86C2B5ECE0C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95173">
            <a:off x="4282274" y="2451581"/>
            <a:ext cx="1288733" cy="146685"/>
          </a:xfrm>
          <a:prstGeom prst="rect">
            <a:avLst/>
          </a:prstGeom>
        </p:spPr>
      </p:pic>
      <p:pic>
        <p:nvPicPr>
          <p:cNvPr id="20" name="Graphic 19">
            <a:extLst>
              <a:ext uri="{FF2B5EF4-FFF2-40B4-BE49-F238E27FC236}">
                <a16:creationId xmlns:a16="http://schemas.microsoft.com/office/drawing/2014/main" id="{383C93EA-5520-DE30-8CBC-96D799C4002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95173">
            <a:off x="6393943" y="2479141"/>
            <a:ext cx="1288733" cy="146685"/>
          </a:xfrm>
          <a:prstGeom prst="rect">
            <a:avLst/>
          </a:prstGeom>
        </p:spPr>
      </p:pic>
      <p:pic>
        <p:nvPicPr>
          <p:cNvPr id="21" name="Graphic 20">
            <a:extLst>
              <a:ext uri="{FF2B5EF4-FFF2-40B4-BE49-F238E27FC236}">
                <a16:creationId xmlns:a16="http://schemas.microsoft.com/office/drawing/2014/main" id="{3183A86D-6899-FB01-3DAC-A3DD3E6B174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95173">
            <a:off x="8484635" y="2488935"/>
            <a:ext cx="1288733" cy="146685"/>
          </a:xfrm>
          <a:prstGeom prst="rect">
            <a:avLst/>
          </a:prstGeom>
        </p:spPr>
      </p:pic>
      <p:pic>
        <p:nvPicPr>
          <p:cNvPr id="22" name="Graphic 21">
            <a:extLst>
              <a:ext uri="{FF2B5EF4-FFF2-40B4-BE49-F238E27FC236}">
                <a16:creationId xmlns:a16="http://schemas.microsoft.com/office/drawing/2014/main" id="{AE68902C-FEF2-1F6A-809F-4B2BA21CBB8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8619205">
            <a:off x="3810759" y="2291475"/>
            <a:ext cx="396310" cy="373336"/>
          </a:xfrm>
          <a:prstGeom prst="rect">
            <a:avLst/>
          </a:prstGeom>
        </p:spPr>
      </p:pic>
      <p:pic>
        <p:nvPicPr>
          <p:cNvPr id="23" name="Graphic 22">
            <a:extLst>
              <a:ext uri="{FF2B5EF4-FFF2-40B4-BE49-F238E27FC236}">
                <a16:creationId xmlns:a16="http://schemas.microsoft.com/office/drawing/2014/main" id="{5DE4A8F6-64A0-7EB8-7389-8E983B93EBB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5911379">
            <a:off x="1686982" y="2351862"/>
            <a:ext cx="402480" cy="339756"/>
          </a:xfrm>
          <a:prstGeom prst="rect">
            <a:avLst/>
          </a:prstGeom>
        </p:spPr>
      </p:pic>
      <p:pic>
        <p:nvPicPr>
          <p:cNvPr id="24" name="Graphic 23">
            <a:extLst>
              <a:ext uri="{FF2B5EF4-FFF2-40B4-BE49-F238E27FC236}">
                <a16:creationId xmlns:a16="http://schemas.microsoft.com/office/drawing/2014/main" id="{605547D1-1E35-C47D-F8E6-EF98B3BB748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0401592">
            <a:off x="5791130" y="2392400"/>
            <a:ext cx="402480" cy="339756"/>
          </a:xfrm>
          <a:prstGeom prst="rect">
            <a:avLst/>
          </a:prstGeom>
        </p:spPr>
      </p:pic>
      <p:pic>
        <p:nvPicPr>
          <p:cNvPr id="25" name="Graphic 24">
            <a:extLst>
              <a:ext uri="{FF2B5EF4-FFF2-40B4-BE49-F238E27FC236}">
                <a16:creationId xmlns:a16="http://schemas.microsoft.com/office/drawing/2014/main" id="{9D528E4E-542A-A20D-2D9B-C0A9E7FE0BC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316524">
            <a:off x="7969595" y="2400098"/>
            <a:ext cx="402480" cy="339756"/>
          </a:xfrm>
          <a:prstGeom prst="rect">
            <a:avLst/>
          </a:prstGeom>
        </p:spPr>
      </p:pic>
      <p:pic>
        <p:nvPicPr>
          <p:cNvPr id="26" name="Graphic 25">
            <a:extLst>
              <a:ext uri="{FF2B5EF4-FFF2-40B4-BE49-F238E27FC236}">
                <a16:creationId xmlns:a16="http://schemas.microsoft.com/office/drawing/2014/main" id="{773EC2A9-F37A-F78F-6EA1-8966B50AAE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02995">
            <a:off x="232242" y="2418759"/>
            <a:ext cx="1288733" cy="146685"/>
          </a:xfrm>
          <a:prstGeom prst="rect">
            <a:avLst/>
          </a:prstGeom>
        </p:spPr>
      </p:pic>
    </p:spTree>
    <p:custDataLst>
      <p:tags r:id="rId1"/>
    </p:custDataLst>
    <p:extLst>
      <p:ext uri="{BB962C8B-B14F-4D97-AF65-F5344CB8AC3E}">
        <p14:creationId xmlns:p14="http://schemas.microsoft.com/office/powerpoint/2010/main" val="3885796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p:cTn id="19"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14">
                                            <p:txEl>
                                              <p:pRg st="0" end="0"/>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 calcmode="lin" valueType="num">
                                      <p:cBhvr>
                                        <p:cTn id="31"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5">
                                            <p:txEl>
                                              <p:pRg st="0" end="0"/>
                                            </p:tx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 calcmode="lin" valueType="num">
                                      <p:cBhvr>
                                        <p:cTn id="4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3">
                                            <p:txEl>
                                              <p:pRg st="0" end="0"/>
                                            </p:txEl>
                                          </p:spTgt>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fltVal val="0"/>
                                          </p:val>
                                        </p:tav>
                                        <p:tav tm="100000">
                                          <p:val>
                                            <p:strVal val="#ppt_w"/>
                                          </p:val>
                                        </p:tav>
                                      </p:tavLst>
                                    </p:anim>
                                    <p:anim calcmode="lin" valueType="num">
                                      <p:cBhvr>
                                        <p:cTn id="49" dur="500" fill="hold"/>
                                        <p:tgtEl>
                                          <p:spTgt spid="7"/>
                                        </p:tgtEl>
                                        <p:attrNameLst>
                                          <p:attrName>ppt_h</p:attrName>
                                        </p:attrNameLst>
                                      </p:cBhvr>
                                      <p:tavLst>
                                        <p:tav tm="0">
                                          <p:val>
                                            <p:fltVal val="0"/>
                                          </p:val>
                                        </p:tav>
                                        <p:tav tm="100000">
                                          <p:val>
                                            <p:strVal val="#ppt_h"/>
                                          </p:val>
                                        </p:tav>
                                      </p:tavLst>
                                    </p:anim>
                                    <p:animEffect transition="in" filter="fade">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build="p"/>
      <p:bldP spid="15" grpId="0" build="p"/>
      <p:bldP spid="3" grpId="0" build="p"/>
      <p:bldP spid="4" grpId="0"/>
      <p:bldP spid="5" grpId="0"/>
      <p:bldP spid="6" grpId="0"/>
      <p:bldP spid="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Left lower lobe pneumonia - lateral CXR - Radiology at St. Vincent's  University Hospital">
            <a:extLst>
              <a:ext uri="{FF2B5EF4-FFF2-40B4-BE49-F238E27FC236}">
                <a16:creationId xmlns:a16="http://schemas.microsoft.com/office/drawing/2014/main" id="{1BD2B66B-A4DE-C1D3-922A-EB2A31B16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70" y="1613566"/>
            <a:ext cx="10260540" cy="5450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268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Left lower lobe pneumonia - lateral CXR - Radiology at St. Vincent's  University Hospital">
            <a:extLst>
              <a:ext uri="{FF2B5EF4-FFF2-40B4-BE49-F238E27FC236}">
                <a16:creationId xmlns:a16="http://schemas.microsoft.com/office/drawing/2014/main" id="{3FAC8115-5455-3620-4934-F1C93A5D9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413" y="1469768"/>
            <a:ext cx="11539891" cy="6130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793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C40F8-1DC3-72E0-16AD-C075AF4139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1A7D75-FBC4-0B2B-19FE-AA6979D88E19}"/>
              </a:ext>
            </a:extLst>
          </p:cNvPr>
          <p:cNvSpPr>
            <a:spLocks noGrp="1"/>
          </p:cNvSpPr>
          <p:nvPr>
            <p:ph type="title"/>
            <p:custDataLst>
              <p:tags r:id="rId2"/>
            </p:custDataLst>
          </p:nvPr>
        </p:nvSpPr>
        <p:spPr>
          <a:xfrm>
            <a:off x="848676" y="1453137"/>
            <a:ext cx="8361045" cy="733425"/>
          </a:xfrm>
        </p:spPr>
        <p:txBody>
          <a:bodyPr>
            <a:normAutofit/>
          </a:bodyPr>
          <a:lstStyle/>
          <a:p>
            <a:r>
              <a:rPr lang="en-US" noProof="1">
                <a:solidFill>
                  <a:schemeClr val="bg2"/>
                </a:solidFill>
              </a:rPr>
              <a:t>Complications</a:t>
            </a:r>
          </a:p>
        </p:txBody>
      </p:sp>
      <p:sp>
        <p:nvSpPr>
          <p:cNvPr id="3" name="Content Placeholder 2">
            <a:extLst>
              <a:ext uri="{FF2B5EF4-FFF2-40B4-BE49-F238E27FC236}">
                <a16:creationId xmlns:a16="http://schemas.microsoft.com/office/drawing/2014/main" id="{5ACA002F-643C-D4CD-069C-72268FDB6AEB}"/>
              </a:ext>
            </a:extLst>
          </p:cNvPr>
          <p:cNvSpPr>
            <a:spLocks noGrp="1"/>
          </p:cNvSpPr>
          <p:nvPr>
            <p:ph sz="half" idx="14"/>
            <p:custDataLst>
              <p:tags r:id="rId3"/>
            </p:custDataLst>
          </p:nvPr>
        </p:nvSpPr>
        <p:spPr>
          <a:xfrm>
            <a:off x="4891372" y="2448604"/>
            <a:ext cx="4318349" cy="1207008"/>
          </a:xfrm>
        </p:spPr>
        <p:txBody>
          <a:bodyPr lIns="0" tIns="0" anchor="ctr">
            <a:normAutofit/>
          </a:bodyPr>
          <a:lstStyle/>
          <a:p>
            <a:r>
              <a:rPr lang="en-US" sz="1600" noProof="1"/>
              <a:t>Sepsis and septic shock are life-threatening complications that require immediate intervention to prevent organ failure.</a:t>
            </a:r>
          </a:p>
        </p:txBody>
      </p:sp>
      <p:sp>
        <p:nvSpPr>
          <p:cNvPr id="4" name="Content Placeholder 3">
            <a:extLst>
              <a:ext uri="{FF2B5EF4-FFF2-40B4-BE49-F238E27FC236}">
                <a16:creationId xmlns:a16="http://schemas.microsoft.com/office/drawing/2014/main" id="{6A7CFD35-5577-C069-4AB1-4DBAD1D7B4CB}"/>
              </a:ext>
            </a:extLst>
          </p:cNvPr>
          <p:cNvSpPr>
            <a:spLocks noGrp="1"/>
          </p:cNvSpPr>
          <p:nvPr>
            <p:ph sz="half" idx="15"/>
            <p:custDataLst>
              <p:tags r:id="rId4"/>
            </p:custDataLst>
          </p:nvPr>
        </p:nvSpPr>
        <p:spPr>
          <a:xfrm>
            <a:off x="4887600" y="3775765"/>
            <a:ext cx="4318349" cy="1207008"/>
          </a:xfrm>
        </p:spPr>
        <p:txBody>
          <a:bodyPr lIns="0" tIns="0" anchor="ctr">
            <a:normAutofit fontScale="92500"/>
          </a:bodyPr>
          <a:lstStyle/>
          <a:p>
            <a:r>
              <a:rPr lang="en-US" sz="1600" noProof="1"/>
              <a:t>Respiratory failure or Acute Respiratory Distress Syndrome (ARDS) can result in the need for mechanical ventilation and prolonged ICU stay.</a:t>
            </a:r>
          </a:p>
        </p:txBody>
      </p:sp>
      <p:sp>
        <p:nvSpPr>
          <p:cNvPr id="5" name="Content Placeholder 4">
            <a:extLst>
              <a:ext uri="{FF2B5EF4-FFF2-40B4-BE49-F238E27FC236}">
                <a16:creationId xmlns:a16="http://schemas.microsoft.com/office/drawing/2014/main" id="{30C19D5C-0635-51A8-1C1A-6AB5DCC88DF3}"/>
              </a:ext>
            </a:extLst>
          </p:cNvPr>
          <p:cNvSpPr>
            <a:spLocks noGrp="1"/>
          </p:cNvSpPr>
          <p:nvPr>
            <p:ph sz="half" idx="16"/>
            <p:custDataLst>
              <p:tags r:id="rId5"/>
            </p:custDataLst>
          </p:nvPr>
        </p:nvSpPr>
        <p:spPr>
          <a:xfrm>
            <a:off x="4887550" y="5102926"/>
            <a:ext cx="4318400" cy="1207008"/>
          </a:xfrm>
        </p:spPr>
        <p:txBody>
          <a:bodyPr lIns="0" tIns="0" anchor="ctr">
            <a:normAutofit/>
          </a:bodyPr>
          <a:lstStyle/>
          <a:p>
            <a:r>
              <a:rPr lang="en-US" sz="1600" noProof="1"/>
              <a:t>Rarely, infection can spread hematogenously to the heart, causing pericarditis (outside sac) or endocarditis (inside sac).</a:t>
            </a:r>
          </a:p>
        </p:txBody>
      </p:sp>
      <p:sp>
        <p:nvSpPr>
          <p:cNvPr id="7" name="Text Placeholder 6">
            <a:extLst>
              <a:ext uri="{FF2B5EF4-FFF2-40B4-BE49-F238E27FC236}">
                <a16:creationId xmlns:a16="http://schemas.microsoft.com/office/drawing/2014/main" id="{57087EED-6EB4-C77D-B0D1-1748E49E5185}"/>
              </a:ext>
            </a:extLst>
          </p:cNvPr>
          <p:cNvSpPr>
            <a:spLocks noGrp="1"/>
          </p:cNvSpPr>
          <p:nvPr>
            <p:ph type="body" idx="17"/>
            <p:custDataLst>
              <p:tags r:id="rId6"/>
            </p:custDataLst>
          </p:nvPr>
        </p:nvSpPr>
        <p:spPr>
          <a:xfrm>
            <a:off x="3263849" y="2452200"/>
            <a:ext cx="1451107" cy="1207008"/>
          </a:xfrm>
        </p:spPr>
        <p:txBody>
          <a:bodyPr vert="horz" lIns="0" tIns="37719" rIns="75438" bIns="37719" rtlCol="0" anchor="ctr">
            <a:noAutofit/>
          </a:bodyPr>
          <a:lstStyle/>
          <a:p>
            <a:pPr algn="ctr"/>
            <a:r>
              <a:rPr lang="en-US" b="1" noProof="1">
                <a:solidFill>
                  <a:schemeClr val="bg2"/>
                </a:solidFill>
              </a:rPr>
              <a:t>Sepsis / Septic Shock</a:t>
            </a:r>
          </a:p>
        </p:txBody>
      </p:sp>
      <p:sp>
        <p:nvSpPr>
          <p:cNvPr id="8" name="Text Placeholder 7">
            <a:extLst>
              <a:ext uri="{FF2B5EF4-FFF2-40B4-BE49-F238E27FC236}">
                <a16:creationId xmlns:a16="http://schemas.microsoft.com/office/drawing/2014/main" id="{D02C36FE-6182-E543-CFEB-9E6CBE1367DD}"/>
              </a:ext>
            </a:extLst>
          </p:cNvPr>
          <p:cNvSpPr>
            <a:spLocks noGrp="1"/>
          </p:cNvSpPr>
          <p:nvPr>
            <p:ph type="body" idx="18"/>
            <p:custDataLst>
              <p:tags r:id="rId7"/>
            </p:custDataLst>
          </p:nvPr>
        </p:nvSpPr>
        <p:spPr>
          <a:xfrm>
            <a:off x="3259919" y="3777563"/>
            <a:ext cx="1451107" cy="1207008"/>
          </a:xfrm>
        </p:spPr>
        <p:txBody>
          <a:bodyPr vert="horz" lIns="0" tIns="37719" rIns="75438" bIns="37719" rtlCol="0" anchor="ctr">
            <a:noAutofit/>
          </a:bodyPr>
          <a:lstStyle/>
          <a:p>
            <a:pPr algn="ctr"/>
            <a:r>
              <a:rPr lang="en-US" b="1" noProof="1">
                <a:solidFill>
                  <a:schemeClr val="bg2"/>
                </a:solidFill>
              </a:rPr>
              <a:t>Respiratory Failure / ARDS</a:t>
            </a:r>
          </a:p>
        </p:txBody>
      </p:sp>
      <p:sp>
        <p:nvSpPr>
          <p:cNvPr id="9" name="Text Placeholder 8">
            <a:extLst>
              <a:ext uri="{FF2B5EF4-FFF2-40B4-BE49-F238E27FC236}">
                <a16:creationId xmlns:a16="http://schemas.microsoft.com/office/drawing/2014/main" id="{0A1FAE93-ED91-5952-2998-E21DCC7964CC}"/>
              </a:ext>
            </a:extLst>
          </p:cNvPr>
          <p:cNvSpPr>
            <a:spLocks noGrp="1"/>
          </p:cNvSpPr>
          <p:nvPr>
            <p:ph type="body" idx="19"/>
            <p:custDataLst>
              <p:tags r:id="rId8"/>
            </p:custDataLst>
          </p:nvPr>
        </p:nvSpPr>
        <p:spPr>
          <a:xfrm>
            <a:off x="3259919" y="5102926"/>
            <a:ext cx="1451107" cy="1207008"/>
          </a:xfrm>
        </p:spPr>
        <p:txBody>
          <a:bodyPr vert="horz" lIns="0" tIns="37719" rIns="75438" bIns="37719" rtlCol="0" anchor="ctr">
            <a:noAutofit/>
          </a:bodyPr>
          <a:lstStyle/>
          <a:p>
            <a:pPr algn="ctr"/>
            <a:r>
              <a:rPr lang="en-US" b="1" noProof="1">
                <a:solidFill>
                  <a:schemeClr val="bg2"/>
                </a:solidFill>
              </a:rPr>
              <a:t>Pericarditis or Endocarditis</a:t>
            </a:r>
          </a:p>
        </p:txBody>
      </p:sp>
      <p:pic>
        <p:nvPicPr>
          <p:cNvPr id="13" name="Picture Placeholder 12">
            <a:extLst>
              <a:ext uri="{FF2B5EF4-FFF2-40B4-BE49-F238E27FC236}">
                <a16:creationId xmlns:a16="http://schemas.microsoft.com/office/drawing/2014/main" id="{3E8EB800-B9E6-4E5D-4181-B4F3418CE87B}"/>
              </a:ext>
            </a:extLst>
          </p:cNvPr>
          <p:cNvPicPr>
            <a:picLocks noGrp="1" noChangeAspect="1"/>
          </p:cNvPicPr>
          <p:nvPr>
            <p:ph type="pic" sz="quarter" idx="4294967295"/>
            <p:custDataLst>
              <p:tags r:id="rId9"/>
            </p:custDataLst>
          </p:nvPr>
        </p:nvPicPr>
        <p:blipFill rotWithShape="1">
          <a:blip r:embed="rId13"/>
          <a:srcRect t="9490" b="9490"/>
          <a:stretch/>
        </p:blipFill>
        <p:spPr>
          <a:xfrm>
            <a:off x="848678" y="2457599"/>
            <a:ext cx="2234667" cy="1207008"/>
          </a:xfrm>
          <a:prstGeom prst="rect">
            <a:avLst/>
          </a:prstGeom>
          <a:ln>
            <a:noFill/>
          </a:ln>
        </p:spPr>
      </p:pic>
      <p:pic>
        <p:nvPicPr>
          <p:cNvPr id="15" name="Picture Placeholder 14">
            <a:extLst>
              <a:ext uri="{FF2B5EF4-FFF2-40B4-BE49-F238E27FC236}">
                <a16:creationId xmlns:a16="http://schemas.microsoft.com/office/drawing/2014/main" id="{E599A816-0C82-0A9A-5211-63A945A87571}"/>
              </a:ext>
            </a:extLst>
          </p:cNvPr>
          <p:cNvPicPr>
            <a:picLocks noGrp="1" noChangeAspect="1"/>
          </p:cNvPicPr>
          <p:nvPr>
            <p:ph type="pic" sz="quarter" idx="4294967295"/>
            <p:custDataLst>
              <p:tags r:id="rId10"/>
            </p:custDataLst>
          </p:nvPr>
        </p:nvPicPr>
        <p:blipFill rotWithShape="1">
          <a:blip r:embed="rId14"/>
          <a:srcRect t="9490" b="9490"/>
          <a:stretch/>
        </p:blipFill>
        <p:spPr>
          <a:xfrm>
            <a:off x="848678" y="3784927"/>
            <a:ext cx="2234667" cy="1207008"/>
          </a:xfrm>
          <a:prstGeom prst="rect">
            <a:avLst/>
          </a:prstGeom>
          <a:ln>
            <a:noFill/>
          </a:ln>
        </p:spPr>
      </p:pic>
      <p:pic>
        <p:nvPicPr>
          <p:cNvPr id="17" name="Picture Placeholder 16">
            <a:extLst>
              <a:ext uri="{FF2B5EF4-FFF2-40B4-BE49-F238E27FC236}">
                <a16:creationId xmlns:a16="http://schemas.microsoft.com/office/drawing/2014/main" id="{F7636860-AF47-7766-5A4D-4D6303A23EEB}"/>
              </a:ext>
            </a:extLst>
          </p:cNvPr>
          <p:cNvPicPr>
            <a:picLocks noGrp="1" noChangeAspect="1"/>
          </p:cNvPicPr>
          <p:nvPr>
            <p:ph type="pic" sz="quarter" idx="4294967295"/>
            <p:custDataLst>
              <p:tags r:id="rId11"/>
            </p:custDataLst>
          </p:nvPr>
        </p:nvPicPr>
        <p:blipFill rotWithShape="1">
          <a:blip r:embed="rId15"/>
          <a:srcRect t="9490" b="9490"/>
          <a:stretch/>
        </p:blipFill>
        <p:spPr>
          <a:xfrm>
            <a:off x="848678" y="5112255"/>
            <a:ext cx="2234667" cy="1207008"/>
          </a:xfrm>
          <a:prstGeom prst="rect">
            <a:avLst/>
          </a:prstGeom>
          <a:ln>
            <a:noFill/>
          </a:ln>
        </p:spPr>
      </p:pic>
      <p:pic>
        <p:nvPicPr>
          <p:cNvPr id="18" name="Graphic 17">
            <a:extLst>
              <a:ext uri="{FF2B5EF4-FFF2-40B4-BE49-F238E27FC236}">
                <a16:creationId xmlns:a16="http://schemas.microsoft.com/office/drawing/2014/main" id="{4A72F188-4377-FFD4-6E36-8C0A08B0F72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82801" y="5935320"/>
            <a:ext cx="502082" cy="459652"/>
          </a:xfrm>
          <a:prstGeom prst="rect">
            <a:avLst/>
          </a:prstGeom>
        </p:spPr>
      </p:pic>
      <p:pic>
        <p:nvPicPr>
          <p:cNvPr id="21" name="Graphic 20">
            <a:extLst>
              <a:ext uri="{FF2B5EF4-FFF2-40B4-BE49-F238E27FC236}">
                <a16:creationId xmlns:a16="http://schemas.microsoft.com/office/drawing/2014/main" id="{8D0D6745-47F5-F248-5DE9-F529F0B27CE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33842" y="2221201"/>
            <a:ext cx="344467" cy="236399"/>
          </a:xfrm>
          <a:prstGeom prst="rect">
            <a:avLst/>
          </a:prstGeom>
        </p:spPr>
      </p:pic>
      <p:pic>
        <p:nvPicPr>
          <p:cNvPr id="22" name="Graphic 21">
            <a:extLst>
              <a:ext uri="{FF2B5EF4-FFF2-40B4-BE49-F238E27FC236}">
                <a16:creationId xmlns:a16="http://schemas.microsoft.com/office/drawing/2014/main" id="{CCF2D6AA-B793-3C3F-A987-031BF5FFF5F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19710" y="2561667"/>
            <a:ext cx="249907" cy="283679"/>
          </a:xfrm>
          <a:prstGeom prst="rect">
            <a:avLst/>
          </a:prstGeom>
        </p:spPr>
      </p:pic>
      <p:pic>
        <p:nvPicPr>
          <p:cNvPr id="23" name="Graphic 22">
            <a:extLst>
              <a:ext uri="{FF2B5EF4-FFF2-40B4-BE49-F238E27FC236}">
                <a16:creationId xmlns:a16="http://schemas.microsoft.com/office/drawing/2014/main" id="{D65320D9-A8BD-3F76-3A9D-E1CC0D8EBE06}"/>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18266" y="2383146"/>
            <a:ext cx="249907" cy="425518"/>
          </a:xfrm>
          <a:prstGeom prst="rect">
            <a:avLst/>
          </a:prstGeom>
        </p:spPr>
      </p:pic>
      <p:pic>
        <p:nvPicPr>
          <p:cNvPr id="25" name="Graphic 24">
            <a:extLst>
              <a:ext uri="{FF2B5EF4-FFF2-40B4-BE49-F238E27FC236}">
                <a16:creationId xmlns:a16="http://schemas.microsoft.com/office/drawing/2014/main" id="{3004C261-3FC9-AB96-3A22-201EA1527F0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15063011">
            <a:off x="554390" y="4561841"/>
            <a:ext cx="619905" cy="730431"/>
          </a:xfrm>
          <a:prstGeom prst="rect">
            <a:avLst/>
          </a:prstGeom>
        </p:spPr>
      </p:pic>
    </p:spTree>
    <p:custDataLst>
      <p:tags r:id="rId1"/>
    </p:custDataLst>
    <p:extLst>
      <p:ext uri="{BB962C8B-B14F-4D97-AF65-F5344CB8AC3E}">
        <p14:creationId xmlns:p14="http://schemas.microsoft.com/office/powerpoint/2010/main" val="2187415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additive="base">
                                        <p:cTn id="2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 calcmode="lin" valueType="num">
                                      <p:cBhvr additive="base">
                                        <p:cTn id="2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 calcmode="lin" valueType="num">
                                      <p:cBhvr additive="base">
                                        <p:cTn id="3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 calcmode="lin" valueType="num">
                                      <p:cBhvr additive="base">
                                        <p:cTn id="4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7" grpId="0" build="p"/>
      <p:bldP spid="8" grpId="0" build="p"/>
      <p:bldP spid="9"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961DB-073D-FC05-5B17-1CBF0AA23E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9877FE-660C-899A-9E65-FAE062A5FFDF}"/>
              </a:ext>
            </a:extLst>
          </p:cNvPr>
          <p:cNvSpPr>
            <a:spLocks noGrp="1"/>
          </p:cNvSpPr>
          <p:nvPr>
            <p:ph type="title"/>
            <p:custDataLst>
              <p:tags r:id="rId2"/>
            </p:custDataLst>
          </p:nvPr>
        </p:nvSpPr>
        <p:spPr>
          <a:xfrm>
            <a:off x="1994253" y="1453137"/>
            <a:ext cx="6064915" cy="1152525"/>
          </a:xfrm>
        </p:spPr>
        <p:txBody>
          <a:bodyPr anchor="ctr">
            <a:normAutofit/>
          </a:bodyPr>
          <a:lstStyle/>
          <a:p>
            <a:r>
              <a:rPr lang="en-US" noProof="1"/>
              <a:t>Initial Management (Outpatient)</a:t>
            </a:r>
          </a:p>
        </p:txBody>
      </p:sp>
      <p:sp>
        <p:nvSpPr>
          <p:cNvPr id="3" name="Text Placeholder 2">
            <a:extLst>
              <a:ext uri="{FF2B5EF4-FFF2-40B4-BE49-F238E27FC236}">
                <a16:creationId xmlns:a16="http://schemas.microsoft.com/office/drawing/2014/main" id="{74300F67-63C3-4D05-A3B7-612CE1011825}"/>
              </a:ext>
            </a:extLst>
          </p:cNvPr>
          <p:cNvSpPr>
            <a:spLocks noGrp="1"/>
          </p:cNvSpPr>
          <p:nvPr>
            <p:ph type="body" idx="1"/>
            <p:custDataLst>
              <p:tags r:id="rId3"/>
            </p:custDataLst>
          </p:nvPr>
        </p:nvSpPr>
        <p:spPr>
          <a:xfrm>
            <a:off x="1077407" y="4282635"/>
            <a:ext cx="3807096" cy="475710"/>
          </a:xfrm>
        </p:spPr>
        <p:txBody>
          <a:bodyPr vert="horz" lIns="0" tIns="37719" rIns="75438" bIns="37719" rtlCol="0" anchor="b">
            <a:normAutofit/>
          </a:bodyPr>
          <a:lstStyle/>
          <a:p>
            <a:pPr algn="ctr">
              <a:lnSpc>
                <a:spcPct val="70000"/>
              </a:lnSpc>
            </a:pPr>
            <a:r>
              <a:rPr lang="en-US" b="1" noProof="1">
                <a:solidFill>
                  <a:schemeClr val="accent1"/>
                </a:solidFill>
              </a:rPr>
              <a:t>Stabilize Oxygenation</a:t>
            </a:r>
          </a:p>
        </p:txBody>
      </p:sp>
      <p:sp>
        <p:nvSpPr>
          <p:cNvPr id="4" name="Content Placeholder 3">
            <a:extLst>
              <a:ext uri="{FF2B5EF4-FFF2-40B4-BE49-F238E27FC236}">
                <a16:creationId xmlns:a16="http://schemas.microsoft.com/office/drawing/2014/main" id="{4F3A994E-F06B-9113-AC14-E841E0AA0B89}"/>
              </a:ext>
            </a:extLst>
          </p:cNvPr>
          <p:cNvSpPr>
            <a:spLocks noGrp="1"/>
          </p:cNvSpPr>
          <p:nvPr>
            <p:ph sz="half" idx="2"/>
            <p:custDataLst>
              <p:tags r:id="rId4"/>
            </p:custDataLst>
          </p:nvPr>
        </p:nvSpPr>
        <p:spPr>
          <a:xfrm>
            <a:off x="1077407" y="4847353"/>
            <a:ext cx="3807096" cy="1490582"/>
          </a:xfrm>
        </p:spPr>
        <p:txBody>
          <a:bodyPr lIns="0">
            <a:normAutofit/>
          </a:bodyPr>
          <a:lstStyle/>
          <a:p>
            <a:pPr marL="9168" indent="0" algn="ctr">
              <a:buNone/>
            </a:pPr>
            <a:r>
              <a:rPr lang="en-US" sz="1600" noProof="1"/>
              <a:t>Assess oxygenation; give O₂ if SpO₂ &lt; 94%. Early stabilization reduces complications.</a:t>
            </a:r>
          </a:p>
        </p:txBody>
      </p:sp>
      <p:sp>
        <p:nvSpPr>
          <p:cNvPr id="5" name="Text Placeholder 4">
            <a:extLst>
              <a:ext uri="{FF2B5EF4-FFF2-40B4-BE49-F238E27FC236}">
                <a16:creationId xmlns:a16="http://schemas.microsoft.com/office/drawing/2014/main" id="{F18BBB2D-72CC-10CB-A2CE-A6D3A524C386}"/>
              </a:ext>
            </a:extLst>
          </p:cNvPr>
          <p:cNvSpPr>
            <a:spLocks noGrp="1"/>
          </p:cNvSpPr>
          <p:nvPr>
            <p:ph type="body" sz="quarter" idx="3"/>
            <p:custDataLst>
              <p:tags r:id="rId5"/>
            </p:custDataLst>
          </p:nvPr>
        </p:nvSpPr>
        <p:spPr>
          <a:xfrm>
            <a:off x="5173897" y="4282635"/>
            <a:ext cx="3807096" cy="475710"/>
          </a:xfrm>
        </p:spPr>
        <p:txBody>
          <a:bodyPr vert="horz" lIns="0" tIns="37719" rIns="75438" bIns="37719" rtlCol="0" anchor="b">
            <a:normAutofit/>
          </a:bodyPr>
          <a:lstStyle/>
          <a:p>
            <a:pPr algn="ctr">
              <a:lnSpc>
                <a:spcPct val="80000"/>
              </a:lnSpc>
            </a:pPr>
            <a:r>
              <a:rPr lang="en-US" b="1" noProof="1">
                <a:solidFill>
                  <a:schemeClr val="accent1"/>
                </a:solidFill>
              </a:rPr>
              <a:t>Empiric Antibiotic Therapy</a:t>
            </a:r>
          </a:p>
        </p:txBody>
      </p:sp>
      <p:sp>
        <p:nvSpPr>
          <p:cNvPr id="6" name="Content Placeholder 5">
            <a:extLst>
              <a:ext uri="{FF2B5EF4-FFF2-40B4-BE49-F238E27FC236}">
                <a16:creationId xmlns:a16="http://schemas.microsoft.com/office/drawing/2014/main" id="{1F77BD34-C541-22D0-6230-5F9745ECA73F}"/>
              </a:ext>
            </a:extLst>
          </p:cNvPr>
          <p:cNvSpPr>
            <a:spLocks noGrp="1"/>
          </p:cNvSpPr>
          <p:nvPr>
            <p:ph sz="quarter" idx="4"/>
            <p:custDataLst>
              <p:tags r:id="rId6"/>
            </p:custDataLst>
          </p:nvPr>
        </p:nvSpPr>
        <p:spPr>
          <a:xfrm>
            <a:off x="5173897" y="4847353"/>
            <a:ext cx="3807096" cy="1490582"/>
          </a:xfrm>
        </p:spPr>
        <p:txBody>
          <a:bodyPr lIns="0">
            <a:normAutofit/>
          </a:bodyPr>
          <a:lstStyle/>
          <a:p>
            <a:pPr marL="9168" indent="0" algn="ctr">
              <a:spcBef>
                <a:spcPts val="0"/>
              </a:spcBef>
              <a:buNone/>
            </a:pPr>
            <a:r>
              <a:rPr lang="en-US" sz="1600" noProof="1"/>
              <a:t>Amoxicillin </a:t>
            </a:r>
          </a:p>
          <a:p>
            <a:pPr marL="9168" indent="0" algn="ctr">
              <a:spcBef>
                <a:spcPts val="0"/>
              </a:spcBef>
              <a:buNone/>
            </a:pPr>
            <a:r>
              <a:rPr lang="en-US" sz="1600" noProof="1"/>
              <a:t>Augmentin</a:t>
            </a:r>
          </a:p>
          <a:p>
            <a:pPr marL="9168" indent="0" algn="ctr">
              <a:spcBef>
                <a:spcPts val="0"/>
              </a:spcBef>
              <a:buNone/>
            </a:pPr>
            <a:r>
              <a:rPr lang="en-US" sz="1600" noProof="1"/>
              <a:t>Doxycycline</a:t>
            </a:r>
          </a:p>
          <a:p>
            <a:pPr marL="9168" indent="0" algn="ctr">
              <a:spcBef>
                <a:spcPts val="0"/>
              </a:spcBef>
              <a:buNone/>
            </a:pPr>
            <a:r>
              <a:rPr lang="en-US" sz="1600" noProof="1"/>
              <a:t>Macrolide (Z-Pack)</a:t>
            </a:r>
          </a:p>
          <a:p>
            <a:pPr marL="9168" indent="0" algn="ctr">
              <a:spcBef>
                <a:spcPts val="0"/>
              </a:spcBef>
              <a:buNone/>
            </a:pPr>
            <a:r>
              <a:rPr lang="en-US" sz="1600" noProof="1"/>
              <a:t>Fluoroquinolone (Levofloxacin)</a:t>
            </a:r>
          </a:p>
        </p:txBody>
      </p:sp>
      <p:pic>
        <p:nvPicPr>
          <p:cNvPr id="10" name="Picture Placeholder 9">
            <a:extLst>
              <a:ext uri="{FF2B5EF4-FFF2-40B4-BE49-F238E27FC236}">
                <a16:creationId xmlns:a16="http://schemas.microsoft.com/office/drawing/2014/main" id="{95F8FE29-577E-52B7-45FD-359F075D9C51}"/>
              </a:ext>
            </a:extLst>
          </p:cNvPr>
          <p:cNvPicPr>
            <a:picLocks noGrp="1"/>
          </p:cNvPicPr>
          <p:nvPr>
            <p:ph type="pic" sz="quarter" idx="4294967295"/>
            <p:custDataLst>
              <p:tags r:id="rId7"/>
            </p:custDataLst>
          </p:nvPr>
        </p:nvPicPr>
        <p:blipFill rotWithShape="1">
          <a:blip r:embed="rId11"/>
          <a:srcRect t="7975" b="7975"/>
          <a:stretch/>
        </p:blipFill>
        <p:spPr>
          <a:xfrm>
            <a:off x="1552228" y="2681518"/>
            <a:ext cx="2857454" cy="1601117"/>
          </a:xfrm>
          <a:ln>
            <a:noFill/>
          </a:ln>
        </p:spPr>
      </p:pic>
      <p:pic>
        <p:nvPicPr>
          <p:cNvPr id="12" name="Picture Placeholder 11">
            <a:extLst>
              <a:ext uri="{FF2B5EF4-FFF2-40B4-BE49-F238E27FC236}">
                <a16:creationId xmlns:a16="http://schemas.microsoft.com/office/drawing/2014/main" id="{402D0823-6D78-30F6-E339-5E5057EC2EE1}"/>
              </a:ext>
            </a:extLst>
          </p:cNvPr>
          <p:cNvPicPr>
            <a:picLocks noGrp="1"/>
          </p:cNvPicPr>
          <p:nvPr>
            <p:ph type="pic" sz="quarter" idx="4294967295"/>
            <p:custDataLst>
              <p:tags r:id="rId8"/>
            </p:custDataLst>
          </p:nvPr>
        </p:nvPicPr>
        <p:blipFill rotWithShape="1">
          <a:blip r:embed="rId12"/>
          <a:srcRect t="7975" b="7975"/>
          <a:stretch/>
        </p:blipFill>
        <p:spPr>
          <a:xfrm>
            <a:off x="5648718" y="2681518"/>
            <a:ext cx="2857454" cy="1601117"/>
          </a:xfrm>
          <a:ln>
            <a:noFill/>
          </a:ln>
        </p:spPr>
      </p:pic>
      <p:sp>
        <p:nvSpPr>
          <p:cNvPr id="11" name="Text Placeholder 6">
            <a:extLst>
              <a:ext uri="{FF2B5EF4-FFF2-40B4-BE49-F238E27FC236}">
                <a16:creationId xmlns:a16="http://schemas.microsoft.com/office/drawing/2014/main" id="{5A0C206F-F883-21A6-ACAC-E8FBC1430F7E}"/>
              </a:ext>
            </a:extLst>
          </p:cNvPr>
          <p:cNvSpPr txBox="1">
            <a:spLocks/>
          </p:cNvSpPr>
          <p:nvPr>
            <p:custDataLst>
              <p:tags r:id="rId9"/>
            </p:custDataLst>
          </p:nvPr>
        </p:nvSpPr>
        <p:spPr>
          <a:xfrm rot="20384201">
            <a:off x="377502" y="1910878"/>
            <a:ext cx="1663145" cy="502920"/>
          </a:xfrm>
          <a:prstGeom prst="rect">
            <a:avLst/>
          </a:prstGeom>
          <a:noFill/>
          <a:ln>
            <a:noFill/>
          </a:ln>
          <a:effectLst/>
        </p:spPr>
        <p:txBody>
          <a:bodyPr vert="horz" lIns="0" tIns="37719" rIns="75438" bIns="37719" rtlCol="0" anchor="b">
            <a:no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6822" marR="0" lvl="0" indent="-277654" algn="ctr" defTabSz="754361" rtl="0" eaLnBrk="1" fontAlgn="ctr" latinLnBrk="0" hangingPunct="1">
              <a:lnSpc>
                <a:spcPct val="85000"/>
              </a:lnSpc>
              <a:spcBef>
                <a:spcPct val="0"/>
              </a:spcBef>
              <a:spcAft>
                <a:spcPts val="0"/>
              </a:spcAft>
              <a:buClrTx/>
              <a:buSzPct val="100000"/>
              <a:buFont typeface="Arial" panose="020B0604020202020204" pitchFamily="34" charset="0"/>
              <a:buNone/>
              <a:tabLst/>
              <a:defRPr/>
            </a:pPr>
            <a:r>
              <a:rPr kumimoji="0" lang="en-US" sz="1650" b="1" i="0" u="none" strike="noStrike" kern="1200" cap="all" spc="-83" normalizeH="0" baseline="0" noProof="1">
                <a:ln>
                  <a:noFill/>
                </a:ln>
                <a:solidFill>
                  <a:srgbClr val="FFFF85"/>
                </a:solidFill>
                <a:effectLst/>
                <a:uLnTx/>
                <a:uFillTx/>
                <a:latin typeface="Cavolini"/>
                <a:ea typeface="+mn-ea"/>
                <a:cs typeface="Arial" panose="020B0604020202020204" pitchFamily="34" charset="0"/>
              </a:rPr>
              <a:t>Management</a:t>
            </a:r>
          </a:p>
        </p:txBody>
      </p:sp>
      <p:pic>
        <p:nvPicPr>
          <p:cNvPr id="13" name="Graphic 12">
            <a:extLst>
              <a:ext uri="{FF2B5EF4-FFF2-40B4-BE49-F238E27FC236}">
                <a16:creationId xmlns:a16="http://schemas.microsoft.com/office/drawing/2014/main" id="{92C88181-0707-0511-F656-E96E59AE50F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384352">
            <a:off x="2448758" y="4079147"/>
            <a:ext cx="952516" cy="495985"/>
          </a:xfrm>
          <a:prstGeom prst="rect">
            <a:avLst/>
          </a:prstGeom>
        </p:spPr>
      </p:pic>
      <p:pic>
        <p:nvPicPr>
          <p:cNvPr id="14" name="Graphic 13">
            <a:extLst>
              <a:ext uri="{FF2B5EF4-FFF2-40B4-BE49-F238E27FC236}">
                <a16:creationId xmlns:a16="http://schemas.microsoft.com/office/drawing/2014/main" id="{B25945E3-B9B6-ABC2-111E-88C9BFE4828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384352">
            <a:off x="6567057" y="4071449"/>
            <a:ext cx="952516" cy="495985"/>
          </a:xfrm>
          <a:prstGeom prst="rect">
            <a:avLst/>
          </a:prstGeom>
        </p:spPr>
      </p:pic>
    </p:spTree>
    <p:custDataLst>
      <p:tags r:id="rId1"/>
    </p:custDataLst>
    <p:extLst>
      <p:ext uri="{BB962C8B-B14F-4D97-AF65-F5344CB8AC3E}">
        <p14:creationId xmlns:p14="http://schemas.microsoft.com/office/powerpoint/2010/main" val="701795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fade">
                                      <p:cBhvr>
                                        <p:cTn id="39" dur="1000"/>
                                        <p:tgtEl>
                                          <p:spTgt spid="6">
                                            <p:txEl>
                                              <p:pRg st="0" end="0"/>
                                            </p:txEl>
                                          </p:spTgt>
                                        </p:tgtEl>
                                      </p:cBhvr>
                                    </p:animEffect>
                                    <p:anim calcmode="lin" valueType="num">
                                      <p:cBhvr>
                                        <p:cTn id="4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0" end="0"/>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fade">
                                      <p:cBhvr>
                                        <p:cTn id="44" dur="1000"/>
                                        <p:tgtEl>
                                          <p:spTgt spid="6">
                                            <p:txEl>
                                              <p:pRg st="1" end="1"/>
                                            </p:txEl>
                                          </p:spTgt>
                                        </p:tgtEl>
                                      </p:cBhvr>
                                    </p:animEffect>
                                    <p:anim calcmode="lin" valueType="num">
                                      <p:cBhvr>
                                        <p:cTn id="4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6" dur="1000" fill="hold"/>
                                        <p:tgtEl>
                                          <p:spTgt spid="6">
                                            <p:txEl>
                                              <p:pRg st="1" end="1"/>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Effect transition="in" filter="fade">
                                      <p:cBhvr>
                                        <p:cTn id="49" dur="1000"/>
                                        <p:tgtEl>
                                          <p:spTgt spid="6">
                                            <p:txEl>
                                              <p:pRg st="2" end="2"/>
                                            </p:txEl>
                                          </p:spTgt>
                                        </p:tgtEl>
                                      </p:cBhvr>
                                    </p:animEffect>
                                    <p:anim calcmode="lin" valueType="num">
                                      <p:cBhvr>
                                        <p:cTn id="5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2" end="2"/>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6">
                                            <p:txEl>
                                              <p:pRg st="3" end="3"/>
                                            </p:txEl>
                                          </p:spTgt>
                                        </p:tgtEl>
                                        <p:attrNameLst>
                                          <p:attrName>style.visibility</p:attrName>
                                        </p:attrNameLst>
                                      </p:cBhvr>
                                      <p:to>
                                        <p:strVal val="visible"/>
                                      </p:to>
                                    </p:set>
                                    <p:animEffect transition="in" filter="fade">
                                      <p:cBhvr>
                                        <p:cTn id="54" dur="1000"/>
                                        <p:tgtEl>
                                          <p:spTgt spid="6">
                                            <p:txEl>
                                              <p:pRg st="3" end="3"/>
                                            </p:txEl>
                                          </p:spTgt>
                                        </p:tgtEl>
                                      </p:cBhvr>
                                    </p:animEffect>
                                    <p:anim calcmode="lin" valueType="num">
                                      <p:cBhvr>
                                        <p:cTn id="5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6" dur="1000" fill="hold"/>
                                        <p:tgtEl>
                                          <p:spTgt spid="6">
                                            <p:txEl>
                                              <p:pRg st="3" end="3"/>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6">
                                            <p:txEl>
                                              <p:pRg st="4" end="4"/>
                                            </p:txEl>
                                          </p:spTgt>
                                        </p:tgtEl>
                                        <p:attrNameLst>
                                          <p:attrName>style.visibility</p:attrName>
                                        </p:attrNameLst>
                                      </p:cBhvr>
                                      <p:to>
                                        <p:strVal val="visible"/>
                                      </p:to>
                                    </p:set>
                                    <p:animEffect transition="in" filter="fade">
                                      <p:cBhvr>
                                        <p:cTn id="59" dur="1000"/>
                                        <p:tgtEl>
                                          <p:spTgt spid="6">
                                            <p:txEl>
                                              <p:pRg st="4" end="4"/>
                                            </p:txEl>
                                          </p:spTgt>
                                        </p:tgtEl>
                                      </p:cBhvr>
                                    </p:animEffect>
                                    <p:anim calcmode="lin" valueType="num">
                                      <p:cBhvr>
                                        <p:cTn id="6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61" dur="1000" fill="hold"/>
                                        <p:tgtEl>
                                          <p:spTgt spid="6">
                                            <p:txEl>
                                              <p:pRg st="4" end="4"/>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5">
                                            <p:txEl>
                                              <p:pRg st="0" end="0"/>
                                            </p:txEl>
                                          </p:spTgt>
                                        </p:tgtEl>
                                        <p:attrNameLst>
                                          <p:attrName>style.visibility</p:attrName>
                                        </p:attrNameLst>
                                      </p:cBhvr>
                                      <p:to>
                                        <p:strVal val="visible"/>
                                      </p:to>
                                    </p:set>
                                    <p:animEffect transition="in" filter="fade">
                                      <p:cBhvr>
                                        <p:cTn id="64" dur="1000"/>
                                        <p:tgtEl>
                                          <p:spTgt spid="5">
                                            <p:txEl>
                                              <p:pRg st="0" end="0"/>
                                            </p:txEl>
                                          </p:spTgt>
                                        </p:tgtEl>
                                      </p:cBhvr>
                                    </p:animEffect>
                                    <p:anim calcmode="lin" valueType="num">
                                      <p:cBhvr>
                                        <p:cTn id="6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6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53438-3C2F-3836-910B-BDD2C3DC2B4E}"/>
              </a:ext>
            </a:extLst>
          </p:cNvPr>
          <p:cNvSpPr>
            <a:spLocks noGrp="1"/>
          </p:cNvSpPr>
          <p:nvPr>
            <p:ph type="title"/>
          </p:nvPr>
        </p:nvSpPr>
        <p:spPr/>
        <p:txBody>
          <a:bodyPr/>
          <a:lstStyle/>
          <a:p>
            <a:pPr lvl="0"/>
            <a:r>
              <a:rPr lang="en-US" b="1" dirty="0"/>
              <a:t>Supportive Care</a:t>
            </a:r>
            <a:endParaRPr lang="en-US" dirty="0"/>
          </a:p>
        </p:txBody>
      </p:sp>
      <p:sp>
        <p:nvSpPr>
          <p:cNvPr id="3" name="Content Placeholder 2">
            <a:extLst>
              <a:ext uri="{FF2B5EF4-FFF2-40B4-BE49-F238E27FC236}">
                <a16:creationId xmlns:a16="http://schemas.microsoft.com/office/drawing/2014/main" id="{DDD0E953-08E2-1A43-89CC-37BB7C6C758C}"/>
              </a:ext>
            </a:extLst>
          </p:cNvPr>
          <p:cNvSpPr>
            <a:spLocks noGrp="1"/>
          </p:cNvSpPr>
          <p:nvPr>
            <p:ph idx="14"/>
          </p:nvPr>
        </p:nvSpPr>
        <p:spPr/>
        <p:txBody>
          <a:bodyPr>
            <a:normAutofit/>
          </a:bodyPr>
          <a:lstStyle/>
          <a:p>
            <a:pPr lvl="0"/>
            <a:r>
              <a:rPr lang="en-US" sz="2000" dirty="0"/>
              <a:t>Hydration</a:t>
            </a:r>
          </a:p>
          <a:p>
            <a:pPr lvl="0"/>
            <a:r>
              <a:rPr lang="en-US" sz="2000" dirty="0"/>
              <a:t>Fever control (acetaminophen/NSAIDs)</a:t>
            </a:r>
          </a:p>
          <a:p>
            <a:pPr lvl="0"/>
            <a:r>
              <a:rPr lang="en-US" sz="2000" dirty="0"/>
              <a:t>Rest.</a:t>
            </a:r>
          </a:p>
        </p:txBody>
      </p:sp>
      <p:pic>
        <p:nvPicPr>
          <p:cNvPr id="4" name="Graphic 3">
            <a:extLst>
              <a:ext uri="{FF2B5EF4-FFF2-40B4-BE49-F238E27FC236}">
                <a16:creationId xmlns:a16="http://schemas.microsoft.com/office/drawing/2014/main" id="{B2F59D8B-6632-5CAA-F91C-DB39C16F2D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0948" y="601542"/>
            <a:ext cx="1667027" cy="1739265"/>
          </a:xfrm>
          <a:prstGeom prst="rect">
            <a:avLst/>
          </a:prstGeom>
        </p:spPr>
      </p:pic>
      <p:pic>
        <p:nvPicPr>
          <p:cNvPr id="5" name="Graphic 4">
            <a:extLst>
              <a:ext uri="{FF2B5EF4-FFF2-40B4-BE49-F238E27FC236}">
                <a16:creationId xmlns:a16="http://schemas.microsoft.com/office/drawing/2014/main" id="{34CFCE74-03B4-0973-A155-916FDD278C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3928956" y="4002034"/>
            <a:ext cx="1675394" cy="830923"/>
          </a:xfrm>
          <a:prstGeom prst="rect">
            <a:avLst/>
          </a:prstGeom>
        </p:spPr>
      </p:pic>
      <p:pic>
        <p:nvPicPr>
          <p:cNvPr id="6" name="Graphic 5">
            <a:extLst>
              <a:ext uri="{FF2B5EF4-FFF2-40B4-BE49-F238E27FC236}">
                <a16:creationId xmlns:a16="http://schemas.microsoft.com/office/drawing/2014/main" id="{5942805B-CD0E-D910-2BC3-C359D57134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7870926" y="1101631"/>
            <a:ext cx="726012" cy="604383"/>
          </a:xfrm>
          <a:prstGeom prst="rect">
            <a:avLst/>
          </a:prstGeom>
        </p:spPr>
      </p:pic>
    </p:spTree>
    <p:extLst>
      <p:ext uri="{BB962C8B-B14F-4D97-AF65-F5344CB8AC3E}">
        <p14:creationId xmlns:p14="http://schemas.microsoft.com/office/powerpoint/2010/main" val="1741017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961DB-073D-FC05-5B17-1CBF0AA23E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9877FE-660C-899A-9E65-FAE062A5FFDF}"/>
              </a:ext>
            </a:extLst>
          </p:cNvPr>
          <p:cNvSpPr>
            <a:spLocks noGrp="1"/>
          </p:cNvSpPr>
          <p:nvPr>
            <p:ph type="title"/>
            <p:custDataLst>
              <p:tags r:id="rId2"/>
            </p:custDataLst>
          </p:nvPr>
        </p:nvSpPr>
        <p:spPr>
          <a:xfrm>
            <a:off x="1994253" y="337320"/>
            <a:ext cx="6064915" cy="1152525"/>
          </a:xfrm>
        </p:spPr>
        <p:txBody>
          <a:bodyPr anchor="ctr">
            <a:normAutofit/>
          </a:bodyPr>
          <a:lstStyle/>
          <a:p>
            <a:r>
              <a:rPr lang="en-US" noProof="1"/>
              <a:t>Pericarditis vs. Myocarditis</a:t>
            </a:r>
          </a:p>
        </p:txBody>
      </p:sp>
      <p:sp>
        <p:nvSpPr>
          <p:cNvPr id="3" name="Text Placeholder 2">
            <a:extLst>
              <a:ext uri="{FF2B5EF4-FFF2-40B4-BE49-F238E27FC236}">
                <a16:creationId xmlns:a16="http://schemas.microsoft.com/office/drawing/2014/main" id="{74300F67-63C3-4D05-A3B7-612CE1011825}"/>
              </a:ext>
            </a:extLst>
          </p:cNvPr>
          <p:cNvSpPr>
            <a:spLocks noGrp="1"/>
          </p:cNvSpPr>
          <p:nvPr>
            <p:ph type="body" idx="1"/>
            <p:custDataLst>
              <p:tags r:id="rId3"/>
            </p:custDataLst>
          </p:nvPr>
        </p:nvSpPr>
        <p:spPr>
          <a:xfrm>
            <a:off x="443782" y="4340825"/>
            <a:ext cx="3807096" cy="475710"/>
          </a:xfrm>
        </p:spPr>
        <p:txBody>
          <a:bodyPr vert="horz" lIns="0" tIns="37719" rIns="75438" bIns="37719" rtlCol="0" anchor="b">
            <a:normAutofit/>
          </a:bodyPr>
          <a:lstStyle/>
          <a:p>
            <a:pPr algn="ctr">
              <a:lnSpc>
                <a:spcPct val="70000"/>
              </a:lnSpc>
            </a:pPr>
            <a:r>
              <a:rPr lang="en-US" b="1" noProof="1">
                <a:solidFill>
                  <a:schemeClr val="accent1"/>
                </a:solidFill>
              </a:rPr>
              <a:t>Pericarditis Features</a:t>
            </a:r>
          </a:p>
        </p:txBody>
      </p:sp>
      <p:sp>
        <p:nvSpPr>
          <p:cNvPr id="4" name="Content Placeholder 3">
            <a:extLst>
              <a:ext uri="{FF2B5EF4-FFF2-40B4-BE49-F238E27FC236}">
                <a16:creationId xmlns:a16="http://schemas.microsoft.com/office/drawing/2014/main" id="{4F3A994E-F06B-9113-AC14-E841E0AA0B89}"/>
              </a:ext>
            </a:extLst>
          </p:cNvPr>
          <p:cNvSpPr>
            <a:spLocks noGrp="1"/>
          </p:cNvSpPr>
          <p:nvPr>
            <p:ph sz="half" idx="2"/>
            <p:custDataLst>
              <p:tags r:id="rId4"/>
            </p:custDataLst>
          </p:nvPr>
        </p:nvSpPr>
        <p:spPr>
          <a:xfrm>
            <a:off x="0" y="4905542"/>
            <a:ext cx="4250878" cy="1730115"/>
          </a:xfrm>
        </p:spPr>
        <p:txBody>
          <a:bodyPr lIns="0">
            <a:normAutofit/>
          </a:bodyPr>
          <a:lstStyle/>
          <a:p>
            <a:pPr marL="9168" indent="0" algn="ctr">
              <a:buNone/>
            </a:pPr>
            <a:r>
              <a:rPr lang="en-US" sz="1800" noProof="1"/>
              <a:t>Positional and pleuritic pain, diffuse ST elevation, and friction rub are key signs. Look for ECG changes and listen for pericardial friction rub.</a:t>
            </a:r>
          </a:p>
        </p:txBody>
      </p:sp>
      <p:sp>
        <p:nvSpPr>
          <p:cNvPr id="5" name="Text Placeholder 4">
            <a:extLst>
              <a:ext uri="{FF2B5EF4-FFF2-40B4-BE49-F238E27FC236}">
                <a16:creationId xmlns:a16="http://schemas.microsoft.com/office/drawing/2014/main" id="{F18BBB2D-72CC-10CB-A2CE-A6D3A524C386}"/>
              </a:ext>
            </a:extLst>
          </p:cNvPr>
          <p:cNvSpPr>
            <a:spLocks noGrp="1"/>
          </p:cNvSpPr>
          <p:nvPr>
            <p:ph type="body" sz="quarter" idx="3"/>
            <p:custDataLst>
              <p:tags r:id="rId5"/>
            </p:custDataLst>
          </p:nvPr>
        </p:nvSpPr>
        <p:spPr>
          <a:xfrm>
            <a:off x="5367943" y="4355491"/>
            <a:ext cx="3807096" cy="475710"/>
          </a:xfrm>
        </p:spPr>
        <p:txBody>
          <a:bodyPr vert="horz" lIns="0" tIns="37719" rIns="75438" bIns="37719" rtlCol="0" anchor="b">
            <a:normAutofit/>
          </a:bodyPr>
          <a:lstStyle/>
          <a:p>
            <a:pPr algn="ctr">
              <a:lnSpc>
                <a:spcPct val="80000"/>
              </a:lnSpc>
            </a:pPr>
            <a:r>
              <a:rPr lang="en-US" b="1" noProof="1">
                <a:solidFill>
                  <a:schemeClr val="accent1"/>
                </a:solidFill>
              </a:rPr>
              <a:t>Myocarditis Features</a:t>
            </a:r>
          </a:p>
        </p:txBody>
      </p:sp>
      <p:sp>
        <p:nvSpPr>
          <p:cNvPr id="6" name="Content Placeholder 5">
            <a:extLst>
              <a:ext uri="{FF2B5EF4-FFF2-40B4-BE49-F238E27FC236}">
                <a16:creationId xmlns:a16="http://schemas.microsoft.com/office/drawing/2014/main" id="{1F77BD34-C541-22D0-6230-5F9745ECA73F}"/>
              </a:ext>
            </a:extLst>
          </p:cNvPr>
          <p:cNvSpPr>
            <a:spLocks noGrp="1"/>
          </p:cNvSpPr>
          <p:nvPr>
            <p:ph sz="quarter" idx="4"/>
            <p:custDataLst>
              <p:tags r:id="rId6"/>
            </p:custDataLst>
          </p:nvPr>
        </p:nvSpPr>
        <p:spPr>
          <a:xfrm>
            <a:off x="5367942" y="4920208"/>
            <a:ext cx="4690457" cy="2063715"/>
          </a:xfrm>
        </p:spPr>
        <p:txBody>
          <a:bodyPr lIns="0">
            <a:normAutofit/>
          </a:bodyPr>
          <a:lstStyle/>
          <a:p>
            <a:pPr marL="9168" indent="0" algn="ctr">
              <a:buNone/>
            </a:pPr>
            <a:r>
              <a:rPr lang="en-US" sz="1800" noProof="1"/>
              <a:t>Chest pain, elevated troponin, and ventricular dysfunction (often mimics MI). Both conditions may overlap as myopericarditis.</a:t>
            </a:r>
          </a:p>
        </p:txBody>
      </p:sp>
      <p:pic>
        <p:nvPicPr>
          <p:cNvPr id="10" name="Picture Placeholder 9">
            <a:extLst>
              <a:ext uri="{FF2B5EF4-FFF2-40B4-BE49-F238E27FC236}">
                <a16:creationId xmlns:a16="http://schemas.microsoft.com/office/drawing/2014/main" id="{95F8FE29-577E-52B7-45FD-359F075D9C51}"/>
              </a:ext>
            </a:extLst>
          </p:cNvPr>
          <p:cNvPicPr>
            <a:picLocks noGrp="1"/>
          </p:cNvPicPr>
          <p:nvPr>
            <p:ph type="pic" sz="quarter" idx="4294967295"/>
            <p:custDataLst>
              <p:tags r:id="rId7"/>
            </p:custDataLst>
          </p:nvPr>
        </p:nvPicPr>
        <p:blipFill rotWithShape="1">
          <a:blip r:embed="rId11"/>
          <a:srcRect t="7975" b="7975"/>
          <a:stretch/>
        </p:blipFill>
        <p:spPr>
          <a:xfrm>
            <a:off x="468493" y="1489845"/>
            <a:ext cx="3465333" cy="1941730"/>
          </a:xfrm>
          <a:ln>
            <a:noFill/>
          </a:ln>
        </p:spPr>
      </p:pic>
      <p:pic>
        <p:nvPicPr>
          <p:cNvPr id="12" name="Picture Placeholder 11">
            <a:extLst>
              <a:ext uri="{FF2B5EF4-FFF2-40B4-BE49-F238E27FC236}">
                <a16:creationId xmlns:a16="http://schemas.microsoft.com/office/drawing/2014/main" id="{402D0823-6D78-30F6-E339-5E5057EC2EE1}"/>
              </a:ext>
            </a:extLst>
          </p:cNvPr>
          <p:cNvPicPr>
            <a:picLocks noGrp="1"/>
          </p:cNvPicPr>
          <p:nvPr>
            <p:ph type="pic" sz="quarter" idx="4294967295"/>
            <p:custDataLst>
              <p:tags r:id="rId8"/>
            </p:custDataLst>
          </p:nvPr>
        </p:nvPicPr>
        <p:blipFill rotWithShape="1">
          <a:blip r:embed="rId12"/>
          <a:srcRect t="7975" b="7975"/>
          <a:stretch/>
        </p:blipFill>
        <p:spPr>
          <a:xfrm>
            <a:off x="5709706" y="1489845"/>
            <a:ext cx="3465333" cy="1941730"/>
          </a:xfrm>
          <a:ln>
            <a:noFill/>
          </a:ln>
        </p:spPr>
      </p:pic>
      <p:sp>
        <p:nvSpPr>
          <p:cNvPr id="11" name="Text Placeholder 6">
            <a:extLst>
              <a:ext uri="{FF2B5EF4-FFF2-40B4-BE49-F238E27FC236}">
                <a16:creationId xmlns:a16="http://schemas.microsoft.com/office/drawing/2014/main" id="{5A0C206F-F883-21A6-ACAC-E8FBC1430F7E}"/>
              </a:ext>
            </a:extLst>
          </p:cNvPr>
          <p:cNvSpPr txBox="1">
            <a:spLocks/>
          </p:cNvSpPr>
          <p:nvPr>
            <p:custDataLst>
              <p:tags r:id="rId9"/>
            </p:custDataLst>
          </p:nvPr>
        </p:nvSpPr>
        <p:spPr>
          <a:xfrm rot="20384201">
            <a:off x="40361" y="583253"/>
            <a:ext cx="1510070" cy="502920"/>
          </a:xfrm>
          <a:prstGeom prst="rect">
            <a:avLst/>
          </a:prstGeom>
          <a:noFill/>
          <a:ln>
            <a:noFill/>
          </a:ln>
          <a:effectLst/>
        </p:spPr>
        <p:txBody>
          <a:bodyPr vert="horz" lIns="0" tIns="37719" rIns="75438" bIns="37719" rtlCol="0" anchor="b">
            <a:no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6822" marR="0" lvl="0" indent="-277654" algn="ctr" defTabSz="754361" rtl="0" eaLnBrk="1" fontAlgn="ctr" latinLnBrk="0" hangingPunct="1">
              <a:lnSpc>
                <a:spcPct val="85000"/>
              </a:lnSpc>
              <a:spcBef>
                <a:spcPct val="0"/>
              </a:spcBef>
              <a:spcAft>
                <a:spcPts val="0"/>
              </a:spcAft>
              <a:buClrTx/>
              <a:buSzPct val="100000"/>
              <a:buFont typeface="Arial" panose="020B0604020202020204" pitchFamily="34" charset="0"/>
              <a:buNone/>
              <a:tabLst/>
              <a:defRPr/>
            </a:pPr>
            <a:r>
              <a:rPr kumimoji="0" lang="en-US" sz="1650" b="1" i="0" u="none" strike="noStrike" kern="1200" cap="all" spc="-83" normalizeH="0" baseline="0" noProof="1">
                <a:ln>
                  <a:noFill/>
                </a:ln>
                <a:solidFill>
                  <a:srgbClr val="FFFF85"/>
                </a:solidFill>
                <a:effectLst/>
                <a:uLnTx/>
                <a:uFillTx/>
                <a:latin typeface="Cavolini"/>
                <a:ea typeface="+mn-ea"/>
                <a:cs typeface="Arial" panose="020B0604020202020204" pitchFamily="34" charset="0"/>
              </a:rPr>
              <a:t>Clinical Review</a:t>
            </a:r>
          </a:p>
        </p:txBody>
      </p:sp>
      <p:pic>
        <p:nvPicPr>
          <p:cNvPr id="13" name="Graphic 12">
            <a:extLst>
              <a:ext uri="{FF2B5EF4-FFF2-40B4-BE49-F238E27FC236}">
                <a16:creationId xmlns:a16="http://schemas.microsoft.com/office/drawing/2014/main" id="{92C88181-0707-0511-F656-E96E59AE50F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384352">
            <a:off x="1815133" y="4137337"/>
            <a:ext cx="952516" cy="495985"/>
          </a:xfrm>
          <a:prstGeom prst="rect">
            <a:avLst/>
          </a:prstGeom>
        </p:spPr>
      </p:pic>
      <p:pic>
        <p:nvPicPr>
          <p:cNvPr id="14" name="Graphic 13">
            <a:extLst>
              <a:ext uri="{FF2B5EF4-FFF2-40B4-BE49-F238E27FC236}">
                <a16:creationId xmlns:a16="http://schemas.microsoft.com/office/drawing/2014/main" id="{B25945E3-B9B6-ABC2-111E-88C9BFE4828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384352">
            <a:off x="6761103" y="4144305"/>
            <a:ext cx="952516" cy="495985"/>
          </a:xfrm>
          <a:prstGeom prst="rect">
            <a:avLst/>
          </a:prstGeom>
        </p:spPr>
      </p:pic>
    </p:spTree>
    <p:custDataLst>
      <p:tags r:id="rId1"/>
    </p:custDataLst>
    <p:extLst>
      <p:ext uri="{BB962C8B-B14F-4D97-AF65-F5344CB8AC3E}">
        <p14:creationId xmlns:p14="http://schemas.microsoft.com/office/powerpoint/2010/main" val="87166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fade">
                                      <p:cBhvr>
                                        <p:cTn id="3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C19E8B76-EA09-18E5-7084-0A2FA7739036}"/>
              </a:ext>
            </a:extLst>
          </p:cNvPr>
          <p:cNvSpPr txBox="1">
            <a:spLocks/>
          </p:cNvSpPr>
          <p:nvPr>
            <p:custDataLst>
              <p:tags r:id="rId1"/>
            </p:custDataLst>
          </p:nvPr>
        </p:nvSpPr>
        <p:spPr>
          <a:xfrm>
            <a:off x="1434830" y="481519"/>
            <a:ext cx="7378429" cy="2256817"/>
          </a:xfrm>
          <a:prstGeom prst="rect">
            <a:avLst/>
          </a:prstGeom>
        </p:spPr>
        <p:txBody>
          <a:bodyPr>
            <a:norm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indent="0" algn="ctr">
              <a:buClr>
                <a:schemeClr val="accent2"/>
              </a:buClr>
              <a:buNone/>
            </a:pPr>
            <a:r>
              <a:rPr lang="en-US" sz="2800" b="1" noProof="1"/>
              <a:t>Patient Case #1</a:t>
            </a:r>
          </a:p>
        </p:txBody>
      </p:sp>
      <p:pic>
        <p:nvPicPr>
          <p:cNvPr id="9" name="Picture 8">
            <a:extLst>
              <a:ext uri="{FF2B5EF4-FFF2-40B4-BE49-F238E27FC236}">
                <a16:creationId xmlns:a16="http://schemas.microsoft.com/office/drawing/2014/main" id="{78B3D800-9AD8-3D26-17BE-38166A61B7EA}"/>
              </a:ext>
            </a:extLst>
          </p:cNvPr>
          <p:cNvPicPr>
            <a:picLocks noChangeAspect="1"/>
          </p:cNvPicPr>
          <p:nvPr/>
        </p:nvPicPr>
        <p:blipFill>
          <a:blip r:embed="rId3"/>
          <a:stretch>
            <a:fillRect/>
          </a:stretch>
        </p:blipFill>
        <p:spPr>
          <a:xfrm>
            <a:off x="943962" y="1691469"/>
            <a:ext cx="5700029" cy="5665131"/>
          </a:xfrm>
          <a:prstGeom prst="rect">
            <a:avLst/>
          </a:prstGeom>
        </p:spPr>
      </p:pic>
    </p:spTree>
    <p:extLst>
      <p:ext uri="{BB962C8B-B14F-4D97-AF65-F5344CB8AC3E}">
        <p14:creationId xmlns:p14="http://schemas.microsoft.com/office/powerpoint/2010/main" val="3973597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1DA82-A018-7D7B-7AC3-B5BD3A8FD4BA}"/>
              </a:ext>
            </a:extLst>
          </p:cNvPr>
          <p:cNvSpPr>
            <a:spLocks noGrp="1"/>
          </p:cNvSpPr>
          <p:nvPr>
            <p:ph type="title"/>
          </p:nvPr>
        </p:nvSpPr>
        <p:spPr>
          <a:xfrm>
            <a:off x="1858064" y="126460"/>
            <a:ext cx="6064917" cy="588073"/>
          </a:xfrm>
        </p:spPr>
        <p:txBody>
          <a:bodyPr/>
          <a:lstStyle/>
          <a:p>
            <a:pPr lvl="0"/>
            <a:r>
              <a:rPr lang="en-US" sz="1800" b="0" i="0" kern="1200" spc="0" normalizeH="0" baseline="0" dirty="0">
                <a:solidFill>
                  <a:schemeClr val="tx1"/>
                </a:solidFill>
                <a:effectLst/>
                <a:latin typeface="+mn-lt"/>
                <a:ea typeface="+mn-ea"/>
                <a:cs typeface="Arial" panose="020B0604020202020204" pitchFamily="34" charset="0"/>
              </a:rPr>
              <a:t>Pericarditis/Myocarditis</a:t>
            </a:r>
            <a:endParaRPr lang="en-US" dirty="0"/>
          </a:p>
        </p:txBody>
      </p:sp>
      <p:graphicFrame>
        <p:nvGraphicFramePr>
          <p:cNvPr id="8" name="Table 7">
            <a:extLst>
              <a:ext uri="{FF2B5EF4-FFF2-40B4-BE49-F238E27FC236}">
                <a16:creationId xmlns:a16="http://schemas.microsoft.com/office/drawing/2014/main" id="{FAC01C09-6452-E227-9436-B4EA95592FB7}"/>
              </a:ext>
            </a:extLst>
          </p:cNvPr>
          <p:cNvGraphicFramePr>
            <a:graphicFrameLocks noGrp="1"/>
          </p:cNvGraphicFramePr>
          <p:nvPr>
            <p:extLst>
              <p:ext uri="{D42A27DB-BD31-4B8C-83A1-F6EECF244321}">
                <p14:modId xmlns:p14="http://schemas.microsoft.com/office/powerpoint/2010/main" val="2700921459"/>
              </p:ext>
            </p:extLst>
          </p:nvPr>
        </p:nvGraphicFramePr>
        <p:xfrm>
          <a:off x="0" y="1320668"/>
          <a:ext cx="10058400" cy="6325272"/>
        </p:xfrm>
        <a:graphic>
          <a:graphicData uri="http://schemas.openxmlformats.org/drawingml/2006/table">
            <a:tbl>
              <a:tblPr/>
              <a:tblGrid>
                <a:gridCol w="2891790">
                  <a:extLst>
                    <a:ext uri="{9D8B030D-6E8A-4147-A177-3AD203B41FA5}">
                      <a16:colId xmlns:a16="http://schemas.microsoft.com/office/drawing/2014/main" val="3145203606"/>
                    </a:ext>
                  </a:extLst>
                </a:gridCol>
                <a:gridCol w="3463290">
                  <a:extLst>
                    <a:ext uri="{9D8B030D-6E8A-4147-A177-3AD203B41FA5}">
                      <a16:colId xmlns:a16="http://schemas.microsoft.com/office/drawing/2014/main" val="673452934"/>
                    </a:ext>
                  </a:extLst>
                </a:gridCol>
                <a:gridCol w="3703320">
                  <a:extLst>
                    <a:ext uri="{9D8B030D-6E8A-4147-A177-3AD203B41FA5}">
                      <a16:colId xmlns:a16="http://schemas.microsoft.com/office/drawing/2014/main" val="155936429"/>
                    </a:ext>
                  </a:extLst>
                </a:gridCol>
              </a:tblGrid>
              <a:tr h="851479">
                <a:tc>
                  <a:txBody>
                    <a:bodyPr/>
                    <a:lstStyle/>
                    <a:p>
                      <a:pPr>
                        <a:buNone/>
                      </a:pPr>
                      <a:r>
                        <a:rPr lang="en-US" sz="2400" b="1" dirty="0"/>
                        <a:t>Feature</a:t>
                      </a:r>
                    </a:p>
                    <a:p>
                      <a:pPr>
                        <a:buNone/>
                      </a:pPr>
                      <a:endParaRPr lang="en-US" sz="2400" dirty="0"/>
                    </a:p>
                  </a:txBody>
                  <a:tcPr anchor="ctr">
                    <a:lnL>
                      <a:noFill/>
                    </a:lnL>
                    <a:lnR>
                      <a:noFill/>
                    </a:lnR>
                    <a:lnT>
                      <a:noFill/>
                    </a:lnT>
                    <a:lnB>
                      <a:noFill/>
                    </a:lnB>
                    <a:noFill/>
                  </a:tcPr>
                </a:tc>
                <a:tc>
                  <a:txBody>
                    <a:bodyPr/>
                    <a:lstStyle/>
                    <a:p>
                      <a:pPr>
                        <a:buNone/>
                      </a:pPr>
                      <a:r>
                        <a:rPr lang="en-US" sz="2400" b="1" dirty="0"/>
                        <a:t>Pericarditis</a:t>
                      </a:r>
                    </a:p>
                    <a:p>
                      <a:pPr>
                        <a:buNone/>
                      </a:pPr>
                      <a:endParaRPr lang="en-US" sz="2400" dirty="0"/>
                    </a:p>
                  </a:txBody>
                  <a:tcPr anchor="ctr">
                    <a:lnL>
                      <a:noFill/>
                    </a:lnL>
                    <a:lnR>
                      <a:noFill/>
                    </a:lnR>
                    <a:lnT>
                      <a:noFill/>
                    </a:lnT>
                    <a:lnB>
                      <a:noFill/>
                    </a:lnB>
                    <a:noFill/>
                  </a:tcPr>
                </a:tc>
                <a:tc>
                  <a:txBody>
                    <a:bodyPr/>
                    <a:lstStyle/>
                    <a:p>
                      <a:pPr>
                        <a:buNone/>
                      </a:pPr>
                      <a:r>
                        <a:rPr lang="en-US" sz="2400" b="1" dirty="0"/>
                        <a:t>Myocarditis</a:t>
                      </a:r>
                    </a:p>
                    <a:p>
                      <a:pPr>
                        <a:buNone/>
                      </a:pPr>
                      <a:endParaRPr lang="en-US" sz="2400" dirty="0"/>
                    </a:p>
                  </a:txBody>
                  <a:tcPr anchor="ctr">
                    <a:lnL>
                      <a:noFill/>
                    </a:lnL>
                    <a:lnR>
                      <a:noFill/>
                    </a:lnR>
                    <a:lnT>
                      <a:noFill/>
                    </a:lnT>
                    <a:lnB>
                      <a:noFill/>
                    </a:lnB>
                    <a:noFill/>
                  </a:tcPr>
                </a:tc>
                <a:extLst>
                  <a:ext uri="{0D108BD9-81ED-4DB2-BD59-A6C34878D82A}">
                    <a16:rowId xmlns:a16="http://schemas.microsoft.com/office/drawing/2014/main" val="3833192934"/>
                  </a:ext>
                </a:extLst>
              </a:tr>
              <a:tr h="1581318">
                <a:tc>
                  <a:txBody>
                    <a:bodyPr/>
                    <a:lstStyle/>
                    <a:p>
                      <a:pPr>
                        <a:buNone/>
                      </a:pPr>
                      <a:r>
                        <a:rPr lang="en-US" sz="2400" b="1"/>
                        <a:t>Definition</a:t>
                      </a:r>
                      <a:endParaRPr lang="en-US" sz="2400"/>
                    </a:p>
                  </a:txBody>
                  <a:tcPr anchor="ctr">
                    <a:lnL>
                      <a:noFill/>
                    </a:lnL>
                    <a:lnR>
                      <a:noFill/>
                    </a:lnR>
                    <a:lnT>
                      <a:noFill/>
                    </a:lnT>
                    <a:lnB>
                      <a:noFill/>
                    </a:lnB>
                    <a:noFill/>
                  </a:tcPr>
                </a:tc>
                <a:tc>
                  <a:txBody>
                    <a:bodyPr/>
                    <a:lstStyle/>
                    <a:p>
                      <a:pPr>
                        <a:buNone/>
                      </a:pPr>
                      <a:r>
                        <a:rPr lang="en-US" sz="2400" dirty="0"/>
                        <a:t>Inflammation of the </a:t>
                      </a:r>
                      <a:r>
                        <a:rPr lang="en-US" sz="2400" b="1" dirty="0"/>
                        <a:t>pericardial sac</a:t>
                      </a:r>
                      <a:r>
                        <a:rPr lang="en-US" sz="2400" dirty="0"/>
                        <a:t> (outer lining of heart)</a:t>
                      </a:r>
                    </a:p>
                  </a:txBody>
                  <a:tcPr anchor="ctr">
                    <a:lnL>
                      <a:noFill/>
                    </a:lnL>
                    <a:lnR>
                      <a:noFill/>
                    </a:lnR>
                    <a:lnT>
                      <a:noFill/>
                    </a:lnT>
                    <a:lnB>
                      <a:noFill/>
                    </a:lnB>
                    <a:noFill/>
                  </a:tcPr>
                </a:tc>
                <a:tc>
                  <a:txBody>
                    <a:bodyPr/>
                    <a:lstStyle/>
                    <a:p>
                      <a:pPr>
                        <a:buNone/>
                      </a:pPr>
                      <a:r>
                        <a:rPr lang="en-US" sz="2400" dirty="0"/>
                        <a:t>Inflammation of the </a:t>
                      </a:r>
                      <a:r>
                        <a:rPr lang="en-US" sz="2400" b="1" dirty="0"/>
                        <a:t>myocardial muscle layer</a:t>
                      </a:r>
                      <a:endParaRPr lang="en-US" sz="2400" dirty="0"/>
                    </a:p>
                  </a:txBody>
                  <a:tcPr anchor="ctr">
                    <a:lnL>
                      <a:noFill/>
                    </a:lnL>
                    <a:lnR>
                      <a:noFill/>
                    </a:lnR>
                    <a:lnT>
                      <a:noFill/>
                    </a:lnT>
                    <a:lnB>
                      <a:noFill/>
                    </a:lnB>
                    <a:noFill/>
                  </a:tcPr>
                </a:tc>
                <a:extLst>
                  <a:ext uri="{0D108BD9-81ED-4DB2-BD59-A6C34878D82A}">
                    <a16:rowId xmlns:a16="http://schemas.microsoft.com/office/drawing/2014/main" val="3244865962"/>
                  </a:ext>
                </a:extLst>
              </a:tr>
              <a:tr h="2311157">
                <a:tc>
                  <a:txBody>
                    <a:bodyPr/>
                    <a:lstStyle/>
                    <a:p>
                      <a:pPr>
                        <a:buNone/>
                      </a:pPr>
                      <a:r>
                        <a:rPr lang="en-US" sz="2400" b="1" dirty="0"/>
                        <a:t>Typical Etiology</a:t>
                      </a:r>
                      <a:endParaRPr lang="en-US" sz="2400" dirty="0"/>
                    </a:p>
                  </a:txBody>
                  <a:tcPr anchor="ctr">
                    <a:lnL>
                      <a:noFill/>
                    </a:lnL>
                    <a:lnR>
                      <a:noFill/>
                    </a:lnR>
                    <a:lnT>
                      <a:noFill/>
                    </a:lnT>
                    <a:lnB>
                      <a:noFill/>
                    </a:lnB>
                    <a:noFill/>
                  </a:tcPr>
                </a:tc>
                <a:tc>
                  <a:txBody>
                    <a:bodyPr/>
                    <a:lstStyle/>
                    <a:p>
                      <a:pPr>
                        <a:buNone/>
                      </a:pPr>
                      <a:r>
                        <a:rPr lang="en-US" sz="2400" dirty="0"/>
                        <a:t>Viral (coxsackievirus, echovirus), post-MI (Dressler’s), autoimmune, uremia</a:t>
                      </a:r>
                    </a:p>
                  </a:txBody>
                  <a:tcPr anchor="ctr">
                    <a:lnL>
                      <a:noFill/>
                    </a:lnL>
                    <a:lnR>
                      <a:noFill/>
                    </a:lnR>
                    <a:lnT>
                      <a:noFill/>
                    </a:lnT>
                    <a:lnB>
                      <a:noFill/>
                    </a:lnB>
                    <a:noFill/>
                  </a:tcPr>
                </a:tc>
                <a:tc>
                  <a:txBody>
                    <a:bodyPr/>
                    <a:lstStyle/>
                    <a:p>
                      <a:pPr>
                        <a:buNone/>
                      </a:pPr>
                      <a:r>
                        <a:rPr lang="en-US" sz="2400" dirty="0"/>
                        <a:t>Viral (coxsackievirus, adenovirus, influenza, COVID-19), autoimmune, drug/toxin-related</a:t>
                      </a:r>
                    </a:p>
                  </a:txBody>
                  <a:tcPr anchor="ctr">
                    <a:lnL>
                      <a:noFill/>
                    </a:lnL>
                    <a:lnR>
                      <a:noFill/>
                    </a:lnR>
                    <a:lnT>
                      <a:noFill/>
                    </a:lnT>
                    <a:lnB>
                      <a:noFill/>
                    </a:lnB>
                    <a:noFill/>
                  </a:tcPr>
                </a:tc>
                <a:extLst>
                  <a:ext uri="{0D108BD9-81ED-4DB2-BD59-A6C34878D82A}">
                    <a16:rowId xmlns:a16="http://schemas.microsoft.com/office/drawing/2014/main" val="158307659"/>
                  </a:ext>
                </a:extLst>
              </a:tr>
              <a:tr h="1581318">
                <a:tc>
                  <a:txBody>
                    <a:bodyPr/>
                    <a:lstStyle/>
                    <a:p>
                      <a:pPr>
                        <a:buNone/>
                      </a:pPr>
                      <a:r>
                        <a:rPr lang="en-US" sz="2400" b="1" dirty="0"/>
                        <a:t>Pathophysiology</a:t>
                      </a:r>
                      <a:endParaRPr lang="en-US" sz="2400" dirty="0"/>
                    </a:p>
                  </a:txBody>
                  <a:tcPr anchor="ctr">
                    <a:lnL>
                      <a:noFill/>
                    </a:lnL>
                    <a:lnR>
                      <a:noFill/>
                    </a:lnR>
                    <a:lnT>
                      <a:noFill/>
                    </a:lnT>
                    <a:lnB>
                      <a:noFill/>
                    </a:lnB>
                    <a:noFill/>
                  </a:tcPr>
                </a:tc>
                <a:tc>
                  <a:txBody>
                    <a:bodyPr/>
                    <a:lstStyle/>
                    <a:p>
                      <a:pPr>
                        <a:buNone/>
                      </a:pPr>
                      <a:r>
                        <a:rPr lang="en-US" sz="2400" dirty="0"/>
                        <a:t>Friction between inflamed pericardial layers</a:t>
                      </a:r>
                    </a:p>
                  </a:txBody>
                  <a:tcPr anchor="ctr">
                    <a:lnL>
                      <a:noFill/>
                    </a:lnL>
                    <a:lnR>
                      <a:noFill/>
                    </a:lnR>
                    <a:lnT>
                      <a:noFill/>
                    </a:lnT>
                    <a:lnB>
                      <a:noFill/>
                    </a:lnB>
                    <a:noFill/>
                  </a:tcPr>
                </a:tc>
                <a:tc>
                  <a:txBody>
                    <a:bodyPr/>
                    <a:lstStyle/>
                    <a:p>
                      <a:pPr>
                        <a:buNone/>
                      </a:pPr>
                      <a:r>
                        <a:rPr lang="en-US" sz="2400" dirty="0"/>
                        <a:t>Myocyte injury → impaired contractility, arrhythmia risk</a:t>
                      </a:r>
                    </a:p>
                  </a:txBody>
                  <a:tcPr anchor="ctr">
                    <a:lnL>
                      <a:noFill/>
                    </a:lnL>
                    <a:lnR>
                      <a:noFill/>
                    </a:lnR>
                    <a:lnT>
                      <a:noFill/>
                    </a:lnT>
                    <a:lnB>
                      <a:noFill/>
                    </a:lnB>
                    <a:noFill/>
                  </a:tcPr>
                </a:tc>
                <a:extLst>
                  <a:ext uri="{0D108BD9-81ED-4DB2-BD59-A6C34878D82A}">
                    <a16:rowId xmlns:a16="http://schemas.microsoft.com/office/drawing/2014/main" val="2079864038"/>
                  </a:ext>
                </a:extLst>
              </a:tr>
            </a:tbl>
          </a:graphicData>
        </a:graphic>
      </p:graphicFrame>
    </p:spTree>
    <p:extLst>
      <p:ext uri="{BB962C8B-B14F-4D97-AF65-F5344CB8AC3E}">
        <p14:creationId xmlns:p14="http://schemas.microsoft.com/office/powerpoint/2010/main" val="1877598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74DEB-3DFD-352F-B828-A302CFB2DC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534F8D-84EB-D192-2F74-597E7DB1E087}"/>
              </a:ext>
            </a:extLst>
          </p:cNvPr>
          <p:cNvSpPr>
            <a:spLocks noGrp="1"/>
          </p:cNvSpPr>
          <p:nvPr>
            <p:ph type="title"/>
          </p:nvPr>
        </p:nvSpPr>
        <p:spPr/>
        <p:txBody>
          <a:bodyPr/>
          <a:lstStyle/>
          <a:p>
            <a:r>
              <a:rPr lang="en-US" dirty="0"/>
              <a:t>We care Bear</a:t>
            </a:r>
            <a:br>
              <a:rPr lang="en-US" dirty="0"/>
            </a:br>
            <a:r>
              <a:rPr lang="en-US" dirty="0"/>
              <a:t>Domino’s “The Noid”</a:t>
            </a:r>
          </a:p>
        </p:txBody>
      </p:sp>
      <p:pic>
        <p:nvPicPr>
          <p:cNvPr id="5" name="Content Placeholder 4">
            <a:extLst>
              <a:ext uri="{FF2B5EF4-FFF2-40B4-BE49-F238E27FC236}">
                <a16:creationId xmlns:a16="http://schemas.microsoft.com/office/drawing/2014/main" id="{DF865191-D42D-6A54-2D3A-86EE1E4B8419}"/>
              </a:ext>
            </a:extLst>
          </p:cNvPr>
          <p:cNvPicPr>
            <a:picLocks noGrp="1" noChangeAspect="1"/>
          </p:cNvPicPr>
          <p:nvPr>
            <p:ph idx="14"/>
          </p:nvPr>
        </p:nvPicPr>
        <p:blipFill>
          <a:blip r:embed="rId2">
            <a:extLst>
              <a:ext uri="{28A0092B-C50C-407E-A947-70E740481C1C}">
                <a14:useLocalDpi xmlns:a14="http://schemas.microsoft.com/office/drawing/2010/main" val="0"/>
              </a:ext>
            </a:extLst>
          </a:blip>
          <a:stretch>
            <a:fillRect/>
          </a:stretch>
        </p:blipFill>
        <p:spPr>
          <a:xfrm>
            <a:off x="426531" y="1848086"/>
            <a:ext cx="4953000" cy="4953000"/>
          </a:xfrm>
        </p:spPr>
      </p:pic>
      <p:pic>
        <p:nvPicPr>
          <p:cNvPr id="7" name="Picture 6">
            <a:extLst>
              <a:ext uri="{FF2B5EF4-FFF2-40B4-BE49-F238E27FC236}">
                <a16:creationId xmlns:a16="http://schemas.microsoft.com/office/drawing/2014/main" id="{46A93C29-A1F8-A8CF-AE49-B021AEFBFA70}"/>
              </a:ext>
            </a:extLst>
          </p:cNvPr>
          <p:cNvPicPr>
            <a:picLocks noChangeAspect="1"/>
          </p:cNvPicPr>
          <p:nvPr/>
        </p:nvPicPr>
        <p:blipFill>
          <a:blip r:embed="rId3"/>
          <a:stretch>
            <a:fillRect/>
          </a:stretch>
        </p:blipFill>
        <p:spPr>
          <a:xfrm>
            <a:off x="5855892" y="1799167"/>
            <a:ext cx="3713194" cy="5245375"/>
          </a:xfrm>
          <a:prstGeom prst="rect">
            <a:avLst/>
          </a:prstGeom>
        </p:spPr>
      </p:pic>
    </p:spTree>
    <p:extLst>
      <p:ext uri="{BB962C8B-B14F-4D97-AF65-F5344CB8AC3E}">
        <p14:creationId xmlns:p14="http://schemas.microsoft.com/office/powerpoint/2010/main" val="749361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C5004-2FBE-71F4-F47E-A12BE41E41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763FDC-B7DF-AC8C-7686-19D5B307E3A6}"/>
              </a:ext>
            </a:extLst>
          </p:cNvPr>
          <p:cNvSpPr>
            <a:spLocks noGrp="1"/>
          </p:cNvSpPr>
          <p:nvPr>
            <p:ph type="title"/>
          </p:nvPr>
        </p:nvSpPr>
        <p:spPr>
          <a:xfrm>
            <a:off x="1994252" y="518160"/>
            <a:ext cx="6064917" cy="760307"/>
          </a:xfrm>
        </p:spPr>
        <p:txBody>
          <a:bodyPr/>
          <a:lstStyle/>
          <a:p>
            <a:r>
              <a:rPr lang="en-US" dirty="0"/>
              <a:t>Case #9</a:t>
            </a:r>
          </a:p>
        </p:txBody>
      </p:sp>
      <p:pic>
        <p:nvPicPr>
          <p:cNvPr id="4" name="Picture 3">
            <a:extLst>
              <a:ext uri="{FF2B5EF4-FFF2-40B4-BE49-F238E27FC236}">
                <a16:creationId xmlns:a16="http://schemas.microsoft.com/office/drawing/2014/main" id="{3344E051-71AA-EDD2-22A8-413F7C1187F3}"/>
              </a:ext>
            </a:extLst>
          </p:cNvPr>
          <p:cNvPicPr>
            <a:picLocks noChangeAspect="1"/>
          </p:cNvPicPr>
          <p:nvPr/>
        </p:nvPicPr>
        <p:blipFill>
          <a:blip r:embed="rId2"/>
          <a:stretch>
            <a:fillRect/>
          </a:stretch>
        </p:blipFill>
        <p:spPr>
          <a:xfrm>
            <a:off x="766337" y="1757065"/>
            <a:ext cx="7674930" cy="5368847"/>
          </a:xfrm>
          <a:prstGeom prst="rect">
            <a:avLst/>
          </a:prstGeom>
        </p:spPr>
      </p:pic>
    </p:spTree>
    <p:extLst>
      <p:ext uri="{BB962C8B-B14F-4D97-AF65-F5344CB8AC3E}">
        <p14:creationId xmlns:p14="http://schemas.microsoft.com/office/powerpoint/2010/main" val="763082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BAFA-F78C-436F-50BC-E4A454624FE9}"/>
              </a:ext>
            </a:extLst>
          </p:cNvPr>
          <p:cNvSpPr>
            <a:spLocks noGrp="1"/>
          </p:cNvSpPr>
          <p:nvPr>
            <p:ph type="title"/>
          </p:nvPr>
        </p:nvSpPr>
        <p:spPr>
          <a:xfrm>
            <a:off x="1994252" y="111868"/>
            <a:ext cx="6064917" cy="505388"/>
          </a:xfrm>
        </p:spPr>
        <p:txBody>
          <a:bodyPr/>
          <a:lstStyle/>
          <a:p>
            <a:pPr lvl="0"/>
            <a:r>
              <a:rPr lang="en-US" sz="2400" b="0" i="0" kern="1200" spc="0" normalizeH="0" baseline="0" dirty="0">
                <a:solidFill>
                  <a:schemeClr val="tx1"/>
                </a:solidFill>
                <a:effectLst/>
                <a:latin typeface="+mn-lt"/>
                <a:ea typeface="+mn-ea"/>
                <a:cs typeface="Arial" panose="020B0604020202020204" pitchFamily="34" charset="0"/>
              </a:rPr>
              <a:t>Shingles</a:t>
            </a:r>
            <a:endParaRPr lang="en-US" sz="4800" dirty="0"/>
          </a:p>
        </p:txBody>
      </p:sp>
      <p:pic>
        <p:nvPicPr>
          <p:cNvPr id="18434" name="Picture 2" descr="Herpes zoster (shingles) on the chest: MedlinePlus Medical Encyclopedia  Image">
            <a:extLst>
              <a:ext uri="{FF2B5EF4-FFF2-40B4-BE49-F238E27FC236}">
                <a16:creationId xmlns:a16="http://schemas.microsoft.com/office/drawing/2014/main" id="{0D055E81-DF34-A067-C6DF-0D59BA96F2D6}"/>
              </a:ext>
            </a:extLst>
          </p:cNvPr>
          <p:cNvPicPr>
            <a:picLocks noGrp="1" noChangeAspect="1" noChangeArrowheads="1"/>
          </p:cNvPicPr>
          <p:nvPr>
            <p:ph idx="14"/>
          </p:nvPr>
        </p:nvPicPr>
        <p:blipFill>
          <a:blip r:embed="rId2">
            <a:extLst>
              <a:ext uri="{28A0092B-C50C-407E-A947-70E740481C1C}">
                <a14:useLocalDpi xmlns:a14="http://schemas.microsoft.com/office/drawing/2010/main" val="0"/>
              </a:ext>
            </a:extLst>
          </a:blip>
          <a:srcRect/>
          <a:stretch>
            <a:fillRect/>
          </a:stretch>
        </p:blipFill>
        <p:spPr bwMode="auto">
          <a:xfrm>
            <a:off x="998232" y="1303803"/>
            <a:ext cx="8422503" cy="6220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166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C4689-FCD5-6E34-23B0-495216E994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162C3E-BE97-15F5-FEBF-0832CA311CB1}"/>
              </a:ext>
            </a:extLst>
          </p:cNvPr>
          <p:cNvSpPr>
            <a:spLocks noGrp="1"/>
          </p:cNvSpPr>
          <p:nvPr>
            <p:ph type="title"/>
          </p:nvPr>
        </p:nvSpPr>
        <p:spPr>
          <a:xfrm>
            <a:off x="-1315792" y="127422"/>
            <a:ext cx="6064917" cy="760307"/>
          </a:xfrm>
        </p:spPr>
        <p:txBody>
          <a:bodyPr/>
          <a:lstStyle/>
          <a:p>
            <a:r>
              <a:rPr lang="en-US" dirty="0"/>
              <a:t>Case #10</a:t>
            </a:r>
          </a:p>
        </p:txBody>
      </p:sp>
      <p:pic>
        <p:nvPicPr>
          <p:cNvPr id="1028" name="Picture 4">
            <a:extLst>
              <a:ext uri="{FF2B5EF4-FFF2-40B4-BE49-F238E27FC236}">
                <a16:creationId xmlns:a16="http://schemas.microsoft.com/office/drawing/2014/main" id="{C2B62117-5A12-8994-82DC-0B5C57BCD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8867" y="586739"/>
            <a:ext cx="4460551" cy="7802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016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F7F7E-3E9B-E63A-DF56-6C1D5EFD90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D87B59-7D01-9616-30F7-655D5A833C87}"/>
              </a:ext>
            </a:extLst>
          </p:cNvPr>
          <p:cNvSpPr>
            <a:spLocks noGrp="1"/>
          </p:cNvSpPr>
          <p:nvPr>
            <p:ph type="title"/>
            <p:custDataLst>
              <p:tags r:id="rId2"/>
            </p:custDataLst>
          </p:nvPr>
        </p:nvSpPr>
        <p:spPr>
          <a:xfrm>
            <a:off x="1994253" y="98471"/>
            <a:ext cx="6064915" cy="1157712"/>
          </a:xfrm>
        </p:spPr>
        <p:txBody>
          <a:bodyPr anchor="ctr">
            <a:normAutofit/>
          </a:bodyPr>
          <a:lstStyle/>
          <a:p>
            <a:r>
              <a:rPr lang="en-US" noProof="1"/>
              <a:t>Psychiatric Causes of Chest Pain</a:t>
            </a:r>
          </a:p>
        </p:txBody>
      </p:sp>
      <p:sp>
        <p:nvSpPr>
          <p:cNvPr id="6" name="Content Placeholder 5">
            <a:extLst>
              <a:ext uri="{FF2B5EF4-FFF2-40B4-BE49-F238E27FC236}">
                <a16:creationId xmlns:a16="http://schemas.microsoft.com/office/drawing/2014/main" id="{417D599E-910D-C570-6637-2DF28F7E56BF}"/>
              </a:ext>
            </a:extLst>
          </p:cNvPr>
          <p:cNvSpPr>
            <a:spLocks noGrp="1"/>
          </p:cNvSpPr>
          <p:nvPr>
            <p:ph idx="14"/>
            <p:custDataLst>
              <p:tags r:id="rId3"/>
            </p:custDataLst>
          </p:nvPr>
        </p:nvSpPr>
        <p:spPr>
          <a:xfrm>
            <a:off x="1329861" y="1393593"/>
            <a:ext cx="8074642" cy="6280336"/>
          </a:xfrm>
        </p:spPr>
        <p:txBody>
          <a:bodyPr>
            <a:normAutofit/>
          </a:bodyPr>
          <a:lstStyle/>
          <a:p>
            <a:pPr>
              <a:buClr>
                <a:schemeClr val="accent2"/>
              </a:buClr>
            </a:pPr>
            <a:r>
              <a:rPr lang="en-US" sz="2000" noProof="1"/>
              <a:t>Psychological chest pain (also known as non-cardiac chest pain or functional chest pain) refers to chest discomfort not explained by structural heart, pulmonary, or gastrointestinal disease, but associated with psychological or emotional factors</a:t>
            </a:r>
          </a:p>
          <a:p>
            <a:pPr>
              <a:buClr>
                <a:schemeClr val="accent2"/>
              </a:buClr>
            </a:pPr>
            <a:r>
              <a:rPr lang="en-US" sz="2000" noProof="1"/>
              <a:t>Often presents in anxiety disorders, panic attacks, depression, or somatic symptom disorder.</a:t>
            </a:r>
          </a:p>
          <a:p>
            <a:pPr>
              <a:buClr>
                <a:schemeClr val="accent2"/>
              </a:buClr>
            </a:pPr>
            <a:r>
              <a:rPr lang="en-US" sz="2000" noProof="1"/>
              <a:t>Accounts for up to 20–30% of chest pain presentations to primary care or the ED after life-threatening causes are excluded.</a:t>
            </a:r>
          </a:p>
          <a:p>
            <a:pPr>
              <a:buClr>
                <a:schemeClr val="accent2"/>
              </a:buClr>
            </a:pPr>
            <a:r>
              <a:rPr lang="en-US" sz="2000" noProof="1"/>
              <a:t>Emphasizing mental health evaluation is important when no physical cause for chest pain is found.</a:t>
            </a:r>
          </a:p>
        </p:txBody>
      </p:sp>
      <p:sp>
        <p:nvSpPr>
          <p:cNvPr id="7" name="Text Placeholder 6">
            <a:extLst>
              <a:ext uri="{FF2B5EF4-FFF2-40B4-BE49-F238E27FC236}">
                <a16:creationId xmlns:a16="http://schemas.microsoft.com/office/drawing/2014/main" id="{DD6B97F0-30AA-E70D-2907-686C34815755}"/>
              </a:ext>
            </a:extLst>
          </p:cNvPr>
          <p:cNvSpPr>
            <a:spLocks noGrp="1"/>
          </p:cNvSpPr>
          <p:nvPr>
            <p:ph type="body" sz="quarter" idx="4294967295"/>
            <p:custDataLst>
              <p:tags r:id="rId4"/>
            </p:custDataLst>
          </p:nvPr>
        </p:nvSpPr>
        <p:spPr>
          <a:xfrm rot="20384201">
            <a:off x="191282" y="1004721"/>
            <a:ext cx="1510070" cy="502920"/>
          </a:xfrm>
          <a:noFill/>
          <a:ln>
            <a:noFill/>
          </a:ln>
          <a:effectLst/>
        </p:spPr>
        <p:txBody>
          <a:bodyPr vert="horz" lIns="0" tIns="37719" rIns="75438" bIns="37719" rtlCol="0" anchor="b">
            <a:noAutofit/>
          </a:bodyPr>
          <a:lstStyle/>
          <a:p>
            <a:pPr algn="ctr">
              <a:lnSpc>
                <a:spcPct val="85000"/>
              </a:lnSpc>
              <a:spcBef>
                <a:spcPct val="0"/>
              </a:spcBef>
              <a:buNone/>
            </a:pPr>
            <a:r>
              <a:rPr lang="en-US" sz="1650" b="1" cap="all" spc="-83" noProof="1">
                <a:solidFill>
                  <a:schemeClr val="bg2"/>
                </a:solidFill>
                <a:latin typeface="+mj-lt"/>
                <a:ea typeface="+mj-ea"/>
                <a:cs typeface="+mj-cs"/>
              </a:rPr>
              <a:t>Diagnosis</a:t>
            </a:r>
          </a:p>
        </p:txBody>
      </p:sp>
      <p:pic>
        <p:nvPicPr>
          <p:cNvPr id="13" name="Graphic 12">
            <a:extLst>
              <a:ext uri="{FF2B5EF4-FFF2-40B4-BE49-F238E27FC236}">
                <a16:creationId xmlns:a16="http://schemas.microsoft.com/office/drawing/2014/main" id="{97D65805-85CB-63A0-2012-30700DA491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1207" y="5808997"/>
            <a:ext cx="604468" cy="510266"/>
          </a:xfrm>
          <a:prstGeom prst="rect">
            <a:avLst/>
          </a:prstGeom>
        </p:spPr>
      </p:pic>
      <p:pic>
        <p:nvPicPr>
          <p:cNvPr id="15" name="Graphic 14">
            <a:extLst>
              <a:ext uri="{FF2B5EF4-FFF2-40B4-BE49-F238E27FC236}">
                <a16:creationId xmlns:a16="http://schemas.microsoft.com/office/drawing/2014/main" id="{4134DC76-0CEA-BA9E-2EDB-C135FF904C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632987" flipH="1">
            <a:off x="177413" y="1731509"/>
            <a:ext cx="1498186" cy="536521"/>
          </a:xfrm>
          <a:prstGeom prst="rect">
            <a:avLst/>
          </a:prstGeom>
        </p:spPr>
      </p:pic>
      <p:pic>
        <p:nvPicPr>
          <p:cNvPr id="16" name="Graphic 15">
            <a:extLst>
              <a:ext uri="{FF2B5EF4-FFF2-40B4-BE49-F238E27FC236}">
                <a16:creationId xmlns:a16="http://schemas.microsoft.com/office/drawing/2014/main" id="{86F1BDA9-7004-8949-2D58-4802790A32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2609" y="5333238"/>
            <a:ext cx="228753" cy="259665"/>
          </a:xfrm>
          <a:prstGeom prst="rect">
            <a:avLst/>
          </a:prstGeom>
        </p:spPr>
      </p:pic>
      <p:pic>
        <p:nvPicPr>
          <p:cNvPr id="17" name="Graphic 16">
            <a:extLst>
              <a:ext uri="{FF2B5EF4-FFF2-40B4-BE49-F238E27FC236}">
                <a16:creationId xmlns:a16="http://schemas.microsoft.com/office/drawing/2014/main" id="{020B2ADF-7AC8-2DD0-4C24-C61148F15C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8423" y="5591064"/>
            <a:ext cx="317559" cy="217933"/>
          </a:xfrm>
          <a:prstGeom prst="rect">
            <a:avLst/>
          </a:prstGeom>
        </p:spPr>
      </p:pic>
      <p:pic>
        <p:nvPicPr>
          <p:cNvPr id="19" name="Graphic 18">
            <a:extLst>
              <a:ext uri="{FF2B5EF4-FFF2-40B4-BE49-F238E27FC236}">
                <a16:creationId xmlns:a16="http://schemas.microsoft.com/office/drawing/2014/main" id="{7A5DD30C-0D70-DEF1-94FA-395F4C69D0B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195858">
            <a:off x="8678983" y="308800"/>
            <a:ext cx="1004506" cy="1183603"/>
          </a:xfrm>
          <a:prstGeom prst="rect">
            <a:avLst/>
          </a:prstGeom>
        </p:spPr>
      </p:pic>
      <p:pic>
        <p:nvPicPr>
          <p:cNvPr id="20" name="Graphic 19">
            <a:extLst>
              <a:ext uri="{FF2B5EF4-FFF2-40B4-BE49-F238E27FC236}">
                <a16:creationId xmlns:a16="http://schemas.microsoft.com/office/drawing/2014/main" id="{8897BB5B-AB4A-BCC8-A267-CC7AFB93338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24810" y="5700030"/>
            <a:ext cx="726114" cy="664752"/>
          </a:xfrm>
          <a:prstGeom prst="rect">
            <a:avLst/>
          </a:prstGeom>
        </p:spPr>
      </p:pic>
    </p:spTree>
    <p:custDataLst>
      <p:tags r:id="rId1"/>
    </p:custDataLst>
    <p:extLst>
      <p:ext uri="{BB962C8B-B14F-4D97-AF65-F5344CB8AC3E}">
        <p14:creationId xmlns:p14="http://schemas.microsoft.com/office/powerpoint/2010/main" val="2724380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290">
                                          <p:stCondLst>
                                            <p:cond delay="0"/>
                                          </p:stCondLst>
                                        </p:cTn>
                                        <p:tgtEl>
                                          <p:spTgt spid="6">
                                            <p:txEl>
                                              <p:pRg st="0" end="0"/>
                                            </p:txEl>
                                          </p:spTgt>
                                        </p:tgtEl>
                                      </p:cBhvr>
                                    </p:animEffect>
                                    <p:anim calcmode="lin" valueType="num">
                                      <p:cBhvr>
                                        <p:cTn id="8" dur="911"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13">
                                          <p:stCondLst>
                                            <p:cond delay="325"/>
                                          </p:stCondLst>
                                        </p:cTn>
                                        <p:tgtEl>
                                          <p:spTgt spid="6">
                                            <p:txEl>
                                              <p:pRg st="0" end="0"/>
                                            </p:txEl>
                                          </p:spTgt>
                                        </p:tgtEl>
                                      </p:cBhvr>
                                      <p:to x="100000" y="60000"/>
                                    </p:animScale>
                                    <p:animScale>
                                      <p:cBhvr>
                                        <p:cTn id="14" dur="83" decel="50000">
                                          <p:stCondLst>
                                            <p:cond delay="338"/>
                                          </p:stCondLst>
                                        </p:cTn>
                                        <p:tgtEl>
                                          <p:spTgt spid="6">
                                            <p:txEl>
                                              <p:pRg st="0" end="0"/>
                                            </p:txEl>
                                          </p:spTgt>
                                        </p:tgtEl>
                                      </p:cBhvr>
                                      <p:to x="100000" y="100000"/>
                                    </p:animScale>
                                    <p:animScale>
                                      <p:cBhvr>
                                        <p:cTn id="15" dur="13">
                                          <p:stCondLst>
                                            <p:cond delay="656"/>
                                          </p:stCondLst>
                                        </p:cTn>
                                        <p:tgtEl>
                                          <p:spTgt spid="6">
                                            <p:txEl>
                                              <p:pRg st="0" end="0"/>
                                            </p:txEl>
                                          </p:spTgt>
                                        </p:tgtEl>
                                      </p:cBhvr>
                                      <p:to x="100000" y="80000"/>
                                    </p:animScale>
                                    <p:animScale>
                                      <p:cBhvr>
                                        <p:cTn id="16" dur="83" decel="50000">
                                          <p:stCondLst>
                                            <p:cond delay="669"/>
                                          </p:stCondLst>
                                        </p:cTn>
                                        <p:tgtEl>
                                          <p:spTgt spid="6">
                                            <p:txEl>
                                              <p:pRg st="0" end="0"/>
                                            </p:txEl>
                                          </p:spTgt>
                                        </p:tgtEl>
                                      </p:cBhvr>
                                      <p:to x="100000" y="100000"/>
                                    </p:animScale>
                                    <p:animScale>
                                      <p:cBhvr>
                                        <p:cTn id="17" dur="13">
                                          <p:stCondLst>
                                            <p:cond delay="821"/>
                                          </p:stCondLst>
                                        </p:cTn>
                                        <p:tgtEl>
                                          <p:spTgt spid="6">
                                            <p:txEl>
                                              <p:pRg st="0" end="0"/>
                                            </p:txEl>
                                          </p:spTgt>
                                        </p:tgtEl>
                                      </p:cBhvr>
                                      <p:to x="100000" y="90000"/>
                                    </p:animScale>
                                    <p:animScale>
                                      <p:cBhvr>
                                        <p:cTn id="18" dur="83" decel="50000">
                                          <p:stCondLst>
                                            <p:cond delay="834"/>
                                          </p:stCondLst>
                                        </p:cTn>
                                        <p:tgtEl>
                                          <p:spTgt spid="6">
                                            <p:txEl>
                                              <p:pRg st="0" end="0"/>
                                            </p:txEl>
                                          </p:spTgt>
                                        </p:tgtEl>
                                      </p:cBhvr>
                                      <p:to x="100000" y="100000"/>
                                    </p:animScale>
                                    <p:animScale>
                                      <p:cBhvr>
                                        <p:cTn id="19" dur="13">
                                          <p:stCondLst>
                                            <p:cond delay="904"/>
                                          </p:stCondLst>
                                        </p:cTn>
                                        <p:tgtEl>
                                          <p:spTgt spid="6">
                                            <p:txEl>
                                              <p:pRg st="0" end="0"/>
                                            </p:txEl>
                                          </p:spTgt>
                                        </p:tgtEl>
                                      </p:cBhvr>
                                      <p:to x="100000" y="95000"/>
                                    </p:animScale>
                                    <p:animScale>
                                      <p:cBhvr>
                                        <p:cTn id="20" dur="83" decel="50000">
                                          <p:stCondLst>
                                            <p:cond delay="917"/>
                                          </p:stCondLst>
                                        </p:cTn>
                                        <p:tgtEl>
                                          <p:spTgt spid="6">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down)">
                                      <p:cBhvr>
                                        <p:cTn id="25" dur="290">
                                          <p:stCondLst>
                                            <p:cond delay="0"/>
                                          </p:stCondLst>
                                        </p:cTn>
                                        <p:tgtEl>
                                          <p:spTgt spid="6">
                                            <p:txEl>
                                              <p:pRg st="1" end="1"/>
                                            </p:txEl>
                                          </p:spTgt>
                                        </p:tgtEl>
                                      </p:cBhvr>
                                    </p:animEffect>
                                    <p:anim calcmode="lin" valueType="num">
                                      <p:cBhvr>
                                        <p:cTn id="26" dur="911"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6">
                                            <p:txEl>
                                              <p:pRg st="1" end="1"/>
                                            </p:txEl>
                                          </p:spTgt>
                                        </p:tgtEl>
                                        <p:attrNameLst>
                                          <p:attrName>ppt_y</p:attrName>
                                        </p:attrNameLst>
                                      </p:cBhvr>
                                      <p:tavLst>
                                        <p:tav tm="0" fmla="#ppt_y-sin(pi*$)/81">
                                          <p:val>
                                            <p:fltVal val="0"/>
                                          </p:val>
                                        </p:tav>
                                        <p:tav tm="100000">
                                          <p:val>
                                            <p:fltVal val="1"/>
                                          </p:val>
                                        </p:tav>
                                      </p:tavLst>
                                    </p:anim>
                                    <p:animScale>
                                      <p:cBhvr>
                                        <p:cTn id="31" dur="13">
                                          <p:stCondLst>
                                            <p:cond delay="325"/>
                                          </p:stCondLst>
                                        </p:cTn>
                                        <p:tgtEl>
                                          <p:spTgt spid="6">
                                            <p:txEl>
                                              <p:pRg st="1" end="1"/>
                                            </p:txEl>
                                          </p:spTgt>
                                        </p:tgtEl>
                                      </p:cBhvr>
                                      <p:to x="100000" y="60000"/>
                                    </p:animScale>
                                    <p:animScale>
                                      <p:cBhvr>
                                        <p:cTn id="32" dur="83" decel="50000">
                                          <p:stCondLst>
                                            <p:cond delay="338"/>
                                          </p:stCondLst>
                                        </p:cTn>
                                        <p:tgtEl>
                                          <p:spTgt spid="6">
                                            <p:txEl>
                                              <p:pRg st="1" end="1"/>
                                            </p:txEl>
                                          </p:spTgt>
                                        </p:tgtEl>
                                      </p:cBhvr>
                                      <p:to x="100000" y="100000"/>
                                    </p:animScale>
                                    <p:animScale>
                                      <p:cBhvr>
                                        <p:cTn id="33" dur="13">
                                          <p:stCondLst>
                                            <p:cond delay="656"/>
                                          </p:stCondLst>
                                        </p:cTn>
                                        <p:tgtEl>
                                          <p:spTgt spid="6">
                                            <p:txEl>
                                              <p:pRg st="1" end="1"/>
                                            </p:txEl>
                                          </p:spTgt>
                                        </p:tgtEl>
                                      </p:cBhvr>
                                      <p:to x="100000" y="80000"/>
                                    </p:animScale>
                                    <p:animScale>
                                      <p:cBhvr>
                                        <p:cTn id="34" dur="83" decel="50000">
                                          <p:stCondLst>
                                            <p:cond delay="669"/>
                                          </p:stCondLst>
                                        </p:cTn>
                                        <p:tgtEl>
                                          <p:spTgt spid="6">
                                            <p:txEl>
                                              <p:pRg st="1" end="1"/>
                                            </p:txEl>
                                          </p:spTgt>
                                        </p:tgtEl>
                                      </p:cBhvr>
                                      <p:to x="100000" y="100000"/>
                                    </p:animScale>
                                    <p:animScale>
                                      <p:cBhvr>
                                        <p:cTn id="35" dur="13">
                                          <p:stCondLst>
                                            <p:cond delay="821"/>
                                          </p:stCondLst>
                                        </p:cTn>
                                        <p:tgtEl>
                                          <p:spTgt spid="6">
                                            <p:txEl>
                                              <p:pRg st="1" end="1"/>
                                            </p:txEl>
                                          </p:spTgt>
                                        </p:tgtEl>
                                      </p:cBhvr>
                                      <p:to x="100000" y="90000"/>
                                    </p:animScale>
                                    <p:animScale>
                                      <p:cBhvr>
                                        <p:cTn id="36" dur="83" decel="50000">
                                          <p:stCondLst>
                                            <p:cond delay="834"/>
                                          </p:stCondLst>
                                        </p:cTn>
                                        <p:tgtEl>
                                          <p:spTgt spid="6">
                                            <p:txEl>
                                              <p:pRg st="1" end="1"/>
                                            </p:txEl>
                                          </p:spTgt>
                                        </p:tgtEl>
                                      </p:cBhvr>
                                      <p:to x="100000" y="100000"/>
                                    </p:animScale>
                                    <p:animScale>
                                      <p:cBhvr>
                                        <p:cTn id="37" dur="13">
                                          <p:stCondLst>
                                            <p:cond delay="904"/>
                                          </p:stCondLst>
                                        </p:cTn>
                                        <p:tgtEl>
                                          <p:spTgt spid="6">
                                            <p:txEl>
                                              <p:pRg st="1" end="1"/>
                                            </p:txEl>
                                          </p:spTgt>
                                        </p:tgtEl>
                                      </p:cBhvr>
                                      <p:to x="100000" y="95000"/>
                                    </p:animScale>
                                    <p:animScale>
                                      <p:cBhvr>
                                        <p:cTn id="38" dur="83" decel="50000">
                                          <p:stCondLst>
                                            <p:cond delay="917"/>
                                          </p:stCondLst>
                                        </p:cTn>
                                        <p:tgtEl>
                                          <p:spTgt spid="6">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Effect transition="in" filter="wipe(down)">
                                      <p:cBhvr>
                                        <p:cTn id="43" dur="290">
                                          <p:stCondLst>
                                            <p:cond delay="0"/>
                                          </p:stCondLst>
                                        </p:cTn>
                                        <p:tgtEl>
                                          <p:spTgt spid="6">
                                            <p:txEl>
                                              <p:pRg st="2" end="2"/>
                                            </p:txEl>
                                          </p:spTgt>
                                        </p:tgtEl>
                                      </p:cBhvr>
                                    </p:animEffect>
                                    <p:anim calcmode="lin" valueType="num">
                                      <p:cBhvr>
                                        <p:cTn id="44" dur="911"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6">
                                            <p:txEl>
                                              <p:pRg st="2" end="2"/>
                                            </p:txEl>
                                          </p:spTgt>
                                        </p:tgtEl>
                                        <p:attrNameLst>
                                          <p:attrName>ppt_y</p:attrName>
                                        </p:attrNameLst>
                                      </p:cBhvr>
                                      <p:tavLst>
                                        <p:tav tm="0" fmla="#ppt_y-sin(pi*$)/81">
                                          <p:val>
                                            <p:fltVal val="0"/>
                                          </p:val>
                                        </p:tav>
                                        <p:tav tm="100000">
                                          <p:val>
                                            <p:fltVal val="1"/>
                                          </p:val>
                                        </p:tav>
                                      </p:tavLst>
                                    </p:anim>
                                    <p:animScale>
                                      <p:cBhvr>
                                        <p:cTn id="49" dur="13">
                                          <p:stCondLst>
                                            <p:cond delay="325"/>
                                          </p:stCondLst>
                                        </p:cTn>
                                        <p:tgtEl>
                                          <p:spTgt spid="6">
                                            <p:txEl>
                                              <p:pRg st="2" end="2"/>
                                            </p:txEl>
                                          </p:spTgt>
                                        </p:tgtEl>
                                      </p:cBhvr>
                                      <p:to x="100000" y="60000"/>
                                    </p:animScale>
                                    <p:animScale>
                                      <p:cBhvr>
                                        <p:cTn id="50" dur="83" decel="50000">
                                          <p:stCondLst>
                                            <p:cond delay="338"/>
                                          </p:stCondLst>
                                        </p:cTn>
                                        <p:tgtEl>
                                          <p:spTgt spid="6">
                                            <p:txEl>
                                              <p:pRg st="2" end="2"/>
                                            </p:txEl>
                                          </p:spTgt>
                                        </p:tgtEl>
                                      </p:cBhvr>
                                      <p:to x="100000" y="100000"/>
                                    </p:animScale>
                                    <p:animScale>
                                      <p:cBhvr>
                                        <p:cTn id="51" dur="13">
                                          <p:stCondLst>
                                            <p:cond delay="656"/>
                                          </p:stCondLst>
                                        </p:cTn>
                                        <p:tgtEl>
                                          <p:spTgt spid="6">
                                            <p:txEl>
                                              <p:pRg st="2" end="2"/>
                                            </p:txEl>
                                          </p:spTgt>
                                        </p:tgtEl>
                                      </p:cBhvr>
                                      <p:to x="100000" y="80000"/>
                                    </p:animScale>
                                    <p:animScale>
                                      <p:cBhvr>
                                        <p:cTn id="52" dur="83" decel="50000">
                                          <p:stCondLst>
                                            <p:cond delay="669"/>
                                          </p:stCondLst>
                                        </p:cTn>
                                        <p:tgtEl>
                                          <p:spTgt spid="6">
                                            <p:txEl>
                                              <p:pRg st="2" end="2"/>
                                            </p:txEl>
                                          </p:spTgt>
                                        </p:tgtEl>
                                      </p:cBhvr>
                                      <p:to x="100000" y="100000"/>
                                    </p:animScale>
                                    <p:animScale>
                                      <p:cBhvr>
                                        <p:cTn id="53" dur="13">
                                          <p:stCondLst>
                                            <p:cond delay="821"/>
                                          </p:stCondLst>
                                        </p:cTn>
                                        <p:tgtEl>
                                          <p:spTgt spid="6">
                                            <p:txEl>
                                              <p:pRg st="2" end="2"/>
                                            </p:txEl>
                                          </p:spTgt>
                                        </p:tgtEl>
                                      </p:cBhvr>
                                      <p:to x="100000" y="90000"/>
                                    </p:animScale>
                                    <p:animScale>
                                      <p:cBhvr>
                                        <p:cTn id="54" dur="83" decel="50000">
                                          <p:stCondLst>
                                            <p:cond delay="834"/>
                                          </p:stCondLst>
                                        </p:cTn>
                                        <p:tgtEl>
                                          <p:spTgt spid="6">
                                            <p:txEl>
                                              <p:pRg st="2" end="2"/>
                                            </p:txEl>
                                          </p:spTgt>
                                        </p:tgtEl>
                                      </p:cBhvr>
                                      <p:to x="100000" y="100000"/>
                                    </p:animScale>
                                    <p:animScale>
                                      <p:cBhvr>
                                        <p:cTn id="55" dur="13">
                                          <p:stCondLst>
                                            <p:cond delay="904"/>
                                          </p:stCondLst>
                                        </p:cTn>
                                        <p:tgtEl>
                                          <p:spTgt spid="6">
                                            <p:txEl>
                                              <p:pRg st="2" end="2"/>
                                            </p:txEl>
                                          </p:spTgt>
                                        </p:tgtEl>
                                      </p:cBhvr>
                                      <p:to x="100000" y="95000"/>
                                    </p:animScale>
                                    <p:animScale>
                                      <p:cBhvr>
                                        <p:cTn id="56" dur="83" decel="50000">
                                          <p:stCondLst>
                                            <p:cond delay="917"/>
                                          </p:stCondLst>
                                        </p:cTn>
                                        <p:tgtEl>
                                          <p:spTgt spid="6">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6">
                                            <p:txEl>
                                              <p:pRg st="3" end="3"/>
                                            </p:txEl>
                                          </p:spTgt>
                                        </p:tgtEl>
                                        <p:attrNameLst>
                                          <p:attrName>style.visibility</p:attrName>
                                        </p:attrNameLst>
                                      </p:cBhvr>
                                      <p:to>
                                        <p:strVal val="visible"/>
                                      </p:to>
                                    </p:set>
                                    <p:animEffect transition="in" filter="wipe(down)">
                                      <p:cBhvr>
                                        <p:cTn id="61" dur="290">
                                          <p:stCondLst>
                                            <p:cond delay="0"/>
                                          </p:stCondLst>
                                        </p:cTn>
                                        <p:tgtEl>
                                          <p:spTgt spid="6">
                                            <p:txEl>
                                              <p:pRg st="3" end="3"/>
                                            </p:txEl>
                                          </p:spTgt>
                                        </p:tgtEl>
                                      </p:cBhvr>
                                    </p:animEffect>
                                    <p:anim calcmode="lin" valueType="num">
                                      <p:cBhvr>
                                        <p:cTn id="62" dur="911" tmFilter="0,0; 0.14,0.36; 0.43,0.73; 0.71,0.91; 1.0,1.0">
                                          <p:stCondLst>
                                            <p:cond delay="0"/>
                                          </p:stCondLst>
                                        </p:cTn>
                                        <p:tgtEl>
                                          <p:spTgt spid="6">
                                            <p:txEl>
                                              <p:pRg st="3" end="3"/>
                                            </p:txEl>
                                          </p:spTgt>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6">
                                            <p:txEl>
                                              <p:pRg st="3" end="3"/>
                                            </p:txEl>
                                          </p:spTgt>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6">
                                            <p:txEl>
                                              <p:pRg st="3" end="3"/>
                                            </p:txEl>
                                          </p:spTgt>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6">
                                            <p:txEl>
                                              <p:pRg st="3" end="3"/>
                                            </p:txEl>
                                          </p:spTgt>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6">
                                            <p:txEl>
                                              <p:pRg st="3" end="3"/>
                                            </p:txEl>
                                          </p:spTgt>
                                        </p:tgtEl>
                                        <p:attrNameLst>
                                          <p:attrName>ppt_y</p:attrName>
                                        </p:attrNameLst>
                                      </p:cBhvr>
                                      <p:tavLst>
                                        <p:tav tm="0" fmla="#ppt_y-sin(pi*$)/81">
                                          <p:val>
                                            <p:fltVal val="0"/>
                                          </p:val>
                                        </p:tav>
                                        <p:tav tm="100000">
                                          <p:val>
                                            <p:fltVal val="1"/>
                                          </p:val>
                                        </p:tav>
                                      </p:tavLst>
                                    </p:anim>
                                    <p:animScale>
                                      <p:cBhvr>
                                        <p:cTn id="67" dur="13">
                                          <p:stCondLst>
                                            <p:cond delay="325"/>
                                          </p:stCondLst>
                                        </p:cTn>
                                        <p:tgtEl>
                                          <p:spTgt spid="6">
                                            <p:txEl>
                                              <p:pRg st="3" end="3"/>
                                            </p:txEl>
                                          </p:spTgt>
                                        </p:tgtEl>
                                      </p:cBhvr>
                                      <p:to x="100000" y="60000"/>
                                    </p:animScale>
                                    <p:animScale>
                                      <p:cBhvr>
                                        <p:cTn id="68" dur="83" decel="50000">
                                          <p:stCondLst>
                                            <p:cond delay="338"/>
                                          </p:stCondLst>
                                        </p:cTn>
                                        <p:tgtEl>
                                          <p:spTgt spid="6">
                                            <p:txEl>
                                              <p:pRg st="3" end="3"/>
                                            </p:txEl>
                                          </p:spTgt>
                                        </p:tgtEl>
                                      </p:cBhvr>
                                      <p:to x="100000" y="100000"/>
                                    </p:animScale>
                                    <p:animScale>
                                      <p:cBhvr>
                                        <p:cTn id="69" dur="13">
                                          <p:stCondLst>
                                            <p:cond delay="656"/>
                                          </p:stCondLst>
                                        </p:cTn>
                                        <p:tgtEl>
                                          <p:spTgt spid="6">
                                            <p:txEl>
                                              <p:pRg st="3" end="3"/>
                                            </p:txEl>
                                          </p:spTgt>
                                        </p:tgtEl>
                                      </p:cBhvr>
                                      <p:to x="100000" y="80000"/>
                                    </p:animScale>
                                    <p:animScale>
                                      <p:cBhvr>
                                        <p:cTn id="70" dur="83" decel="50000">
                                          <p:stCondLst>
                                            <p:cond delay="669"/>
                                          </p:stCondLst>
                                        </p:cTn>
                                        <p:tgtEl>
                                          <p:spTgt spid="6">
                                            <p:txEl>
                                              <p:pRg st="3" end="3"/>
                                            </p:txEl>
                                          </p:spTgt>
                                        </p:tgtEl>
                                      </p:cBhvr>
                                      <p:to x="100000" y="100000"/>
                                    </p:animScale>
                                    <p:animScale>
                                      <p:cBhvr>
                                        <p:cTn id="71" dur="13">
                                          <p:stCondLst>
                                            <p:cond delay="821"/>
                                          </p:stCondLst>
                                        </p:cTn>
                                        <p:tgtEl>
                                          <p:spTgt spid="6">
                                            <p:txEl>
                                              <p:pRg st="3" end="3"/>
                                            </p:txEl>
                                          </p:spTgt>
                                        </p:tgtEl>
                                      </p:cBhvr>
                                      <p:to x="100000" y="90000"/>
                                    </p:animScale>
                                    <p:animScale>
                                      <p:cBhvr>
                                        <p:cTn id="72" dur="83" decel="50000">
                                          <p:stCondLst>
                                            <p:cond delay="834"/>
                                          </p:stCondLst>
                                        </p:cTn>
                                        <p:tgtEl>
                                          <p:spTgt spid="6">
                                            <p:txEl>
                                              <p:pRg st="3" end="3"/>
                                            </p:txEl>
                                          </p:spTgt>
                                        </p:tgtEl>
                                      </p:cBhvr>
                                      <p:to x="100000" y="100000"/>
                                    </p:animScale>
                                    <p:animScale>
                                      <p:cBhvr>
                                        <p:cTn id="73" dur="13">
                                          <p:stCondLst>
                                            <p:cond delay="904"/>
                                          </p:stCondLst>
                                        </p:cTn>
                                        <p:tgtEl>
                                          <p:spTgt spid="6">
                                            <p:txEl>
                                              <p:pRg st="3" end="3"/>
                                            </p:txEl>
                                          </p:spTgt>
                                        </p:tgtEl>
                                      </p:cBhvr>
                                      <p:to x="100000" y="95000"/>
                                    </p:animScale>
                                    <p:animScale>
                                      <p:cBhvr>
                                        <p:cTn id="74" dur="83" decel="50000">
                                          <p:stCondLst>
                                            <p:cond delay="917"/>
                                          </p:stCondLst>
                                        </p:cTn>
                                        <p:tgtEl>
                                          <p:spTgt spid="6">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22597-C417-6559-6DE9-82C194DF10F1}"/>
              </a:ext>
            </a:extLst>
          </p:cNvPr>
          <p:cNvSpPr>
            <a:spLocks noGrp="1"/>
          </p:cNvSpPr>
          <p:nvPr>
            <p:ph type="title"/>
          </p:nvPr>
        </p:nvSpPr>
        <p:spPr>
          <a:xfrm>
            <a:off x="1520118" y="146783"/>
            <a:ext cx="6064917" cy="612763"/>
          </a:xfrm>
        </p:spPr>
        <p:txBody>
          <a:bodyPr/>
          <a:lstStyle/>
          <a:p>
            <a:r>
              <a:rPr lang="en-US" dirty="0">
                <a:solidFill>
                  <a:schemeClr val="bg2"/>
                </a:solidFill>
              </a:rPr>
              <a:t>Features</a:t>
            </a:r>
          </a:p>
        </p:txBody>
      </p:sp>
      <p:graphicFrame>
        <p:nvGraphicFramePr>
          <p:cNvPr id="4" name="Content Placeholder 3">
            <a:extLst>
              <a:ext uri="{FF2B5EF4-FFF2-40B4-BE49-F238E27FC236}">
                <a16:creationId xmlns:a16="http://schemas.microsoft.com/office/drawing/2014/main" id="{93ACA53A-9F1D-6391-0BDB-ED8926D95064}"/>
              </a:ext>
            </a:extLst>
          </p:cNvPr>
          <p:cNvGraphicFramePr>
            <a:graphicFrameLocks noGrp="1"/>
          </p:cNvGraphicFramePr>
          <p:nvPr>
            <p:ph idx="14"/>
            <p:extLst>
              <p:ext uri="{D42A27DB-BD31-4B8C-83A1-F6EECF244321}">
                <p14:modId xmlns:p14="http://schemas.microsoft.com/office/powerpoint/2010/main" val="2738845914"/>
              </p:ext>
            </p:extLst>
          </p:nvPr>
        </p:nvGraphicFramePr>
        <p:xfrm>
          <a:off x="67732" y="1058333"/>
          <a:ext cx="9990668" cy="6598397"/>
        </p:xfrm>
        <a:graphic>
          <a:graphicData uri="http://schemas.openxmlformats.org/drawingml/2006/table">
            <a:tbl>
              <a:tblPr/>
              <a:tblGrid>
                <a:gridCol w="3255878">
                  <a:extLst>
                    <a:ext uri="{9D8B030D-6E8A-4147-A177-3AD203B41FA5}">
                      <a16:colId xmlns:a16="http://schemas.microsoft.com/office/drawing/2014/main" val="937293076"/>
                    </a:ext>
                  </a:extLst>
                </a:gridCol>
                <a:gridCol w="6734790">
                  <a:extLst>
                    <a:ext uri="{9D8B030D-6E8A-4147-A177-3AD203B41FA5}">
                      <a16:colId xmlns:a16="http://schemas.microsoft.com/office/drawing/2014/main" val="1701944026"/>
                    </a:ext>
                  </a:extLst>
                </a:gridCol>
              </a:tblGrid>
              <a:tr h="358491">
                <a:tc>
                  <a:txBody>
                    <a:bodyPr/>
                    <a:lstStyle/>
                    <a:p>
                      <a:pPr>
                        <a:buNone/>
                      </a:pPr>
                      <a:r>
                        <a:rPr lang="en-US" sz="2000" b="1" dirty="0"/>
                        <a:t>Feature</a:t>
                      </a:r>
                      <a:endParaRPr lang="en-US" sz="2000" dirty="0"/>
                    </a:p>
                  </a:txBody>
                  <a:tcPr marL="58090" marR="58090" marT="29045" marB="29045" anchor="ctr">
                    <a:lnL>
                      <a:noFill/>
                    </a:lnL>
                    <a:lnR>
                      <a:noFill/>
                    </a:lnR>
                    <a:lnT>
                      <a:noFill/>
                    </a:lnT>
                    <a:lnB>
                      <a:noFill/>
                    </a:lnB>
                    <a:noFill/>
                  </a:tcPr>
                </a:tc>
                <a:tc>
                  <a:txBody>
                    <a:bodyPr/>
                    <a:lstStyle/>
                    <a:p>
                      <a:pPr>
                        <a:buNone/>
                      </a:pPr>
                      <a:r>
                        <a:rPr lang="en-US" sz="2000" b="1"/>
                        <a:t>Typical Description</a:t>
                      </a:r>
                      <a:endParaRPr lang="en-US" sz="2000"/>
                    </a:p>
                  </a:txBody>
                  <a:tcPr marL="58090" marR="58090" marT="29045" marB="29045" anchor="ctr">
                    <a:lnL>
                      <a:noFill/>
                    </a:lnL>
                    <a:lnR>
                      <a:noFill/>
                    </a:lnR>
                    <a:lnT>
                      <a:noFill/>
                    </a:lnT>
                    <a:lnB>
                      <a:noFill/>
                    </a:lnB>
                    <a:noFill/>
                  </a:tcPr>
                </a:tc>
                <a:extLst>
                  <a:ext uri="{0D108BD9-81ED-4DB2-BD59-A6C34878D82A}">
                    <a16:rowId xmlns:a16="http://schemas.microsoft.com/office/drawing/2014/main" val="922828264"/>
                  </a:ext>
                </a:extLst>
              </a:tr>
              <a:tr h="875023">
                <a:tc>
                  <a:txBody>
                    <a:bodyPr/>
                    <a:lstStyle/>
                    <a:p>
                      <a:pPr>
                        <a:buNone/>
                      </a:pPr>
                      <a:r>
                        <a:rPr lang="en-US" sz="2000" b="1" dirty="0"/>
                        <a:t>Pain character</a:t>
                      </a:r>
                      <a:endParaRPr lang="en-US" sz="2000" dirty="0"/>
                    </a:p>
                  </a:txBody>
                  <a:tcPr marL="58090" marR="58090" marT="29045" marB="29045" anchor="ctr">
                    <a:lnL>
                      <a:noFill/>
                    </a:lnL>
                    <a:lnR>
                      <a:noFill/>
                    </a:lnR>
                    <a:lnT>
                      <a:noFill/>
                    </a:lnT>
                    <a:lnB>
                      <a:noFill/>
                    </a:lnB>
                    <a:noFill/>
                  </a:tcPr>
                </a:tc>
                <a:tc>
                  <a:txBody>
                    <a:bodyPr/>
                    <a:lstStyle/>
                    <a:p>
                      <a:pPr>
                        <a:buNone/>
                      </a:pPr>
                      <a:r>
                        <a:rPr lang="en-US" sz="2000" dirty="0"/>
                        <a:t>Tightness, heaviness, or stabbing pain; may feel like “can’t catch my breath”</a:t>
                      </a:r>
                    </a:p>
                  </a:txBody>
                  <a:tcPr marL="58090" marR="58090" marT="29045" marB="29045" anchor="ctr">
                    <a:lnL>
                      <a:noFill/>
                    </a:lnL>
                    <a:lnR>
                      <a:noFill/>
                    </a:lnR>
                    <a:lnT>
                      <a:noFill/>
                    </a:lnT>
                    <a:lnB>
                      <a:noFill/>
                    </a:lnB>
                    <a:noFill/>
                  </a:tcPr>
                </a:tc>
                <a:extLst>
                  <a:ext uri="{0D108BD9-81ED-4DB2-BD59-A6C34878D82A}">
                    <a16:rowId xmlns:a16="http://schemas.microsoft.com/office/drawing/2014/main" val="4159586014"/>
                  </a:ext>
                </a:extLst>
              </a:tr>
              <a:tr h="654333">
                <a:tc>
                  <a:txBody>
                    <a:bodyPr/>
                    <a:lstStyle/>
                    <a:p>
                      <a:pPr>
                        <a:buNone/>
                      </a:pPr>
                      <a:r>
                        <a:rPr lang="en-US" sz="2000" b="1"/>
                        <a:t>Location</a:t>
                      </a:r>
                      <a:endParaRPr lang="en-US" sz="2000"/>
                    </a:p>
                  </a:txBody>
                  <a:tcPr marL="58090" marR="58090" marT="29045" marB="29045" anchor="ctr">
                    <a:lnL>
                      <a:noFill/>
                    </a:lnL>
                    <a:lnR>
                      <a:noFill/>
                    </a:lnR>
                    <a:lnT>
                      <a:noFill/>
                    </a:lnT>
                    <a:lnB>
                      <a:noFill/>
                    </a:lnB>
                    <a:noFill/>
                  </a:tcPr>
                </a:tc>
                <a:tc>
                  <a:txBody>
                    <a:bodyPr/>
                    <a:lstStyle/>
                    <a:p>
                      <a:pPr>
                        <a:buNone/>
                      </a:pPr>
                      <a:r>
                        <a:rPr lang="en-US" sz="2000" dirty="0"/>
                        <a:t>Diffuse or central; often changes location or pattern</a:t>
                      </a:r>
                    </a:p>
                  </a:txBody>
                  <a:tcPr marL="58090" marR="58090" marT="29045" marB="29045" anchor="ctr">
                    <a:lnL>
                      <a:noFill/>
                    </a:lnL>
                    <a:lnR>
                      <a:noFill/>
                    </a:lnR>
                    <a:lnT>
                      <a:noFill/>
                    </a:lnT>
                    <a:lnB>
                      <a:noFill/>
                    </a:lnB>
                    <a:noFill/>
                  </a:tcPr>
                </a:tc>
                <a:extLst>
                  <a:ext uri="{0D108BD9-81ED-4DB2-BD59-A6C34878D82A}">
                    <a16:rowId xmlns:a16="http://schemas.microsoft.com/office/drawing/2014/main" val="1632484558"/>
                  </a:ext>
                </a:extLst>
              </a:tr>
              <a:tr h="875023">
                <a:tc>
                  <a:txBody>
                    <a:bodyPr/>
                    <a:lstStyle/>
                    <a:p>
                      <a:pPr>
                        <a:buNone/>
                      </a:pPr>
                      <a:r>
                        <a:rPr lang="en-US" sz="2000" b="1"/>
                        <a:t>Duration</a:t>
                      </a:r>
                      <a:endParaRPr lang="en-US" sz="2000"/>
                    </a:p>
                  </a:txBody>
                  <a:tcPr marL="58090" marR="58090" marT="29045" marB="29045" anchor="ctr">
                    <a:lnL>
                      <a:noFill/>
                    </a:lnL>
                    <a:lnR>
                      <a:noFill/>
                    </a:lnR>
                    <a:lnT>
                      <a:noFill/>
                    </a:lnT>
                    <a:lnB>
                      <a:noFill/>
                    </a:lnB>
                    <a:noFill/>
                  </a:tcPr>
                </a:tc>
                <a:tc>
                  <a:txBody>
                    <a:bodyPr/>
                    <a:lstStyle/>
                    <a:p>
                      <a:pPr>
                        <a:buNone/>
                      </a:pPr>
                      <a:r>
                        <a:rPr lang="en-US" sz="2000" dirty="0"/>
                        <a:t>Variable — seconds to hours; may wax and wane throughout the day</a:t>
                      </a:r>
                    </a:p>
                  </a:txBody>
                  <a:tcPr marL="58090" marR="58090" marT="29045" marB="29045" anchor="ctr">
                    <a:lnL>
                      <a:noFill/>
                    </a:lnL>
                    <a:lnR>
                      <a:noFill/>
                    </a:lnR>
                    <a:lnT>
                      <a:noFill/>
                    </a:lnT>
                    <a:lnB>
                      <a:noFill/>
                    </a:lnB>
                    <a:noFill/>
                  </a:tcPr>
                </a:tc>
                <a:extLst>
                  <a:ext uri="{0D108BD9-81ED-4DB2-BD59-A6C34878D82A}">
                    <a16:rowId xmlns:a16="http://schemas.microsoft.com/office/drawing/2014/main" val="2725299910"/>
                  </a:ext>
                </a:extLst>
              </a:tr>
              <a:tr h="875023">
                <a:tc>
                  <a:txBody>
                    <a:bodyPr/>
                    <a:lstStyle/>
                    <a:p>
                      <a:pPr>
                        <a:buNone/>
                      </a:pPr>
                      <a:r>
                        <a:rPr lang="en-US" sz="2000" b="1"/>
                        <a:t>Triggers</a:t>
                      </a:r>
                      <a:endParaRPr lang="en-US" sz="2000"/>
                    </a:p>
                  </a:txBody>
                  <a:tcPr marL="58090" marR="58090" marT="29045" marB="29045" anchor="ctr">
                    <a:lnL>
                      <a:noFill/>
                    </a:lnL>
                    <a:lnR>
                      <a:noFill/>
                    </a:lnR>
                    <a:lnT>
                      <a:noFill/>
                    </a:lnT>
                    <a:lnB>
                      <a:noFill/>
                    </a:lnB>
                    <a:noFill/>
                  </a:tcPr>
                </a:tc>
                <a:tc>
                  <a:txBody>
                    <a:bodyPr/>
                    <a:lstStyle/>
                    <a:p>
                      <a:pPr>
                        <a:buNone/>
                      </a:pPr>
                      <a:r>
                        <a:rPr lang="en-US" sz="2000"/>
                        <a:t>Emotional stress, anxiety, hyperventilation, panic, or interpersonal conflict</a:t>
                      </a:r>
                    </a:p>
                  </a:txBody>
                  <a:tcPr marL="58090" marR="58090" marT="29045" marB="29045" anchor="ctr">
                    <a:lnL>
                      <a:noFill/>
                    </a:lnL>
                    <a:lnR>
                      <a:noFill/>
                    </a:lnR>
                    <a:lnT>
                      <a:noFill/>
                    </a:lnT>
                    <a:lnB>
                      <a:noFill/>
                    </a:lnB>
                    <a:noFill/>
                  </a:tcPr>
                </a:tc>
                <a:extLst>
                  <a:ext uri="{0D108BD9-81ED-4DB2-BD59-A6C34878D82A}">
                    <a16:rowId xmlns:a16="http://schemas.microsoft.com/office/drawing/2014/main" val="797195976"/>
                  </a:ext>
                </a:extLst>
              </a:tr>
              <a:tr h="654333">
                <a:tc>
                  <a:txBody>
                    <a:bodyPr/>
                    <a:lstStyle/>
                    <a:p>
                      <a:pPr>
                        <a:buNone/>
                      </a:pPr>
                      <a:r>
                        <a:rPr lang="en-US" sz="2000" b="1"/>
                        <a:t>Relieving factors</a:t>
                      </a:r>
                      <a:endParaRPr lang="en-US" sz="2000"/>
                    </a:p>
                  </a:txBody>
                  <a:tcPr marL="58090" marR="58090" marT="29045" marB="29045" anchor="ctr">
                    <a:lnL>
                      <a:noFill/>
                    </a:lnL>
                    <a:lnR>
                      <a:noFill/>
                    </a:lnR>
                    <a:lnT>
                      <a:noFill/>
                    </a:lnT>
                    <a:lnB>
                      <a:noFill/>
                    </a:lnB>
                    <a:noFill/>
                  </a:tcPr>
                </a:tc>
                <a:tc>
                  <a:txBody>
                    <a:bodyPr/>
                    <a:lstStyle/>
                    <a:p>
                      <a:pPr>
                        <a:buNone/>
                      </a:pPr>
                      <a:r>
                        <a:rPr lang="en-US" sz="2000"/>
                        <a:t>Relaxation, distraction, reassurance, breathing control</a:t>
                      </a:r>
                    </a:p>
                  </a:txBody>
                  <a:tcPr marL="58090" marR="58090" marT="29045" marB="29045" anchor="ctr">
                    <a:lnL>
                      <a:noFill/>
                    </a:lnL>
                    <a:lnR>
                      <a:noFill/>
                    </a:lnR>
                    <a:lnT>
                      <a:noFill/>
                    </a:lnT>
                    <a:lnB>
                      <a:noFill/>
                    </a:lnB>
                    <a:noFill/>
                  </a:tcPr>
                </a:tc>
                <a:extLst>
                  <a:ext uri="{0D108BD9-81ED-4DB2-BD59-A6C34878D82A}">
                    <a16:rowId xmlns:a16="http://schemas.microsoft.com/office/drawing/2014/main" val="4082075570"/>
                  </a:ext>
                </a:extLst>
              </a:tr>
              <a:tr h="1137529">
                <a:tc>
                  <a:txBody>
                    <a:bodyPr/>
                    <a:lstStyle/>
                    <a:p>
                      <a:pPr>
                        <a:buNone/>
                      </a:pPr>
                      <a:r>
                        <a:rPr lang="en-US" sz="2000" b="1"/>
                        <a:t>Associated symptoms</a:t>
                      </a:r>
                      <a:endParaRPr lang="en-US" sz="2000"/>
                    </a:p>
                  </a:txBody>
                  <a:tcPr marL="58090" marR="58090" marT="29045" marB="29045" anchor="ctr">
                    <a:lnL>
                      <a:noFill/>
                    </a:lnL>
                    <a:lnR>
                      <a:noFill/>
                    </a:lnR>
                    <a:lnT>
                      <a:noFill/>
                    </a:lnT>
                    <a:lnB>
                      <a:noFill/>
                    </a:lnB>
                    <a:noFill/>
                  </a:tcPr>
                </a:tc>
                <a:tc>
                  <a:txBody>
                    <a:bodyPr/>
                    <a:lstStyle/>
                    <a:p>
                      <a:pPr>
                        <a:buNone/>
                      </a:pPr>
                      <a:r>
                        <a:rPr lang="en-US" sz="2000" dirty="0"/>
                        <a:t>Palpitations, dizziness, tremor, sweating, shortness of breath, sense of doom, </a:t>
                      </a:r>
                      <a:r>
                        <a:rPr lang="en-US" sz="2000" dirty="0" err="1"/>
                        <a:t>paresthesias</a:t>
                      </a:r>
                      <a:r>
                        <a:rPr lang="en-US" sz="2000" dirty="0"/>
                        <a:t>, lightheadedness</a:t>
                      </a:r>
                    </a:p>
                  </a:txBody>
                  <a:tcPr marL="58090" marR="58090" marT="29045" marB="29045" anchor="ctr">
                    <a:lnL>
                      <a:noFill/>
                    </a:lnL>
                    <a:lnR>
                      <a:noFill/>
                    </a:lnR>
                    <a:lnT>
                      <a:noFill/>
                    </a:lnT>
                    <a:lnB>
                      <a:noFill/>
                    </a:lnB>
                    <a:noFill/>
                  </a:tcPr>
                </a:tc>
                <a:extLst>
                  <a:ext uri="{0D108BD9-81ED-4DB2-BD59-A6C34878D82A}">
                    <a16:rowId xmlns:a16="http://schemas.microsoft.com/office/drawing/2014/main" val="3292928792"/>
                  </a:ext>
                </a:extLst>
              </a:tr>
              <a:tr h="1137529">
                <a:tc>
                  <a:txBody>
                    <a:bodyPr/>
                    <a:lstStyle/>
                    <a:p>
                      <a:pPr>
                        <a:buNone/>
                      </a:pPr>
                      <a:r>
                        <a:rPr lang="en-US" sz="2000" b="1"/>
                        <a:t>Pattern</a:t>
                      </a:r>
                      <a:endParaRPr lang="en-US" sz="2000"/>
                    </a:p>
                  </a:txBody>
                  <a:tcPr marL="58090" marR="58090" marT="29045" marB="29045" anchor="ctr">
                    <a:lnL>
                      <a:noFill/>
                    </a:lnL>
                    <a:lnR>
                      <a:noFill/>
                    </a:lnR>
                    <a:lnT>
                      <a:noFill/>
                    </a:lnT>
                    <a:lnB>
                      <a:noFill/>
                    </a:lnB>
                    <a:noFill/>
                  </a:tcPr>
                </a:tc>
                <a:tc>
                  <a:txBody>
                    <a:bodyPr/>
                    <a:lstStyle/>
                    <a:p>
                      <a:pPr>
                        <a:buNone/>
                      </a:pPr>
                      <a:r>
                        <a:rPr lang="en-US" sz="2000" dirty="0"/>
                        <a:t>Often occurs </a:t>
                      </a:r>
                      <a:r>
                        <a:rPr lang="en-US" sz="2000" b="1" dirty="0"/>
                        <a:t>at rest</a:t>
                      </a:r>
                      <a:r>
                        <a:rPr lang="en-US" sz="2000" dirty="0"/>
                        <a:t>, not related to exertion; may persist despite normal cardiac evaluation</a:t>
                      </a:r>
                    </a:p>
                  </a:txBody>
                  <a:tcPr marL="58090" marR="58090" marT="29045" marB="29045" anchor="ctr">
                    <a:lnL>
                      <a:noFill/>
                    </a:lnL>
                    <a:lnR>
                      <a:noFill/>
                    </a:lnR>
                    <a:lnT>
                      <a:noFill/>
                    </a:lnT>
                    <a:lnB>
                      <a:noFill/>
                    </a:lnB>
                    <a:noFill/>
                  </a:tcPr>
                </a:tc>
                <a:extLst>
                  <a:ext uri="{0D108BD9-81ED-4DB2-BD59-A6C34878D82A}">
                    <a16:rowId xmlns:a16="http://schemas.microsoft.com/office/drawing/2014/main" val="822454166"/>
                  </a:ext>
                </a:extLst>
              </a:tr>
            </a:tbl>
          </a:graphicData>
        </a:graphic>
      </p:graphicFrame>
    </p:spTree>
    <p:extLst>
      <p:ext uri="{BB962C8B-B14F-4D97-AF65-F5344CB8AC3E}">
        <p14:creationId xmlns:p14="http://schemas.microsoft.com/office/powerpoint/2010/main" val="4187988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F7F7E-3E9B-E63A-DF56-6C1D5EFD90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D87B59-7D01-9616-30F7-655D5A833C87}"/>
              </a:ext>
            </a:extLst>
          </p:cNvPr>
          <p:cNvSpPr>
            <a:spLocks noGrp="1"/>
          </p:cNvSpPr>
          <p:nvPr>
            <p:ph type="title"/>
            <p:custDataLst>
              <p:tags r:id="rId2"/>
            </p:custDataLst>
          </p:nvPr>
        </p:nvSpPr>
        <p:spPr>
          <a:xfrm>
            <a:off x="1994253" y="1453138"/>
            <a:ext cx="6064915" cy="1157712"/>
          </a:xfrm>
        </p:spPr>
        <p:txBody>
          <a:bodyPr anchor="ctr">
            <a:normAutofit fontScale="90000"/>
          </a:bodyPr>
          <a:lstStyle/>
          <a:p>
            <a:r>
              <a:rPr lang="en-US" noProof="1">
                <a:solidFill>
                  <a:schemeClr val="bg2"/>
                </a:solidFill>
              </a:rPr>
              <a:t>Findings in Psychiatric Chest Pain</a:t>
            </a:r>
          </a:p>
        </p:txBody>
      </p:sp>
      <p:sp>
        <p:nvSpPr>
          <p:cNvPr id="6" name="Content Placeholder 5">
            <a:extLst>
              <a:ext uri="{FF2B5EF4-FFF2-40B4-BE49-F238E27FC236}">
                <a16:creationId xmlns:a16="http://schemas.microsoft.com/office/drawing/2014/main" id="{417D599E-910D-C570-6637-2DF28F7E56BF}"/>
              </a:ext>
            </a:extLst>
          </p:cNvPr>
          <p:cNvSpPr>
            <a:spLocks noGrp="1"/>
          </p:cNvSpPr>
          <p:nvPr>
            <p:ph idx="14"/>
            <p:custDataLst>
              <p:tags r:id="rId3"/>
            </p:custDataLst>
          </p:nvPr>
        </p:nvSpPr>
        <p:spPr>
          <a:xfrm>
            <a:off x="799874" y="2849860"/>
            <a:ext cx="7780272" cy="5430539"/>
          </a:xfrm>
        </p:spPr>
        <p:txBody>
          <a:bodyPr>
            <a:normAutofit/>
          </a:bodyPr>
          <a:lstStyle/>
          <a:p>
            <a:pPr>
              <a:buClr>
                <a:schemeClr val="accent2"/>
              </a:buClr>
            </a:pPr>
            <a:r>
              <a:rPr lang="en-US" sz="2000" noProof="1"/>
              <a:t>Physical exam findings are usually normal.</a:t>
            </a:r>
          </a:p>
          <a:p>
            <a:pPr>
              <a:buClr>
                <a:schemeClr val="accent2"/>
              </a:buClr>
            </a:pPr>
            <a:r>
              <a:rPr lang="en-US" sz="2000" noProof="1"/>
              <a:t>Insomina</a:t>
            </a:r>
          </a:p>
          <a:p>
            <a:pPr>
              <a:buClr>
                <a:schemeClr val="accent2"/>
              </a:buClr>
            </a:pPr>
            <a:r>
              <a:rPr lang="en-US" sz="2000" noProof="1"/>
              <a:t>Tachycardia, tachypnea, or mild tremor</a:t>
            </a:r>
          </a:p>
          <a:p>
            <a:pPr>
              <a:buClr>
                <a:schemeClr val="accent2"/>
              </a:buClr>
            </a:pPr>
            <a:r>
              <a:rPr lang="en-US" sz="2000" noProof="1"/>
              <a:t>Nausea - Vomiting</a:t>
            </a:r>
          </a:p>
          <a:p>
            <a:pPr>
              <a:buClr>
                <a:schemeClr val="accent2"/>
              </a:buClr>
            </a:pPr>
            <a:r>
              <a:rPr lang="en-US" sz="2000" noProof="1"/>
              <a:t>Numbness and tingling in extremities or lips</a:t>
            </a:r>
          </a:p>
          <a:p>
            <a:pPr>
              <a:buClr>
                <a:schemeClr val="accent2"/>
              </a:buClr>
            </a:pPr>
            <a:r>
              <a:rPr lang="en-US" sz="2000" noProof="1"/>
              <a:t>Chest wall tenderness may be present from muscle tension.</a:t>
            </a:r>
          </a:p>
          <a:p>
            <a:pPr>
              <a:buClr>
                <a:schemeClr val="accent2"/>
              </a:buClr>
            </a:pPr>
            <a:r>
              <a:rPr lang="en-US" sz="2000" noProof="1"/>
              <a:t>Negtive workup</a:t>
            </a:r>
          </a:p>
          <a:p>
            <a:pPr>
              <a:buClr>
                <a:schemeClr val="accent2"/>
              </a:buClr>
            </a:pPr>
            <a:r>
              <a:rPr lang="en-US" sz="2000" noProof="1"/>
              <a:t>Symptoms transient and resolve as anxiety or panic subsides</a:t>
            </a:r>
          </a:p>
        </p:txBody>
      </p:sp>
      <p:sp>
        <p:nvSpPr>
          <p:cNvPr id="7" name="Text Placeholder 6">
            <a:extLst>
              <a:ext uri="{FF2B5EF4-FFF2-40B4-BE49-F238E27FC236}">
                <a16:creationId xmlns:a16="http://schemas.microsoft.com/office/drawing/2014/main" id="{DD6B97F0-30AA-E70D-2907-686C34815755}"/>
              </a:ext>
            </a:extLst>
          </p:cNvPr>
          <p:cNvSpPr>
            <a:spLocks noGrp="1"/>
          </p:cNvSpPr>
          <p:nvPr>
            <p:ph type="body" sz="quarter" idx="4294967295"/>
            <p:custDataLst>
              <p:tags r:id="rId4"/>
            </p:custDataLst>
          </p:nvPr>
        </p:nvSpPr>
        <p:spPr>
          <a:xfrm rot="20384201">
            <a:off x="272433" y="1699070"/>
            <a:ext cx="1510070" cy="502920"/>
          </a:xfrm>
          <a:noFill/>
          <a:ln>
            <a:noFill/>
          </a:ln>
          <a:effectLst/>
        </p:spPr>
        <p:txBody>
          <a:bodyPr vert="horz" lIns="0" tIns="37719" rIns="75438" bIns="37719" rtlCol="0" anchor="b">
            <a:noAutofit/>
          </a:bodyPr>
          <a:lstStyle/>
          <a:p>
            <a:pPr algn="ctr">
              <a:lnSpc>
                <a:spcPct val="85000"/>
              </a:lnSpc>
              <a:spcBef>
                <a:spcPct val="0"/>
              </a:spcBef>
              <a:buNone/>
            </a:pPr>
            <a:r>
              <a:rPr lang="en-US" sz="1650" b="1" cap="all" spc="-83" noProof="1">
                <a:solidFill>
                  <a:schemeClr val="bg2"/>
                </a:solidFill>
                <a:latin typeface="+mj-lt"/>
                <a:ea typeface="+mj-ea"/>
                <a:cs typeface="+mj-cs"/>
              </a:rPr>
              <a:t>Assessment</a:t>
            </a:r>
          </a:p>
        </p:txBody>
      </p:sp>
      <p:pic>
        <p:nvPicPr>
          <p:cNvPr id="13" name="Graphic 12">
            <a:extLst>
              <a:ext uri="{FF2B5EF4-FFF2-40B4-BE49-F238E27FC236}">
                <a16:creationId xmlns:a16="http://schemas.microsoft.com/office/drawing/2014/main" id="{97D65805-85CB-63A0-2012-30700DA491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1207" y="5808997"/>
            <a:ext cx="604468" cy="510266"/>
          </a:xfrm>
          <a:prstGeom prst="rect">
            <a:avLst/>
          </a:prstGeom>
        </p:spPr>
      </p:pic>
      <p:pic>
        <p:nvPicPr>
          <p:cNvPr id="15" name="Graphic 14">
            <a:extLst>
              <a:ext uri="{FF2B5EF4-FFF2-40B4-BE49-F238E27FC236}">
                <a16:creationId xmlns:a16="http://schemas.microsoft.com/office/drawing/2014/main" id="{4134DC76-0CEA-BA9E-2EDB-C135FF904C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632987" flipH="1">
            <a:off x="258564" y="2425858"/>
            <a:ext cx="1498186" cy="536521"/>
          </a:xfrm>
          <a:prstGeom prst="rect">
            <a:avLst/>
          </a:prstGeom>
        </p:spPr>
      </p:pic>
      <p:pic>
        <p:nvPicPr>
          <p:cNvPr id="16" name="Graphic 15">
            <a:extLst>
              <a:ext uri="{FF2B5EF4-FFF2-40B4-BE49-F238E27FC236}">
                <a16:creationId xmlns:a16="http://schemas.microsoft.com/office/drawing/2014/main" id="{86F1BDA9-7004-8949-2D58-4802790A32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2609" y="5333238"/>
            <a:ext cx="228753" cy="259665"/>
          </a:xfrm>
          <a:prstGeom prst="rect">
            <a:avLst/>
          </a:prstGeom>
        </p:spPr>
      </p:pic>
      <p:pic>
        <p:nvPicPr>
          <p:cNvPr id="17" name="Graphic 16">
            <a:extLst>
              <a:ext uri="{FF2B5EF4-FFF2-40B4-BE49-F238E27FC236}">
                <a16:creationId xmlns:a16="http://schemas.microsoft.com/office/drawing/2014/main" id="{020B2ADF-7AC8-2DD0-4C24-C61148F15C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8423" y="5591064"/>
            <a:ext cx="317559" cy="217933"/>
          </a:xfrm>
          <a:prstGeom prst="rect">
            <a:avLst/>
          </a:prstGeom>
        </p:spPr>
      </p:pic>
      <p:pic>
        <p:nvPicPr>
          <p:cNvPr id="19" name="Graphic 18">
            <a:extLst>
              <a:ext uri="{FF2B5EF4-FFF2-40B4-BE49-F238E27FC236}">
                <a16:creationId xmlns:a16="http://schemas.microsoft.com/office/drawing/2014/main" id="{7A5DD30C-0D70-DEF1-94FA-395F4C69D0B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195858">
            <a:off x="8872836" y="1257994"/>
            <a:ext cx="652159" cy="768435"/>
          </a:xfrm>
          <a:prstGeom prst="rect">
            <a:avLst/>
          </a:prstGeom>
        </p:spPr>
      </p:pic>
      <p:pic>
        <p:nvPicPr>
          <p:cNvPr id="20" name="Graphic 19">
            <a:extLst>
              <a:ext uri="{FF2B5EF4-FFF2-40B4-BE49-F238E27FC236}">
                <a16:creationId xmlns:a16="http://schemas.microsoft.com/office/drawing/2014/main" id="{8897BB5B-AB4A-BCC8-A267-CC7AFB93338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24810" y="5700030"/>
            <a:ext cx="726114" cy="664752"/>
          </a:xfrm>
          <a:prstGeom prst="rect">
            <a:avLst/>
          </a:prstGeom>
        </p:spPr>
      </p:pic>
    </p:spTree>
    <p:custDataLst>
      <p:tags r:id="rId1"/>
    </p:custDataLst>
    <p:extLst>
      <p:ext uri="{BB962C8B-B14F-4D97-AF65-F5344CB8AC3E}">
        <p14:creationId xmlns:p14="http://schemas.microsoft.com/office/powerpoint/2010/main" val="3211339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2F76A-8D79-64F6-6706-33E8728D22B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193FDC2-3090-8E10-9F63-4128BB53AC85}"/>
              </a:ext>
            </a:extLst>
          </p:cNvPr>
          <p:cNvSpPr>
            <a:spLocks noGrp="1"/>
          </p:cNvSpPr>
          <p:nvPr>
            <p:ph type="title"/>
            <p:custDataLst>
              <p:tags r:id="rId2"/>
            </p:custDataLst>
          </p:nvPr>
        </p:nvSpPr>
        <p:spPr>
          <a:xfrm>
            <a:off x="2042892" y="62081"/>
            <a:ext cx="6064915" cy="1152525"/>
          </a:xfrm>
        </p:spPr>
        <p:txBody>
          <a:bodyPr anchor="ctr">
            <a:normAutofit fontScale="90000"/>
          </a:bodyPr>
          <a:lstStyle/>
          <a:p>
            <a:r>
              <a:rPr lang="en-US" noProof="1"/>
              <a:t>Management of Acute and Chronic Non-Cardiac Chest Pain</a:t>
            </a:r>
          </a:p>
        </p:txBody>
      </p:sp>
      <p:sp>
        <p:nvSpPr>
          <p:cNvPr id="2" name="Text Placeholder 1">
            <a:extLst>
              <a:ext uri="{FF2B5EF4-FFF2-40B4-BE49-F238E27FC236}">
                <a16:creationId xmlns:a16="http://schemas.microsoft.com/office/drawing/2014/main" id="{C793D647-5CEA-FACF-9AC1-A16022B002BB}"/>
              </a:ext>
            </a:extLst>
          </p:cNvPr>
          <p:cNvSpPr>
            <a:spLocks noGrp="1"/>
          </p:cNvSpPr>
          <p:nvPr>
            <p:ph type="body" idx="1"/>
            <p:custDataLst>
              <p:tags r:id="rId3"/>
            </p:custDataLst>
          </p:nvPr>
        </p:nvSpPr>
        <p:spPr>
          <a:xfrm>
            <a:off x="973598" y="1102852"/>
            <a:ext cx="6240001" cy="886124"/>
          </a:xfrm>
        </p:spPr>
        <p:txBody>
          <a:bodyPr anchor="t">
            <a:normAutofit/>
          </a:bodyPr>
          <a:lstStyle/>
          <a:p>
            <a:r>
              <a:rPr lang="en-US" sz="2400" b="1" noProof="1">
                <a:solidFill>
                  <a:schemeClr val="bg2"/>
                </a:solidFill>
              </a:rPr>
              <a:t>Acute Episode (in clinic or ED)</a:t>
            </a:r>
          </a:p>
        </p:txBody>
      </p:sp>
      <p:sp>
        <p:nvSpPr>
          <p:cNvPr id="3" name="Content Placeholder 2">
            <a:extLst>
              <a:ext uri="{FF2B5EF4-FFF2-40B4-BE49-F238E27FC236}">
                <a16:creationId xmlns:a16="http://schemas.microsoft.com/office/drawing/2014/main" id="{E91E1FBC-7B3D-D0DA-47E2-E382B68BB0A4}"/>
              </a:ext>
            </a:extLst>
          </p:cNvPr>
          <p:cNvSpPr>
            <a:spLocks noGrp="1"/>
          </p:cNvSpPr>
          <p:nvPr>
            <p:ph sz="half" idx="2"/>
            <p:custDataLst>
              <p:tags r:id="rId4"/>
            </p:custDataLst>
          </p:nvPr>
        </p:nvSpPr>
        <p:spPr>
          <a:xfrm>
            <a:off x="497312" y="2139797"/>
            <a:ext cx="8712408" cy="3601165"/>
          </a:xfrm>
        </p:spPr>
        <p:txBody>
          <a:bodyPr anchor="t">
            <a:noAutofit/>
          </a:bodyPr>
          <a:lstStyle/>
          <a:p>
            <a:pPr>
              <a:lnSpc>
                <a:spcPct val="100000"/>
              </a:lnSpc>
              <a:spcBef>
                <a:spcPts val="400"/>
              </a:spcBef>
              <a:buClr>
                <a:schemeClr val="accent2"/>
              </a:buClr>
            </a:pPr>
            <a:r>
              <a:rPr lang="en-US" sz="2000" noProof="1"/>
              <a:t>Reassure and validate symptoms</a:t>
            </a:r>
          </a:p>
          <a:p>
            <a:pPr lvl="1">
              <a:lnSpc>
                <a:spcPct val="100000"/>
              </a:lnSpc>
              <a:spcBef>
                <a:spcPts val="400"/>
              </a:spcBef>
              <a:buClr>
                <a:schemeClr val="accent2"/>
              </a:buClr>
            </a:pPr>
            <a:r>
              <a:rPr lang="en-US" sz="2000" noProof="1"/>
              <a:t>Pain is real but not life-threatening</a:t>
            </a:r>
          </a:p>
          <a:p>
            <a:pPr lvl="1">
              <a:lnSpc>
                <a:spcPct val="100000"/>
              </a:lnSpc>
              <a:spcBef>
                <a:spcPts val="400"/>
              </a:spcBef>
              <a:buClr>
                <a:schemeClr val="accent2"/>
              </a:buClr>
            </a:pPr>
            <a:r>
              <a:rPr lang="en-US" sz="2000" noProof="1"/>
              <a:t>Blushing.</a:t>
            </a:r>
          </a:p>
          <a:p>
            <a:pPr>
              <a:lnSpc>
                <a:spcPct val="100000"/>
              </a:lnSpc>
              <a:spcBef>
                <a:spcPts val="400"/>
              </a:spcBef>
              <a:buClr>
                <a:schemeClr val="accent2"/>
              </a:buClr>
            </a:pPr>
            <a:r>
              <a:rPr lang="en-US" sz="2000" noProof="1"/>
              <a:t>Breathing Exercise</a:t>
            </a:r>
          </a:p>
          <a:p>
            <a:pPr lvl="1">
              <a:lnSpc>
                <a:spcPct val="100000"/>
              </a:lnSpc>
              <a:spcBef>
                <a:spcPts val="400"/>
              </a:spcBef>
              <a:buClr>
                <a:schemeClr val="accent2"/>
              </a:buClr>
            </a:pPr>
            <a:r>
              <a:rPr lang="en-US" sz="2000" noProof="1"/>
              <a:t>Blow out slowly to ten
Benzodiazepine (e.g. Valium, lorazepam)
Goal planning for recurring visits.</a:t>
            </a:r>
          </a:p>
        </p:txBody>
      </p:sp>
      <p:sp>
        <p:nvSpPr>
          <p:cNvPr id="14" name="Text Placeholder 6">
            <a:extLst>
              <a:ext uri="{FF2B5EF4-FFF2-40B4-BE49-F238E27FC236}">
                <a16:creationId xmlns:a16="http://schemas.microsoft.com/office/drawing/2014/main" id="{160E93AA-411E-1F56-4D3B-916162ADEBF2}"/>
              </a:ext>
            </a:extLst>
          </p:cNvPr>
          <p:cNvSpPr txBox="1">
            <a:spLocks/>
          </p:cNvSpPr>
          <p:nvPr>
            <p:custDataLst>
              <p:tags r:id="rId5"/>
            </p:custDataLst>
          </p:nvPr>
        </p:nvSpPr>
        <p:spPr>
          <a:xfrm rot="20384201">
            <a:off x="458341" y="282793"/>
            <a:ext cx="1655712" cy="502920"/>
          </a:xfrm>
          <a:prstGeom prst="rect">
            <a:avLst/>
          </a:prstGeom>
          <a:noFill/>
          <a:ln>
            <a:noFill/>
          </a:ln>
          <a:effectLst/>
        </p:spPr>
        <p:txBody>
          <a:bodyPr vert="horz" lIns="0" tIns="37719" rIns="75438" bIns="37719" rtlCol="0" anchor="b">
            <a:no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6822" marR="0" lvl="0" indent="-277654" algn="ctr" defTabSz="754361" rtl="0" eaLnBrk="1" fontAlgn="ctr" latinLnBrk="0" hangingPunct="1">
              <a:lnSpc>
                <a:spcPct val="85000"/>
              </a:lnSpc>
              <a:spcBef>
                <a:spcPct val="0"/>
              </a:spcBef>
              <a:spcAft>
                <a:spcPts val="0"/>
              </a:spcAft>
              <a:buClrTx/>
              <a:buSzPct val="100000"/>
              <a:buFont typeface="Arial" panose="020B0604020202020204" pitchFamily="34" charset="0"/>
              <a:buNone/>
              <a:tabLst/>
              <a:defRPr/>
            </a:pPr>
            <a:r>
              <a:rPr kumimoji="0" lang="en-US" sz="1650" b="1" i="0" u="none" strike="noStrike" kern="1200" cap="all" spc="-83" normalizeH="0" baseline="0" noProof="1">
                <a:ln>
                  <a:noFill/>
                </a:ln>
                <a:solidFill>
                  <a:srgbClr val="FFFF85"/>
                </a:solidFill>
                <a:effectLst/>
                <a:uLnTx/>
                <a:uFillTx/>
                <a:latin typeface="Cavolini"/>
                <a:ea typeface="+mn-ea"/>
                <a:cs typeface="Arial" panose="020B0604020202020204" pitchFamily="34" charset="0"/>
              </a:rPr>
              <a:t>Management</a:t>
            </a:r>
          </a:p>
        </p:txBody>
      </p:sp>
      <p:pic>
        <p:nvPicPr>
          <p:cNvPr id="15" name="Graphic 14">
            <a:extLst>
              <a:ext uri="{FF2B5EF4-FFF2-40B4-BE49-F238E27FC236}">
                <a16:creationId xmlns:a16="http://schemas.microsoft.com/office/drawing/2014/main" id="{3D196E04-0F1E-CB2A-C922-5AD0C0A760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834865">
            <a:off x="9463296" y="1366703"/>
            <a:ext cx="415461" cy="285120"/>
          </a:xfrm>
          <a:prstGeom prst="rect">
            <a:avLst/>
          </a:prstGeom>
        </p:spPr>
      </p:pic>
      <p:pic>
        <p:nvPicPr>
          <p:cNvPr id="16" name="Graphic 15">
            <a:extLst>
              <a:ext uri="{FF2B5EF4-FFF2-40B4-BE49-F238E27FC236}">
                <a16:creationId xmlns:a16="http://schemas.microsoft.com/office/drawing/2014/main" id="{C1DA2620-520F-CDDE-9D30-FD895513C26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11333" y="6149888"/>
            <a:ext cx="298425" cy="338752"/>
          </a:xfrm>
          <a:prstGeom prst="rect">
            <a:avLst/>
          </a:prstGeom>
        </p:spPr>
      </p:pic>
      <p:pic>
        <p:nvPicPr>
          <p:cNvPr id="17" name="Graphic 16">
            <a:extLst>
              <a:ext uri="{FF2B5EF4-FFF2-40B4-BE49-F238E27FC236}">
                <a16:creationId xmlns:a16="http://schemas.microsoft.com/office/drawing/2014/main" id="{D5CF23E3-787E-CC1B-947E-5A86FDB6971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57051" y="1683323"/>
            <a:ext cx="298425" cy="382647"/>
          </a:xfrm>
          <a:prstGeom prst="rect">
            <a:avLst/>
          </a:prstGeom>
        </p:spPr>
      </p:pic>
      <p:pic>
        <p:nvPicPr>
          <p:cNvPr id="18" name="Graphic 17">
            <a:extLst>
              <a:ext uri="{FF2B5EF4-FFF2-40B4-BE49-F238E27FC236}">
                <a16:creationId xmlns:a16="http://schemas.microsoft.com/office/drawing/2014/main" id="{958EA278-FD23-78FE-3E82-F8B1B9A7C19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4448231">
            <a:off x="9262631" y="5451929"/>
            <a:ext cx="589559" cy="555382"/>
          </a:xfrm>
          <a:prstGeom prst="rect">
            <a:avLst/>
          </a:prstGeom>
        </p:spPr>
      </p:pic>
      <p:pic>
        <p:nvPicPr>
          <p:cNvPr id="19" name="Graphic 18">
            <a:extLst>
              <a:ext uri="{FF2B5EF4-FFF2-40B4-BE49-F238E27FC236}">
                <a16:creationId xmlns:a16="http://schemas.microsoft.com/office/drawing/2014/main" id="{26453F23-2063-6F21-1F4E-51818E6CE4D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98588" y="4580433"/>
            <a:ext cx="538376" cy="454474"/>
          </a:xfrm>
          <a:prstGeom prst="rect">
            <a:avLst/>
          </a:prstGeom>
        </p:spPr>
      </p:pic>
      <p:pic>
        <p:nvPicPr>
          <p:cNvPr id="21" name="Graphic 20">
            <a:extLst>
              <a:ext uri="{FF2B5EF4-FFF2-40B4-BE49-F238E27FC236}">
                <a16:creationId xmlns:a16="http://schemas.microsoft.com/office/drawing/2014/main" id="{40E14DB5-6251-9FB3-AF18-EBAD97A07CD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3298" y="1639337"/>
            <a:ext cx="538376" cy="454474"/>
          </a:xfrm>
          <a:prstGeom prst="rect">
            <a:avLst/>
          </a:prstGeom>
        </p:spPr>
      </p:pic>
    </p:spTree>
    <p:custDataLst>
      <p:tags r:id="rId1"/>
    </p:custDataLst>
    <p:extLst>
      <p:ext uri="{BB962C8B-B14F-4D97-AF65-F5344CB8AC3E}">
        <p14:creationId xmlns:p14="http://schemas.microsoft.com/office/powerpoint/2010/main" val="4088675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
                                            <p:txEl>
                                              <p:pRg st="3" end="3"/>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676AE-A0F5-DD10-3CA0-A1373A70D3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3ABCE3-1D7B-8480-CB61-3F393DCA9FE7}"/>
              </a:ext>
            </a:extLst>
          </p:cNvPr>
          <p:cNvSpPr>
            <a:spLocks noGrp="1"/>
          </p:cNvSpPr>
          <p:nvPr>
            <p:ph type="title"/>
            <p:custDataLst>
              <p:tags r:id="rId2"/>
            </p:custDataLst>
          </p:nvPr>
        </p:nvSpPr>
        <p:spPr>
          <a:xfrm>
            <a:off x="2042892" y="62081"/>
            <a:ext cx="6064915" cy="1152525"/>
          </a:xfrm>
        </p:spPr>
        <p:txBody>
          <a:bodyPr anchor="ctr">
            <a:normAutofit fontScale="90000"/>
          </a:bodyPr>
          <a:lstStyle/>
          <a:p>
            <a:r>
              <a:rPr lang="en-US" noProof="1"/>
              <a:t>Management of Acute and Chronic Non-Cardiac Chest Pain</a:t>
            </a:r>
          </a:p>
        </p:txBody>
      </p:sp>
      <p:sp>
        <p:nvSpPr>
          <p:cNvPr id="7" name="Text Placeholder 6">
            <a:extLst>
              <a:ext uri="{FF2B5EF4-FFF2-40B4-BE49-F238E27FC236}">
                <a16:creationId xmlns:a16="http://schemas.microsoft.com/office/drawing/2014/main" id="{36FA8F72-3CE5-6E56-DF21-FAEBCD52B98B}"/>
              </a:ext>
            </a:extLst>
          </p:cNvPr>
          <p:cNvSpPr>
            <a:spLocks noGrp="1"/>
          </p:cNvSpPr>
          <p:nvPr>
            <p:ph type="body" sz="quarter" idx="3"/>
            <p:custDataLst>
              <p:tags r:id="rId3"/>
            </p:custDataLst>
          </p:nvPr>
        </p:nvSpPr>
        <p:spPr>
          <a:xfrm>
            <a:off x="1286197" y="1251235"/>
            <a:ext cx="6249136" cy="549339"/>
          </a:xfrm>
        </p:spPr>
        <p:txBody>
          <a:bodyPr vert="horz" lIns="75438" tIns="37719" rIns="75438" bIns="37719" rtlCol="0" anchor="t">
            <a:normAutofit/>
          </a:bodyPr>
          <a:lstStyle/>
          <a:p>
            <a:r>
              <a:rPr lang="en-US" sz="1320" b="1" noProof="1">
                <a:solidFill>
                  <a:schemeClr val="bg2"/>
                </a:solidFill>
              </a:rPr>
              <a:t>Long-Term Management</a:t>
            </a:r>
          </a:p>
        </p:txBody>
      </p:sp>
      <p:sp>
        <p:nvSpPr>
          <p:cNvPr id="8" name="Content Placeholder 7">
            <a:extLst>
              <a:ext uri="{FF2B5EF4-FFF2-40B4-BE49-F238E27FC236}">
                <a16:creationId xmlns:a16="http://schemas.microsoft.com/office/drawing/2014/main" id="{84F8BA2F-9485-D572-7DC9-67B53ACC9993}"/>
              </a:ext>
            </a:extLst>
          </p:cNvPr>
          <p:cNvSpPr>
            <a:spLocks noGrp="1"/>
          </p:cNvSpPr>
          <p:nvPr>
            <p:ph sz="quarter" idx="4"/>
            <p:custDataLst>
              <p:tags r:id="rId4"/>
            </p:custDataLst>
          </p:nvPr>
        </p:nvSpPr>
        <p:spPr>
          <a:xfrm>
            <a:off x="691674" y="2223683"/>
            <a:ext cx="8648909" cy="2988766"/>
          </a:xfrm>
        </p:spPr>
        <p:txBody>
          <a:bodyPr anchor="t">
            <a:noAutofit/>
          </a:bodyPr>
          <a:lstStyle/>
          <a:p>
            <a:pPr>
              <a:spcBef>
                <a:spcPts val="400"/>
              </a:spcBef>
              <a:buClr>
                <a:schemeClr val="accent2"/>
              </a:buClr>
            </a:pPr>
            <a:r>
              <a:rPr lang="en-US" sz="2400" noProof="1"/>
              <a:t>Cognitive Behavioral Therapy (CBT)</a:t>
            </a:r>
          </a:p>
          <a:p>
            <a:pPr>
              <a:spcBef>
                <a:spcPts val="400"/>
              </a:spcBef>
              <a:buClr>
                <a:schemeClr val="accent2"/>
              </a:buClr>
            </a:pPr>
            <a:r>
              <a:rPr lang="en-US" sz="2400" noProof="1"/>
              <a:t>SSRIs / SNRIs: For anxiety or depression underlying chronic symptoms</a:t>
            </a:r>
          </a:p>
          <a:p>
            <a:pPr>
              <a:spcBef>
                <a:spcPts val="400"/>
              </a:spcBef>
              <a:buClr>
                <a:schemeClr val="accent2"/>
              </a:buClr>
            </a:pPr>
            <a:r>
              <a:rPr lang="en-US" sz="2400" noProof="1"/>
              <a:t>Stress management. Lifestyle modifications</a:t>
            </a:r>
          </a:p>
          <a:p>
            <a:pPr>
              <a:spcBef>
                <a:spcPts val="400"/>
              </a:spcBef>
              <a:buClr>
                <a:schemeClr val="accent2"/>
              </a:buClr>
            </a:pPr>
            <a:r>
              <a:rPr lang="en-US" sz="2400" noProof="1"/>
              <a:t>Education: </a:t>
            </a:r>
          </a:p>
          <a:p>
            <a:pPr lvl="1">
              <a:spcBef>
                <a:spcPts val="400"/>
              </a:spcBef>
              <a:buClr>
                <a:schemeClr val="accent2"/>
              </a:buClr>
            </a:pPr>
            <a:r>
              <a:rPr lang="en-US" sz="2400" noProof="1"/>
              <a:t>Reassure about benign nature</a:t>
            </a:r>
          </a:p>
          <a:p>
            <a:pPr lvl="1">
              <a:spcBef>
                <a:spcPts val="400"/>
              </a:spcBef>
              <a:buClr>
                <a:schemeClr val="accent2"/>
              </a:buClr>
            </a:pPr>
            <a:r>
              <a:rPr lang="en-US" sz="2400" noProof="1"/>
              <a:t>Discuss the mind–body connection openly</a:t>
            </a:r>
          </a:p>
        </p:txBody>
      </p:sp>
      <p:sp>
        <p:nvSpPr>
          <p:cNvPr id="14" name="Text Placeholder 6">
            <a:extLst>
              <a:ext uri="{FF2B5EF4-FFF2-40B4-BE49-F238E27FC236}">
                <a16:creationId xmlns:a16="http://schemas.microsoft.com/office/drawing/2014/main" id="{527D6CA7-695F-0F0D-A45C-AAF1DA38DFB7}"/>
              </a:ext>
            </a:extLst>
          </p:cNvPr>
          <p:cNvSpPr txBox="1">
            <a:spLocks/>
          </p:cNvSpPr>
          <p:nvPr>
            <p:custDataLst>
              <p:tags r:id="rId5"/>
            </p:custDataLst>
          </p:nvPr>
        </p:nvSpPr>
        <p:spPr>
          <a:xfrm rot="20384201">
            <a:off x="458341" y="282793"/>
            <a:ext cx="1655712" cy="502920"/>
          </a:xfrm>
          <a:prstGeom prst="rect">
            <a:avLst/>
          </a:prstGeom>
          <a:noFill/>
          <a:ln>
            <a:noFill/>
          </a:ln>
          <a:effectLst/>
        </p:spPr>
        <p:txBody>
          <a:bodyPr vert="horz" lIns="0" tIns="37719" rIns="75438" bIns="37719" rtlCol="0" anchor="b">
            <a:no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6822" marR="0" lvl="0" indent="-277654" algn="ctr" defTabSz="754361" rtl="0" eaLnBrk="1" fontAlgn="ctr" latinLnBrk="0" hangingPunct="1">
              <a:lnSpc>
                <a:spcPct val="85000"/>
              </a:lnSpc>
              <a:spcBef>
                <a:spcPct val="0"/>
              </a:spcBef>
              <a:spcAft>
                <a:spcPts val="0"/>
              </a:spcAft>
              <a:buClrTx/>
              <a:buSzPct val="100000"/>
              <a:buFont typeface="Arial" panose="020B0604020202020204" pitchFamily="34" charset="0"/>
              <a:buNone/>
              <a:tabLst/>
              <a:defRPr/>
            </a:pPr>
            <a:r>
              <a:rPr kumimoji="0" lang="en-US" sz="1650" b="1" i="0" u="none" strike="noStrike" kern="1200" cap="all" spc="-83" normalizeH="0" baseline="0" noProof="1">
                <a:ln>
                  <a:noFill/>
                </a:ln>
                <a:solidFill>
                  <a:srgbClr val="FFFF85"/>
                </a:solidFill>
                <a:effectLst/>
                <a:uLnTx/>
                <a:uFillTx/>
                <a:latin typeface="Cavolini"/>
                <a:ea typeface="+mn-ea"/>
                <a:cs typeface="Arial" panose="020B0604020202020204" pitchFamily="34" charset="0"/>
              </a:rPr>
              <a:t>Management</a:t>
            </a:r>
          </a:p>
        </p:txBody>
      </p:sp>
      <p:pic>
        <p:nvPicPr>
          <p:cNvPr id="15" name="Graphic 14">
            <a:extLst>
              <a:ext uri="{FF2B5EF4-FFF2-40B4-BE49-F238E27FC236}">
                <a16:creationId xmlns:a16="http://schemas.microsoft.com/office/drawing/2014/main" id="{7A0F724D-C21B-BBB0-A716-A7BE5BE859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834865">
            <a:off x="9463296" y="1366703"/>
            <a:ext cx="415461" cy="285120"/>
          </a:xfrm>
          <a:prstGeom prst="rect">
            <a:avLst/>
          </a:prstGeom>
        </p:spPr>
      </p:pic>
      <p:pic>
        <p:nvPicPr>
          <p:cNvPr id="16" name="Graphic 15">
            <a:extLst>
              <a:ext uri="{FF2B5EF4-FFF2-40B4-BE49-F238E27FC236}">
                <a16:creationId xmlns:a16="http://schemas.microsoft.com/office/drawing/2014/main" id="{E5FB18D1-FD2C-43FD-BFD6-38179BDB3B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11333" y="6149888"/>
            <a:ext cx="298425" cy="338752"/>
          </a:xfrm>
          <a:prstGeom prst="rect">
            <a:avLst/>
          </a:prstGeom>
        </p:spPr>
      </p:pic>
      <p:pic>
        <p:nvPicPr>
          <p:cNvPr id="17" name="Graphic 16">
            <a:extLst>
              <a:ext uri="{FF2B5EF4-FFF2-40B4-BE49-F238E27FC236}">
                <a16:creationId xmlns:a16="http://schemas.microsoft.com/office/drawing/2014/main" id="{31462B11-340E-E5C3-0959-21CFC66DAC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57051" y="1683323"/>
            <a:ext cx="298425" cy="382647"/>
          </a:xfrm>
          <a:prstGeom prst="rect">
            <a:avLst/>
          </a:prstGeom>
        </p:spPr>
      </p:pic>
      <p:pic>
        <p:nvPicPr>
          <p:cNvPr id="18" name="Graphic 17">
            <a:extLst>
              <a:ext uri="{FF2B5EF4-FFF2-40B4-BE49-F238E27FC236}">
                <a16:creationId xmlns:a16="http://schemas.microsoft.com/office/drawing/2014/main" id="{2628D89D-66B6-AE90-DABB-8400C0C726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4448231">
            <a:off x="9262631" y="5451929"/>
            <a:ext cx="589559" cy="555382"/>
          </a:xfrm>
          <a:prstGeom prst="rect">
            <a:avLst/>
          </a:prstGeom>
        </p:spPr>
      </p:pic>
      <p:pic>
        <p:nvPicPr>
          <p:cNvPr id="19" name="Graphic 18">
            <a:extLst>
              <a:ext uri="{FF2B5EF4-FFF2-40B4-BE49-F238E27FC236}">
                <a16:creationId xmlns:a16="http://schemas.microsoft.com/office/drawing/2014/main" id="{05E58806-02C6-13DA-AD93-3F44F32FD7A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609407" y="3718066"/>
            <a:ext cx="538376" cy="454474"/>
          </a:xfrm>
          <a:prstGeom prst="rect">
            <a:avLst/>
          </a:prstGeom>
        </p:spPr>
      </p:pic>
      <p:pic>
        <p:nvPicPr>
          <p:cNvPr id="21" name="Graphic 20">
            <a:extLst>
              <a:ext uri="{FF2B5EF4-FFF2-40B4-BE49-F238E27FC236}">
                <a16:creationId xmlns:a16="http://schemas.microsoft.com/office/drawing/2014/main" id="{936A8C4F-110E-24D6-09C8-86AEEE73498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3298" y="1639337"/>
            <a:ext cx="538376" cy="454474"/>
          </a:xfrm>
          <a:prstGeom prst="rect">
            <a:avLst/>
          </a:prstGeom>
        </p:spPr>
      </p:pic>
    </p:spTree>
    <p:custDataLst>
      <p:tags r:id="rId1"/>
    </p:custDataLst>
    <p:extLst>
      <p:ext uri="{BB962C8B-B14F-4D97-AF65-F5344CB8AC3E}">
        <p14:creationId xmlns:p14="http://schemas.microsoft.com/office/powerpoint/2010/main" val="160816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3" end="3"/>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 calcmode="lin" valueType="num">
                                      <p:cBhvr additive="base">
                                        <p:cTn id="2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30" dur="500"/>
                                        <p:tgtEl>
                                          <p:spTgt spid="8">
                                            <p:txEl>
                                              <p:pRg st="4" end="4"/>
                                            </p:txEl>
                                          </p:spTgt>
                                        </p:tgtEl>
                                      </p:cBhvr>
                                    </p:animEffect>
                                  </p:childTnLst>
                                </p:cTn>
                              </p:par>
                              <p:par>
                                <p:cTn id="31" presetID="12" presetClass="entr" presetSubtype="4"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 calcmode="lin" valueType="num">
                                      <p:cBhvr additive="base">
                                        <p:cTn id="33"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34"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D5D15-E113-0490-3E3F-3B2814C961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7162C-5252-4779-B07C-F5F646101BF4}"/>
              </a:ext>
            </a:extLst>
          </p:cNvPr>
          <p:cNvSpPr>
            <a:spLocks noGrp="1"/>
          </p:cNvSpPr>
          <p:nvPr>
            <p:ph type="title"/>
            <p:custDataLst>
              <p:tags r:id="rId2"/>
            </p:custDataLst>
          </p:nvPr>
        </p:nvSpPr>
        <p:spPr>
          <a:xfrm>
            <a:off x="1994253" y="1453137"/>
            <a:ext cx="6064915" cy="1152525"/>
          </a:xfrm>
        </p:spPr>
        <p:txBody>
          <a:bodyPr>
            <a:normAutofit fontScale="90000"/>
          </a:bodyPr>
          <a:lstStyle/>
          <a:p>
            <a:r>
              <a:rPr lang="en-US" noProof="1">
                <a:solidFill>
                  <a:schemeClr val="bg2"/>
                </a:solidFill>
              </a:rPr>
              <a:t>Epidemiology Highlights of Asthma and Bronchospasm</a:t>
            </a:r>
          </a:p>
        </p:txBody>
      </p:sp>
      <p:sp>
        <p:nvSpPr>
          <p:cNvPr id="3" name="Content Placeholder 2">
            <a:extLst>
              <a:ext uri="{FF2B5EF4-FFF2-40B4-BE49-F238E27FC236}">
                <a16:creationId xmlns:a16="http://schemas.microsoft.com/office/drawing/2014/main" id="{E2ADB00A-60D7-99A2-927D-A3C1216D5AB8}"/>
              </a:ext>
            </a:extLst>
          </p:cNvPr>
          <p:cNvSpPr>
            <a:spLocks noGrp="1"/>
          </p:cNvSpPr>
          <p:nvPr>
            <p:ph sz="half" idx="14"/>
            <p:custDataLst>
              <p:tags r:id="rId3"/>
            </p:custDataLst>
          </p:nvPr>
        </p:nvSpPr>
        <p:spPr>
          <a:xfrm>
            <a:off x="4644436" y="2865954"/>
            <a:ext cx="4566597" cy="754380"/>
          </a:xfrm>
        </p:spPr>
        <p:txBody>
          <a:bodyPr>
            <a:normAutofit fontScale="92500" lnSpcReduction="20000"/>
          </a:bodyPr>
          <a:lstStyle/>
          <a:p>
            <a:r>
              <a:rPr lang="en-US" sz="2400" noProof="1"/>
              <a:t>Americans diagnosed with asthma</a:t>
            </a:r>
          </a:p>
        </p:txBody>
      </p:sp>
      <p:sp>
        <p:nvSpPr>
          <p:cNvPr id="4" name="Content Placeholder 3">
            <a:extLst>
              <a:ext uri="{FF2B5EF4-FFF2-40B4-BE49-F238E27FC236}">
                <a16:creationId xmlns:a16="http://schemas.microsoft.com/office/drawing/2014/main" id="{6C7AA122-5880-AFFB-158C-A896E9EE7B77}"/>
              </a:ext>
            </a:extLst>
          </p:cNvPr>
          <p:cNvSpPr>
            <a:spLocks noGrp="1"/>
          </p:cNvSpPr>
          <p:nvPr>
            <p:ph sz="half" idx="15"/>
            <p:custDataLst>
              <p:tags r:id="rId4"/>
            </p:custDataLst>
          </p:nvPr>
        </p:nvSpPr>
        <p:spPr>
          <a:xfrm>
            <a:off x="4644436" y="3691057"/>
            <a:ext cx="4566597" cy="754380"/>
          </a:xfrm>
        </p:spPr>
        <p:txBody>
          <a:bodyPr>
            <a:noAutofit/>
          </a:bodyPr>
          <a:lstStyle/>
          <a:p>
            <a:r>
              <a:rPr lang="en-US" sz="2400" noProof="1"/>
              <a:t>Higher prevalence in females</a:t>
            </a:r>
          </a:p>
        </p:txBody>
      </p:sp>
      <p:sp>
        <p:nvSpPr>
          <p:cNvPr id="7" name="Content Placeholder 6">
            <a:extLst>
              <a:ext uri="{FF2B5EF4-FFF2-40B4-BE49-F238E27FC236}">
                <a16:creationId xmlns:a16="http://schemas.microsoft.com/office/drawing/2014/main" id="{496FFBED-FCA4-12AE-E2F1-8B9E9AE209AC}"/>
              </a:ext>
            </a:extLst>
          </p:cNvPr>
          <p:cNvSpPr>
            <a:spLocks noGrp="1"/>
          </p:cNvSpPr>
          <p:nvPr>
            <p:ph sz="half" idx="16"/>
            <p:custDataLst>
              <p:tags r:id="rId5"/>
            </p:custDataLst>
          </p:nvPr>
        </p:nvSpPr>
        <p:spPr>
          <a:xfrm>
            <a:off x="4644436" y="4516160"/>
            <a:ext cx="4566597" cy="754380"/>
          </a:xfrm>
        </p:spPr>
        <p:txBody>
          <a:bodyPr>
            <a:noAutofit/>
          </a:bodyPr>
          <a:lstStyle/>
          <a:p>
            <a:r>
              <a:rPr lang="en-US" sz="2400" noProof="1"/>
              <a:t>Higher incidence in African Americans</a:t>
            </a:r>
          </a:p>
        </p:txBody>
      </p:sp>
      <p:sp>
        <p:nvSpPr>
          <p:cNvPr id="5" name="Text Placeholder 4">
            <a:extLst>
              <a:ext uri="{FF2B5EF4-FFF2-40B4-BE49-F238E27FC236}">
                <a16:creationId xmlns:a16="http://schemas.microsoft.com/office/drawing/2014/main" id="{8CA56661-4285-D6B0-0B8D-75E09954A8DB}"/>
              </a:ext>
            </a:extLst>
          </p:cNvPr>
          <p:cNvSpPr>
            <a:spLocks noGrp="1"/>
          </p:cNvSpPr>
          <p:nvPr>
            <p:ph type="body" idx="17"/>
            <p:custDataLst>
              <p:tags r:id="rId6"/>
            </p:custDataLst>
          </p:nvPr>
        </p:nvSpPr>
        <p:spPr>
          <a:xfrm>
            <a:off x="1414463" y="2865954"/>
            <a:ext cx="3066373" cy="754380"/>
          </a:xfrm>
        </p:spPr>
        <p:txBody>
          <a:bodyPr lIns="75438">
            <a:normAutofit/>
          </a:bodyPr>
          <a:lstStyle/>
          <a:p>
            <a:pPr>
              <a:lnSpc>
                <a:spcPct val="60000"/>
              </a:lnSpc>
            </a:pPr>
            <a:r>
              <a:rPr lang="en-US" sz="2970" noProof="1"/>
              <a:t>24,000,000</a:t>
            </a:r>
          </a:p>
        </p:txBody>
      </p:sp>
      <p:sp>
        <p:nvSpPr>
          <p:cNvPr id="6" name="Text Placeholder 5">
            <a:extLst>
              <a:ext uri="{FF2B5EF4-FFF2-40B4-BE49-F238E27FC236}">
                <a16:creationId xmlns:a16="http://schemas.microsoft.com/office/drawing/2014/main" id="{FC791862-3966-BDD9-4BE3-89DFF0A75DB9}"/>
              </a:ext>
            </a:extLst>
          </p:cNvPr>
          <p:cNvSpPr>
            <a:spLocks noGrp="1"/>
          </p:cNvSpPr>
          <p:nvPr>
            <p:ph type="body" idx="18"/>
            <p:custDataLst>
              <p:tags r:id="rId7"/>
            </p:custDataLst>
          </p:nvPr>
        </p:nvSpPr>
        <p:spPr>
          <a:xfrm>
            <a:off x="1414463" y="3691057"/>
            <a:ext cx="3066373" cy="754380"/>
          </a:xfrm>
        </p:spPr>
        <p:txBody>
          <a:bodyPr lIns="75438">
            <a:normAutofit/>
          </a:bodyPr>
          <a:lstStyle/>
          <a:p>
            <a:pPr>
              <a:lnSpc>
                <a:spcPct val="60000"/>
              </a:lnSpc>
            </a:pPr>
            <a:r>
              <a:rPr lang="en-US" sz="2970" noProof="1"/>
              <a:t>1.2x</a:t>
            </a:r>
          </a:p>
        </p:txBody>
      </p:sp>
      <p:sp>
        <p:nvSpPr>
          <p:cNvPr id="9" name="Text Placeholder 8">
            <a:extLst>
              <a:ext uri="{FF2B5EF4-FFF2-40B4-BE49-F238E27FC236}">
                <a16:creationId xmlns:a16="http://schemas.microsoft.com/office/drawing/2014/main" id="{DA82CBDC-8D20-14BC-BCAA-95868C6FD93E}"/>
              </a:ext>
            </a:extLst>
          </p:cNvPr>
          <p:cNvSpPr>
            <a:spLocks noGrp="1"/>
          </p:cNvSpPr>
          <p:nvPr>
            <p:ph type="body" idx="19"/>
            <p:custDataLst>
              <p:tags r:id="rId8"/>
            </p:custDataLst>
          </p:nvPr>
        </p:nvSpPr>
        <p:spPr>
          <a:xfrm>
            <a:off x="1414463" y="4516160"/>
            <a:ext cx="3066373" cy="754380"/>
          </a:xfrm>
        </p:spPr>
        <p:txBody>
          <a:bodyPr lIns="75438">
            <a:normAutofit/>
          </a:bodyPr>
          <a:lstStyle/>
          <a:p>
            <a:pPr>
              <a:lnSpc>
                <a:spcPct val="60000"/>
              </a:lnSpc>
            </a:pPr>
            <a:r>
              <a:rPr lang="en-US" sz="2970" noProof="1"/>
              <a:t>1.5x</a:t>
            </a:r>
          </a:p>
        </p:txBody>
      </p:sp>
      <p:sp>
        <p:nvSpPr>
          <p:cNvPr id="8" name="Content Placeholder 7">
            <a:extLst>
              <a:ext uri="{FF2B5EF4-FFF2-40B4-BE49-F238E27FC236}">
                <a16:creationId xmlns:a16="http://schemas.microsoft.com/office/drawing/2014/main" id="{748B71B9-DDF7-31F8-ED0C-47AFF6E85B34}"/>
              </a:ext>
            </a:extLst>
          </p:cNvPr>
          <p:cNvSpPr>
            <a:spLocks noGrp="1"/>
          </p:cNvSpPr>
          <p:nvPr>
            <p:ph sz="half" idx="20"/>
            <p:custDataLst>
              <p:tags r:id="rId9"/>
            </p:custDataLst>
          </p:nvPr>
        </p:nvSpPr>
        <p:spPr>
          <a:xfrm>
            <a:off x="4644436" y="5341263"/>
            <a:ext cx="4566597" cy="754380"/>
          </a:xfrm>
        </p:spPr>
        <p:txBody>
          <a:bodyPr>
            <a:noAutofit/>
          </a:bodyPr>
          <a:lstStyle/>
          <a:p>
            <a:r>
              <a:rPr lang="en-US" sz="2400" noProof="1"/>
              <a:t>New asthma diagnoses annually</a:t>
            </a:r>
          </a:p>
        </p:txBody>
      </p:sp>
      <p:sp>
        <p:nvSpPr>
          <p:cNvPr id="10" name="Text Placeholder 9">
            <a:extLst>
              <a:ext uri="{FF2B5EF4-FFF2-40B4-BE49-F238E27FC236}">
                <a16:creationId xmlns:a16="http://schemas.microsoft.com/office/drawing/2014/main" id="{8CC7CFD1-D056-C223-72B9-1F2F75247ABE}"/>
              </a:ext>
            </a:extLst>
          </p:cNvPr>
          <p:cNvSpPr>
            <a:spLocks noGrp="1"/>
          </p:cNvSpPr>
          <p:nvPr>
            <p:ph type="body" idx="21"/>
            <p:custDataLst>
              <p:tags r:id="rId10"/>
            </p:custDataLst>
          </p:nvPr>
        </p:nvSpPr>
        <p:spPr>
          <a:xfrm>
            <a:off x="1413153" y="5341263"/>
            <a:ext cx="3066373" cy="754380"/>
          </a:xfrm>
        </p:spPr>
        <p:txBody>
          <a:bodyPr lIns="75438">
            <a:noAutofit/>
          </a:bodyPr>
          <a:lstStyle/>
          <a:p>
            <a:pPr>
              <a:lnSpc>
                <a:spcPct val="60000"/>
              </a:lnSpc>
            </a:pPr>
            <a:r>
              <a:rPr lang="en-US" sz="2970" noProof="1"/>
              <a:t>500,000</a:t>
            </a:r>
          </a:p>
        </p:txBody>
      </p:sp>
      <p:pic>
        <p:nvPicPr>
          <p:cNvPr id="15" name="Graphic 14">
            <a:extLst>
              <a:ext uri="{FF2B5EF4-FFF2-40B4-BE49-F238E27FC236}">
                <a16:creationId xmlns:a16="http://schemas.microsoft.com/office/drawing/2014/main" id="{B088B634-E7B9-8B6D-FE45-2D9AB7F94EC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4113628">
            <a:off x="1734695" y="3044858"/>
            <a:ext cx="519117" cy="1100779"/>
          </a:xfrm>
          <a:prstGeom prst="rect">
            <a:avLst/>
          </a:prstGeom>
        </p:spPr>
      </p:pic>
      <p:pic>
        <p:nvPicPr>
          <p:cNvPr id="16" name="Graphic 15">
            <a:extLst>
              <a:ext uri="{FF2B5EF4-FFF2-40B4-BE49-F238E27FC236}">
                <a16:creationId xmlns:a16="http://schemas.microsoft.com/office/drawing/2014/main" id="{4349EF62-D50D-B09F-0ED6-389FA2A160B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49248" y="4509613"/>
            <a:ext cx="235277" cy="296448"/>
          </a:xfrm>
          <a:prstGeom prst="rect">
            <a:avLst/>
          </a:prstGeom>
        </p:spPr>
      </p:pic>
      <p:pic>
        <p:nvPicPr>
          <p:cNvPr id="17" name="Graphic 16">
            <a:extLst>
              <a:ext uri="{FF2B5EF4-FFF2-40B4-BE49-F238E27FC236}">
                <a16:creationId xmlns:a16="http://schemas.microsoft.com/office/drawing/2014/main" id="{F820D61E-357D-5B28-95AC-793E07E8C0A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30487" y="4676209"/>
            <a:ext cx="257693" cy="318326"/>
          </a:xfrm>
          <a:prstGeom prst="rect">
            <a:avLst/>
          </a:prstGeom>
        </p:spPr>
      </p:pic>
      <p:pic>
        <p:nvPicPr>
          <p:cNvPr id="19" name="Graphic 18">
            <a:extLst>
              <a:ext uri="{FF2B5EF4-FFF2-40B4-BE49-F238E27FC236}">
                <a16:creationId xmlns:a16="http://schemas.microsoft.com/office/drawing/2014/main" id="{660C7F54-1376-DCA2-B6A1-880AB68E7F6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158833" y="945802"/>
            <a:ext cx="1675394" cy="754379"/>
          </a:xfrm>
          <a:prstGeom prst="rect">
            <a:avLst/>
          </a:prstGeom>
        </p:spPr>
      </p:pic>
    </p:spTree>
    <p:custDataLst>
      <p:tags r:id="rId1"/>
    </p:custDataLst>
    <p:extLst>
      <p:ext uri="{BB962C8B-B14F-4D97-AF65-F5344CB8AC3E}">
        <p14:creationId xmlns:p14="http://schemas.microsoft.com/office/powerpoint/2010/main" val="3524455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F7F7E-3E9B-E63A-DF56-6C1D5EFD90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D87B59-7D01-9616-30F7-655D5A833C87}"/>
              </a:ext>
            </a:extLst>
          </p:cNvPr>
          <p:cNvSpPr>
            <a:spLocks noGrp="1"/>
          </p:cNvSpPr>
          <p:nvPr>
            <p:ph type="title"/>
            <p:custDataLst>
              <p:tags r:id="rId2"/>
            </p:custDataLst>
          </p:nvPr>
        </p:nvSpPr>
        <p:spPr>
          <a:xfrm>
            <a:off x="1223786" y="0"/>
            <a:ext cx="6064915" cy="1157712"/>
          </a:xfrm>
        </p:spPr>
        <p:txBody>
          <a:bodyPr anchor="ctr">
            <a:normAutofit/>
          </a:bodyPr>
          <a:lstStyle/>
          <a:p>
            <a:r>
              <a:rPr lang="en-US" noProof="1"/>
              <a:t>Common Associated Conditions</a:t>
            </a:r>
          </a:p>
        </p:txBody>
      </p:sp>
      <p:sp>
        <p:nvSpPr>
          <p:cNvPr id="6" name="Content Placeholder 5">
            <a:extLst>
              <a:ext uri="{FF2B5EF4-FFF2-40B4-BE49-F238E27FC236}">
                <a16:creationId xmlns:a16="http://schemas.microsoft.com/office/drawing/2014/main" id="{417D599E-910D-C570-6637-2DF28F7E56BF}"/>
              </a:ext>
            </a:extLst>
          </p:cNvPr>
          <p:cNvSpPr>
            <a:spLocks noGrp="1"/>
          </p:cNvSpPr>
          <p:nvPr>
            <p:ph idx="14"/>
            <p:custDataLst>
              <p:tags r:id="rId3"/>
            </p:custDataLst>
          </p:nvPr>
        </p:nvSpPr>
        <p:spPr>
          <a:xfrm>
            <a:off x="938729" y="1326473"/>
            <a:ext cx="7769328" cy="4026535"/>
          </a:xfrm>
        </p:spPr>
        <p:txBody>
          <a:bodyPr>
            <a:normAutofit/>
          </a:bodyPr>
          <a:lstStyle/>
          <a:p>
            <a:pPr>
              <a:buClr>
                <a:schemeClr val="accent2"/>
              </a:buClr>
            </a:pPr>
            <a:r>
              <a:rPr lang="en-US" sz="2400" noProof="1"/>
              <a:t>Panic disorder / generalized anxiety disorder (GAD)</a:t>
            </a:r>
          </a:p>
          <a:p>
            <a:pPr>
              <a:buClr>
                <a:schemeClr val="accent2"/>
              </a:buClr>
            </a:pPr>
            <a:r>
              <a:rPr lang="en-US" sz="2400" noProof="1"/>
              <a:t>Depression</a:t>
            </a:r>
          </a:p>
          <a:p>
            <a:pPr>
              <a:buClr>
                <a:schemeClr val="accent2"/>
              </a:buClr>
            </a:pPr>
            <a:r>
              <a:rPr lang="en-US" sz="2400" noProof="1"/>
              <a:t>Fibromyalgia</a:t>
            </a:r>
          </a:p>
          <a:p>
            <a:pPr>
              <a:buClr>
                <a:schemeClr val="accent2"/>
              </a:buClr>
            </a:pPr>
            <a:r>
              <a:rPr lang="en-US" sz="2400" noProof="1"/>
              <a:t>POTS</a:t>
            </a:r>
          </a:p>
          <a:p>
            <a:pPr>
              <a:buClr>
                <a:schemeClr val="accent2"/>
              </a:buClr>
            </a:pPr>
            <a:r>
              <a:rPr lang="en-US" sz="2400" noProof="1"/>
              <a:t>Post-traumatic stress disorder (PTSD)</a:t>
            </a:r>
          </a:p>
          <a:p>
            <a:pPr>
              <a:buClr>
                <a:schemeClr val="accent2"/>
              </a:buClr>
            </a:pPr>
            <a:r>
              <a:rPr lang="en-US" sz="2400" noProof="1"/>
              <a:t>Health anxiety / hypochondriasis</a:t>
            </a:r>
          </a:p>
          <a:p>
            <a:pPr>
              <a:buClr>
                <a:schemeClr val="accent2"/>
              </a:buClr>
            </a:pPr>
            <a:endParaRPr lang="en-US" sz="2400" noProof="1"/>
          </a:p>
        </p:txBody>
      </p:sp>
      <p:sp>
        <p:nvSpPr>
          <p:cNvPr id="7" name="Text Placeholder 6">
            <a:extLst>
              <a:ext uri="{FF2B5EF4-FFF2-40B4-BE49-F238E27FC236}">
                <a16:creationId xmlns:a16="http://schemas.microsoft.com/office/drawing/2014/main" id="{DD6B97F0-30AA-E70D-2907-686C34815755}"/>
              </a:ext>
            </a:extLst>
          </p:cNvPr>
          <p:cNvSpPr>
            <a:spLocks noGrp="1"/>
          </p:cNvSpPr>
          <p:nvPr>
            <p:ph type="body" sz="quarter" idx="4294967295"/>
            <p:custDataLst>
              <p:tags r:id="rId4"/>
            </p:custDataLst>
          </p:nvPr>
        </p:nvSpPr>
        <p:spPr>
          <a:xfrm rot="20384201">
            <a:off x="7329063" y="581470"/>
            <a:ext cx="1510070" cy="502920"/>
          </a:xfrm>
          <a:noFill/>
          <a:ln>
            <a:noFill/>
          </a:ln>
          <a:effectLst/>
        </p:spPr>
        <p:txBody>
          <a:bodyPr vert="horz" lIns="0" tIns="37719" rIns="75438" bIns="37719" rtlCol="0" anchor="b">
            <a:noAutofit/>
          </a:bodyPr>
          <a:lstStyle/>
          <a:p>
            <a:pPr algn="ctr">
              <a:lnSpc>
                <a:spcPct val="85000"/>
              </a:lnSpc>
              <a:spcBef>
                <a:spcPct val="0"/>
              </a:spcBef>
              <a:buNone/>
            </a:pPr>
            <a:r>
              <a:rPr lang="en-US" sz="1650" b="1" cap="all" spc="-83" noProof="1">
                <a:solidFill>
                  <a:schemeClr val="bg2"/>
                </a:solidFill>
                <a:latin typeface="+mj-lt"/>
                <a:ea typeface="+mj-ea"/>
                <a:cs typeface="+mj-cs"/>
              </a:rPr>
              <a:t>Overview</a:t>
            </a:r>
          </a:p>
        </p:txBody>
      </p:sp>
      <p:pic>
        <p:nvPicPr>
          <p:cNvPr id="13" name="Graphic 12">
            <a:extLst>
              <a:ext uri="{FF2B5EF4-FFF2-40B4-BE49-F238E27FC236}">
                <a16:creationId xmlns:a16="http://schemas.microsoft.com/office/drawing/2014/main" id="{97D65805-85CB-63A0-2012-30700DA491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1207" y="5808997"/>
            <a:ext cx="604468" cy="510266"/>
          </a:xfrm>
          <a:prstGeom prst="rect">
            <a:avLst/>
          </a:prstGeom>
        </p:spPr>
      </p:pic>
      <p:pic>
        <p:nvPicPr>
          <p:cNvPr id="15" name="Graphic 14">
            <a:extLst>
              <a:ext uri="{FF2B5EF4-FFF2-40B4-BE49-F238E27FC236}">
                <a16:creationId xmlns:a16="http://schemas.microsoft.com/office/drawing/2014/main" id="{4134DC76-0CEA-BA9E-2EDB-C135FF904C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632987" flipH="1">
            <a:off x="77351" y="674611"/>
            <a:ext cx="1498186" cy="536521"/>
          </a:xfrm>
          <a:prstGeom prst="rect">
            <a:avLst/>
          </a:prstGeom>
        </p:spPr>
      </p:pic>
      <p:pic>
        <p:nvPicPr>
          <p:cNvPr id="16" name="Graphic 15">
            <a:extLst>
              <a:ext uri="{FF2B5EF4-FFF2-40B4-BE49-F238E27FC236}">
                <a16:creationId xmlns:a16="http://schemas.microsoft.com/office/drawing/2014/main" id="{86F1BDA9-7004-8949-2D58-4802790A32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2609" y="5333238"/>
            <a:ext cx="228753" cy="259665"/>
          </a:xfrm>
          <a:prstGeom prst="rect">
            <a:avLst/>
          </a:prstGeom>
        </p:spPr>
      </p:pic>
      <p:pic>
        <p:nvPicPr>
          <p:cNvPr id="17" name="Graphic 16">
            <a:extLst>
              <a:ext uri="{FF2B5EF4-FFF2-40B4-BE49-F238E27FC236}">
                <a16:creationId xmlns:a16="http://schemas.microsoft.com/office/drawing/2014/main" id="{020B2ADF-7AC8-2DD0-4C24-C61148F15C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8423" y="5591064"/>
            <a:ext cx="317559" cy="217933"/>
          </a:xfrm>
          <a:prstGeom prst="rect">
            <a:avLst/>
          </a:prstGeom>
        </p:spPr>
      </p:pic>
      <p:pic>
        <p:nvPicPr>
          <p:cNvPr id="19" name="Graphic 18">
            <a:extLst>
              <a:ext uri="{FF2B5EF4-FFF2-40B4-BE49-F238E27FC236}">
                <a16:creationId xmlns:a16="http://schemas.microsoft.com/office/drawing/2014/main" id="{7A5DD30C-0D70-DEF1-94FA-395F4C69D0B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195858">
            <a:off x="8872836" y="1257994"/>
            <a:ext cx="652159" cy="768435"/>
          </a:xfrm>
          <a:prstGeom prst="rect">
            <a:avLst/>
          </a:prstGeom>
        </p:spPr>
      </p:pic>
      <p:pic>
        <p:nvPicPr>
          <p:cNvPr id="20" name="Graphic 19">
            <a:extLst>
              <a:ext uri="{FF2B5EF4-FFF2-40B4-BE49-F238E27FC236}">
                <a16:creationId xmlns:a16="http://schemas.microsoft.com/office/drawing/2014/main" id="{8897BB5B-AB4A-BCC8-A267-CC7AFB93338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24810" y="5700030"/>
            <a:ext cx="726114" cy="664752"/>
          </a:xfrm>
          <a:prstGeom prst="rect">
            <a:avLst/>
          </a:prstGeom>
        </p:spPr>
      </p:pic>
    </p:spTree>
    <p:custDataLst>
      <p:tags r:id="rId1"/>
    </p:custDataLst>
    <p:extLst>
      <p:ext uri="{BB962C8B-B14F-4D97-AF65-F5344CB8AC3E}">
        <p14:creationId xmlns:p14="http://schemas.microsoft.com/office/powerpoint/2010/main" val="3155251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58DF9-C37C-5136-4412-B45C8E676A7C}"/>
              </a:ext>
            </a:extLst>
          </p:cNvPr>
          <p:cNvSpPr>
            <a:spLocks noGrp="1"/>
          </p:cNvSpPr>
          <p:nvPr>
            <p:ph type="title"/>
          </p:nvPr>
        </p:nvSpPr>
        <p:spPr>
          <a:xfrm>
            <a:off x="1156052" y="457200"/>
            <a:ext cx="6064917" cy="452967"/>
          </a:xfrm>
        </p:spPr>
        <p:txBody>
          <a:bodyPr/>
          <a:lstStyle/>
          <a:p>
            <a:pPr lvl="0"/>
            <a:r>
              <a:rPr lang="en-US" sz="2800" i="0" kern="1200" spc="0" normalizeH="0" baseline="0" dirty="0">
                <a:solidFill>
                  <a:schemeClr val="bg2"/>
                </a:solidFill>
                <a:effectLst/>
                <a:latin typeface="+mn-lt"/>
                <a:ea typeface="+mn-ea"/>
                <a:cs typeface="Arial" panose="020B0604020202020204" pitchFamily="34" charset="0"/>
              </a:rPr>
              <a:t>GI</a:t>
            </a:r>
            <a:endParaRPr lang="en-US" sz="5400" dirty="0">
              <a:solidFill>
                <a:schemeClr val="bg2"/>
              </a:solidFill>
            </a:endParaRPr>
          </a:p>
        </p:txBody>
      </p:sp>
      <p:graphicFrame>
        <p:nvGraphicFramePr>
          <p:cNvPr id="4" name="Content Placeholder 3">
            <a:extLst>
              <a:ext uri="{FF2B5EF4-FFF2-40B4-BE49-F238E27FC236}">
                <a16:creationId xmlns:a16="http://schemas.microsoft.com/office/drawing/2014/main" id="{C03D2E6B-067F-DA1C-319D-B41F463D71A4}"/>
              </a:ext>
            </a:extLst>
          </p:cNvPr>
          <p:cNvGraphicFramePr>
            <a:graphicFrameLocks noGrp="1"/>
          </p:cNvGraphicFramePr>
          <p:nvPr>
            <p:ph idx="14"/>
            <p:extLst>
              <p:ext uri="{D42A27DB-BD31-4B8C-83A1-F6EECF244321}">
                <p14:modId xmlns:p14="http://schemas.microsoft.com/office/powerpoint/2010/main" val="1483018615"/>
              </p:ext>
            </p:extLst>
          </p:nvPr>
        </p:nvGraphicFramePr>
        <p:xfrm>
          <a:off x="0" y="821267"/>
          <a:ext cx="9751980" cy="5895681"/>
        </p:xfrm>
        <a:graphic>
          <a:graphicData uri="http://schemas.openxmlformats.org/drawingml/2006/table">
            <a:tbl>
              <a:tblPr/>
              <a:tblGrid>
                <a:gridCol w="1769533">
                  <a:extLst>
                    <a:ext uri="{9D8B030D-6E8A-4147-A177-3AD203B41FA5}">
                      <a16:colId xmlns:a16="http://schemas.microsoft.com/office/drawing/2014/main" val="3612208925"/>
                    </a:ext>
                  </a:extLst>
                </a:gridCol>
                <a:gridCol w="3437467">
                  <a:extLst>
                    <a:ext uri="{9D8B030D-6E8A-4147-A177-3AD203B41FA5}">
                      <a16:colId xmlns:a16="http://schemas.microsoft.com/office/drawing/2014/main" val="1257710270"/>
                    </a:ext>
                  </a:extLst>
                </a:gridCol>
                <a:gridCol w="4544980">
                  <a:extLst>
                    <a:ext uri="{9D8B030D-6E8A-4147-A177-3AD203B41FA5}">
                      <a16:colId xmlns:a16="http://schemas.microsoft.com/office/drawing/2014/main" val="1800650232"/>
                    </a:ext>
                  </a:extLst>
                </a:gridCol>
              </a:tblGrid>
              <a:tr h="809211">
                <a:tc>
                  <a:txBody>
                    <a:bodyPr/>
                    <a:lstStyle/>
                    <a:p>
                      <a:pPr>
                        <a:buNone/>
                      </a:pPr>
                      <a:r>
                        <a:rPr lang="en-US" sz="2000" b="1"/>
                        <a:t>Feature</a:t>
                      </a:r>
                      <a:endParaRPr lang="en-US" sz="2000"/>
                    </a:p>
                  </a:txBody>
                  <a:tcPr marL="58090" marR="58090" marT="29045" marB="29045" anchor="ctr">
                    <a:lnL>
                      <a:noFill/>
                    </a:lnL>
                    <a:lnR>
                      <a:noFill/>
                    </a:lnR>
                    <a:lnT>
                      <a:noFill/>
                    </a:lnT>
                    <a:lnB>
                      <a:noFill/>
                    </a:lnB>
                    <a:noFill/>
                  </a:tcPr>
                </a:tc>
                <a:tc>
                  <a:txBody>
                    <a:bodyPr/>
                    <a:lstStyle/>
                    <a:p>
                      <a:pPr>
                        <a:buNone/>
                      </a:pPr>
                      <a:r>
                        <a:rPr lang="en-US" sz="2000" b="1"/>
                        <a:t>GERD</a:t>
                      </a:r>
                      <a:endParaRPr lang="en-US" sz="2000"/>
                    </a:p>
                  </a:txBody>
                  <a:tcPr marL="58090" marR="58090" marT="29045" marB="29045" anchor="ctr">
                    <a:lnL>
                      <a:noFill/>
                    </a:lnL>
                    <a:lnR>
                      <a:noFill/>
                    </a:lnR>
                    <a:lnT>
                      <a:noFill/>
                    </a:lnT>
                    <a:lnB>
                      <a:noFill/>
                    </a:lnB>
                    <a:noFill/>
                  </a:tcPr>
                </a:tc>
                <a:tc>
                  <a:txBody>
                    <a:bodyPr/>
                    <a:lstStyle/>
                    <a:p>
                      <a:pPr>
                        <a:buNone/>
                      </a:pPr>
                      <a:r>
                        <a:rPr lang="en-US" sz="2000" b="1"/>
                        <a:t>Cardiac (Angina / ACS)</a:t>
                      </a:r>
                      <a:endParaRPr lang="en-US" sz="2000"/>
                    </a:p>
                  </a:txBody>
                  <a:tcPr marL="58090" marR="58090" marT="29045" marB="29045" anchor="ctr">
                    <a:lnL>
                      <a:noFill/>
                    </a:lnL>
                    <a:lnR>
                      <a:noFill/>
                    </a:lnR>
                    <a:lnT>
                      <a:noFill/>
                    </a:lnT>
                    <a:lnB>
                      <a:noFill/>
                    </a:lnB>
                    <a:noFill/>
                  </a:tcPr>
                </a:tc>
                <a:extLst>
                  <a:ext uri="{0D108BD9-81ED-4DB2-BD59-A6C34878D82A}">
                    <a16:rowId xmlns:a16="http://schemas.microsoft.com/office/drawing/2014/main" val="2057149344"/>
                  </a:ext>
                </a:extLst>
              </a:tr>
              <a:tr h="809211">
                <a:tc>
                  <a:txBody>
                    <a:bodyPr/>
                    <a:lstStyle/>
                    <a:p>
                      <a:pPr>
                        <a:buNone/>
                      </a:pPr>
                      <a:r>
                        <a:rPr lang="en-US" sz="2000" b="1" dirty="0"/>
                        <a:t>Relation to meals</a:t>
                      </a:r>
                      <a:endParaRPr lang="en-US" sz="2000" dirty="0"/>
                    </a:p>
                  </a:txBody>
                  <a:tcPr marL="58090" marR="58090" marT="29045" marB="29045" anchor="ctr">
                    <a:lnL>
                      <a:noFill/>
                    </a:lnL>
                    <a:lnR>
                      <a:noFill/>
                    </a:lnR>
                    <a:lnT>
                      <a:noFill/>
                    </a:lnT>
                    <a:lnB>
                      <a:noFill/>
                    </a:lnB>
                    <a:noFill/>
                  </a:tcPr>
                </a:tc>
                <a:tc>
                  <a:txBody>
                    <a:bodyPr/>
                    <a:lstStyle/>
                    <a:p>
                      <a:pPr>
                        <a:buNone/>
                      </a:pPr>
                      <a:r>
                        <a:rPr lang="en-US" sz="2000" dirty="0"/>
                        <a:t>Worse after eating or lying down</a:t>
                      </a:r>
                    </a:p>
                  </a:txBody>
                  <a:tcPr marL="58090" marR="58090" marT="29045" marB="29045" anchor="ctr">
                    <a:lnL>
                      <a:noFill/>
                    </a:lnL>
                    <a:lnR>
                      <a:noFill/>
                    </a:lnR>
                    <a:lnT>
                      <a:noFill/>
                    </a:lnT>
                    <a:lnB>
                      <a:noFill/>
                    </a:lnB>
                    <a:noFill/>
                  </a:tcPr>
                </a:tc>
                <a:tc>
                  <a:txBody>
                    <a:bodyPr/>
                    <a:lstStyle/>
                    <a:p>
                      <a:pPr>
                        <a:buNone/>
                      </a:pPr>
                      <a:r>
                        <a:rPr lang="en-US" sz="2000"/>
                        <a:t>Often triggered by exertion or stress</a:t>
                      </a:r>
                    </a:p>
                  </a:txBody>
                  <a:tcPr marL="58090" marR="58090" marT="29045" marB="29045" anchor="ctr">
                    <a:lnL>
                      <a:noFill/>
                    </a:lnL>
                    <a:lnR>
                      <a:noFill/>
                    </a:lnR>
                    <a:lnT>
                      <a:noFill/>
                    </a:lnT>
                    <a:lnB>
                      <a:noFill/>
                    </a:lnB>
                    <a:noFill/>
                  </a:tcPr>
                </a:tc>
                <a:extLst>
                  <a:ext uri="{0D108BD9-81ED-4DB2-BD59-A6C34878D82A}">
                    <a16:rowId xmlns:a16="http://schemas.microsoft.com/office/drawing/2014/main" val="2911947703"/>
                  </a:ext>
                </a:extLst>
              </a:tr>
              <a:tr h="1156016">
                <a:tc>
                  <a:txBody>
                    <a:bodyPr/>
                    <a:lstStyle/>
                    <a:p>
                      <a:pPr>
                        <a:buNone/>
                      </a:pPr>
                      <a:r>
                        <a:rPr lang="en-US" sz="2000" b="1"/>
                        <a:t>Relief</a:t>
                      </a:r>
                      <a:endParaRPr lang="en-US" sz="2000"/>
                    </a:p>
                  </a:txBody>
                  <a:tcPr marL="58090" marR="58090" marT="29045" marB="29045" anchor="ctr">
                    <a:lnL>
                      <a:noFill/>
                    </a:lnL>
                    <a:lnR>
                      <a:noFill/>
                    </a:lnR>
                    <a:lnT>
                      <a:noFill/>
                    </a:lnT>
                    <a:lnB>
                      <a:noFill/>
                    </a:lnB>
                    <a:noFill/>
                  </a:tcPr>
                </a:tc>
                <a:tc>
                  <a:txBody>
                    <a:bodyPr/>
                    <a:lstStyle/>
                    <a:p>
                      <a:pPr>
                        <a:buNone/>
                      </a:pPr>
                      <a:r>
                        <a:rPr lang="en-US" sz="2000" dirty="0"/>
                        <a:t>Improved with antacids or sitting upright</a:t>
                      </a:r>
                    </a:p>
                  </a:txBody>
                  <a:tcPr marL="58090" marR="58090" marT="29045" marB="29045" anchor="ctr">
                    <a:lnL>
                      <a:noFill/>
                    </a:lnL>
                    <a:lnR>
                      <a:noFill/>
                    </a:lnR>
                    <a:lnT>
                      <a:noFill/>
                    </a:lnT>
                    <a:lnB>
                      <a:noFill/>
                    </a:lnB>
                    <a:noFill/>
                  </a:tcPr>
                </a:tc>
                <a:tc>
                  <a:txBody>
                    <a:bodyPr/>
                    <a:lstStyle/>
                    <a:p>
                      <a:pPr>
                        <a:buNone/>
                      </a:pPr>
                      <a:r>
                        <a:rPr lang="en-US" sz="2000"/>
                        <a:t>Improved with rest or nitroglycerin</a:t>
                      </a:r>
                    </a:p>
                  </a:txBody>
                  <a:tcPr marL="58090" marR="58090" marT="29045" marB="29045" anchor="ctr">
                    <a:lnL>
                      <a:noFill/>
                    </a:lnL>
                    <a:lnR>
                      <a:noFill/>
                    </a:lnR>
                    <a:lnT>
                      <a:noFill/>
                    </a:lnT>
                    <a:lnB>
                      <a:noFill/>
                    </a:lnB>
                    <a:noFill/>
                  </a:tcPr>
                </a:tc>
                <a:extLst>
                  <a:ext uri="{0D108BD9-81ED-4DB2-BD59-A6C34878D82A}">
                    <a16:rowId xmlns:a16="http://schemas.microsoft.com/office/drawing/2014/main" val="2024618724"/>
                  </a:ext>
                </a:extLst>
              </a:tr>
              <a:tr h="1156016">
                <a:tc>
                  <a:txBody>
                    <a:bodyPr/>
                    <a:lstStyle/>
                    <a:p>
                      <a:pPr>
                        <a:buNone/>
                      </a:pPr>
                      <a:r>
                        <a:rPr lang="en-US" sz="2000" b="1"/>
                        <a:t>Pain character</a:t>
                      </a:r>
                      <a:endParaRPr lang="en-US" sz="2000"/>
                    </a:p>
                  </a:txBody>
                  <a:tcPr marL="58090" marR="58090" marT="29045" marB="29045" anchor="ctr">
                    <a:lnL>
                      <a:noFill/>
                    </a:lnL>
                    <a:lnR>
                      <a:noFill/>
                    </a:lnR>
                    <a:lnT>
                      <a:noFill/>
                    </a:lnT>
                    <a:lnB>
                      <a:noFill/>
                    </a:lnB>
                    <a:noFill/>
                  </a:tcPr>
                </a:tc>
                <a:tc>
                  <a:txBody>
                    <a:bodyPr/>
                    <a:lstStyle/>
                    <a:p>
                      <a:pPr>
                        <a:buNone/>
                      </a:pPr>
                      <a:r>
                        <a:rPr lang="en-US" sz="2000" dirty="0"/>
                        <a:t>Burning, localized, non-radiating</a:t>
                      </a:r>
                    </a:p>
                  </a:txBody>
                  <a:tcPr marL="58090" marR="58090" marT="29045" marB="29045" anchor="ctr">
                    <a:lnL>
                      <a:noFill/>
                    </a:lnL>
                    <a:lnR>
                      <a:noFill/>
                    </a:lnR>
                    <a:lnT>
                      <a:noFill/>
                    </a:lnT>
                    <a:lnB>
                      <a:noFill/>
                    </a:lnB>
                    <a:noFill/>
                  </a:tcPr>
                </a:tc>
                <a:tc>
                  <a:txBody>
                    <a:bodyPr/>
                    <a:lstStyle/>
                    <a:p>
                      <a:pPr>
                        <a:buNone/>
                      </a:pPr>
                      <a:r>
                        <a:rPr lang="en-US" sz="2000" dirty="0"/>
                        <a:t>Pressure or squeezing, may radiate to jaw/arm</a:t>
                      </a:r>
                    </a:p>
                  </a:txBody>
                  <a:tcPr marL="58090" marR="58090" marT="29045" marB="29045" anchor="ctr">
                    <a:lnL>
                      <a:noFill/>
                    </a:lnL>
                    <a:lnR>
                      <a:noFill/>
                    </a:lnR>
                    <a:lnT>
                      <a:noFill/>
                    </a:lnT>
                    <a:lnB>
                      <a:noFill/>
                    </a:lnB>
                    <a:noFill/>
                  </a:tcPr>
                </a:tc>
                <a:extLst>
                  <a:ext uri="{0D108BD9-81ED-4DB2-BD59-A6C34878D82A}">
                    <a16:rowId xmlns:a16="http://schemas.microsoft.com/office/drawing/2014/main" val="1343664870"/>
                  </a:ext>
                </a:extLst>
              </a:tr>
              <a:tr h="809211">
                <a:tc>
                  <a:txBody>
                    <a:bodyPr/>
                    <a:lstStyle/>
                    <a:p>
                      <a:pPr>
                        <a:buNone/>
                      </a:pPr>
                      <a:r>
                        <a:rPr lang="en-US" sz="2000" b="1"/>
                        <a:t>Associated symptoms</a:t>
                      </a:r>
                      <a:endParaRPr lang="en-US" sz="2000"/>
                    </a:p>
                  </a:txBody>
                  <a:tcPr marL="58090" marR="58090" marT="29045" marB="29045" anchor="ctr">
                    <a:lnL>
                      <a:noFill/>
                    </a:lnL>
                    <a:lnR>
                      <a:noFill/>
                    </a:lnR>
                    <a:lnT>
                      <a:noFill/>
                    </a:lnT>
                    <a:lnB>
                      <a:noFill/>
                    </a:lnB>
                    <a:noFill/>
                  </a:tcPr>
                </a:tc>
                <a:tc>
                  <a:txBody>
                    <a:bodyPr/>
                    <a:lstStyle/>
                    <a:p>
                      <a:pPr>
                        <a:buNone/>
                      </a:pPr>
                      <a:r>
                        <a:rPr lang="en-US" sz="2000"/>
                        <a:t>Regurgitation, sour taste</a:t>
                      </a:r>
                    </a:p>
                  </a:txBody>
                  <a:tcPr marL="58090" marR="58090" marT="29045" marB="29045" anchor="ctr">
                    <a:lnL>
                      <a:noFill/>
                    </a:lnL>
                    <a:lnR>
                      <a:noFill/>
                    </a:lnR>
                    <a:lnT>
                      <a:noFill/>
                    </a:lnT>
                    <a:lnB>
                      <a:noFill/>
                    </a:lnB>
                    <a:noFill/>
                  </a:tcPr>
                </a:tc>
                <a:tc>
                  <a:txBody>
                    <a:bodyPr/>
                    <a:lstStyle/>
                    <a:p>
                      <a:pPr>
                        <a:buNone/>
                      </a:pPr>
                      <a:r>
                        <a:rPr lang="en-US" sz="2000" dirty="0"/>
                        <a:t>Dyspnea, diaphoresis, nausea</a:t>
                      </a:r>
                    </a:p>
                  </a:txBody>
                  <a:tcPr marL="58090" marR="58090" marT="29045" marB="29045" anchor="ctr">
                    <a:lnL>
                      <a:noFill/>
                    </a:lnL>
                    <a:lnR>
                      <a:noFill/>
                    </a:lnR>
                    <a:lnT>
                      <a:noFill/>
                    </a:lnT>
                    <a:lnB>
                      <a:noFill/>
                    </a:lnB>
                    <a:noFill/>
                  </a:tcPr>
                </a:tc>
                <a:extLst>
                  <a:ext uri="{0D108BD9-81ED-4DB2-BD59-A6C34878D82A}">
                    <a16:rowId xmlns:a16="http://schemas.microsoft.com/office/drawing/2014/main" val="3524501713"/>
                  </a:ext>
                </a:extLst>
              </a:tr>
              <a:tr h="1156016">
                <a:tc>
                  <a:txBody>
                    <a:bodyPr/>
                    <a:lstStyle/>
                    <a:p>
                      <a:pPr>
                        <a:buNone/>
                      </a:pPr>
                      <a:r>
                        <a:rPr lang="en-US" sz="2000" b="1"/>
                        <a:t>Risk factors</a:t>
                      </a:r>
                      <a:endParaRPr lang="en-US" sz="2000"/>
                    </a:p>
                  </a:txBody>
                  <a:tcPr marL="58090" marR="58090" marT="29045" marB="29045" anchor="ctr">
                    <a:lnL>
                      <a:noFill/>
                    </a:lnL>
                    <a:lnR>
                      <a:noFill/>
                    </a:lnR>
                    <a:lnT>
                      <a:noFill/>
                    </a:lnT>
                    <a:lnB>
                      <a:noFill/>
                    </a:lnB>
                    <a:noFill/>
                  </a:tcPr>
                </a:tc>
                <a:tc>
                  <a:txBody>
                    <a:bodyPr/>
                    <a:lstStyle/>
                    <a:p>
                      <a:pPr>
                        <a:buNone/>
                      </a:pPr>
                      <a:r>
                        <a:rPr lang="en-US" sz="2000"/>
                        <a:t>Dietary, lifestyle, obesity</a:t>
                      </a:r>
                    </a:p>
                  </a:txBody>
                  <a:tcPr marL="58090" marR="58090" marT="29045" marB="29045" anchor="ctr">
                    <a:lnL>
                      <a:noFill/>
                    </a:lnL>
                    <a:lnR>
                      <a:noFill/>
                    </a:lnR>
                    <a:lnT>
                      <a:noFill/>
                    </a:lnT>
                    <a:lnB>
                      <a:noFill/>
                    </a:lnB>
                    <a:noFill/>
                  </a:tcPr>
                </a:tc>
                <a:tc>
                  <a:txBody>
                    <a:bodyPr/>
                    <a:lstStyle/>
                    <a:p>
                      <a:pPr>
                        <a:buNone/>
                      </a:pPr>
                      <a:r>
                        <a:rPr lang="en-US" sz="2000" dirty="0"/>
                        <a:t>HTN, diabetes, dyslipidemia, smoking</a:t>
                      </a:r>
                    </a:p>
                  </a:txBody>
                  <a:tcPr marL="58090" marR="58090" marT="29045" marB="29045" anchor="ctr">
                    <a:lnL>
                      <a:noFill/>
                    </a:lnL>
                    <a:lnR>
                      <a:noFill/>
                    </a:lnR>
                    <a:lnT>
                      <a:noFill/>
                    </a:lnT>
                    <a:lnB>
                      <a:noFill/>
                    </a:lnB>
                    <a:noFill/>
                  </a:tcPr>
                </a:tc>
                <a:extLst>
                  <a:ext uri="{0D108BD9-81ED-4DB2-BD59-A6C34878D82A}">
                    <a16:rowId xmlns:a16="http://schemas.microsoft.com/office/drawing/2014/main" val="3108202007"/>
                  </a:ext>
                </a:extLst>
              </a:tr>
            </a:tbl>
          </a:graphicData>
        </a:graphic>
      </p:graphicFrame>
    </p:spTree>
    <p:extLst>
      <p:ext uri="{BB962C8B-B14F-4D97-AF65-F5344CB8AC3E}">
        <p14:creationId xmlns:p14="http://schemas.microsoft.com/office/powerpoint/2010/main" val="568629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2276B-BA3B-20AD-22E1-2B4508523D95}"/>
              </a:ext>
            </a:extLst>
          </p:cNvPr>
          <p:cNvSpPr>
            <a:spLocks noGrp="1"/>
          </p:cNvSpPr>
          <p:nvPr>
            <p:ph type="title"/>
          </p:nvPr>
        </p:nvSpPr>
        <p:spPr>
          <a:xfrm>
            <a:off x="1996741" y="11430"/>
            <a:ext cx="6064917" cy="713317"/>
          </a:xfrm>
        </p:spPr>
        <p:txBody>
          <a:bodyPr/>
          <a:lstStyle/>
          <a:p>
            <a:pPr lvl="0"/>
            <a:r>
              <a:rPr lang="en-US" b="1" dirty="0">
                <a:solidFill>
                  <a:schemeClr val="bg2"/>
                </a:solidFill>
              </a:rPr>
              <a:t>Management</a:t>
            </a:r>
            <a:endParaRPr lang="en-US" dirty="0">
              <a:solidFill>
                <a:schemeClr val="bg2"/>
              </a:solidFill>
            </a:endParaRPr>
          </a:p>
        </p:txBody>
      </p:sp>
      <p:sp>
        <p:nvSpPr>
          <p:cNvPr id="3" name="Content Placeholder 2">
            <a:extLst>
              <a:ext uri="{FF2B5EF4-FFF2-40B4-BE49-F238E27FC236}">
                <a16:creationId xmlns:a16="http://schemas.microsoft.com/office/drawing/2014/main" id="{B3416602-E3BF-D626-1A8E-62078DF2349E}"/>
              </a:ext>
            </a:extLst>
          </p:cNvPr>
          <p:cNvSpPr>
            <a:spLocks noGrp="1"/>
          </p:cNvSpPr>
          <p:nvPr>
            <p:ph idx="14"/>
          </p:nvPr>
        </p:nvSpPr>
        <p:spPr>
          <a:xfrm>
            <a:off x="355600" y="724747"/>
            <a:ext cx="9702800" cy="6887634"/>
          </a:xfrm>
        </p:spPr>
        <p:txBody>
          <a:bodyPr numCol="2">
            <a:normAutofit fontScale="92500" lnSpcReduction="20000"/>
          </a:bodyPr>
          <a:lstStyle/>
          <a:p>
            <a:pPr lvl="1"/>
            <a:r>
              <a:rPr lang="en-US" sz="2600" b="1" dirty="0"/>
              <a:t>Lifestyle Modifications (First-Line)</a:t>
            </a:r>
          </a:p>
          <a:p>
            <a:pPr lvl="2"/>
            <a:r>
              <a:rPr lang="en-US" sz="2000" dirty="0"/>
              <a:t>Weight reduction if overweight.</a:t>
            </a:r>
          </a:p>
          <a:p>
            <a:pPr lvl="2"/>
            <a:r>
              <a:rPr lang="en-US" sz="2000" dirty="0"/>
              <a:t>Stop Marijuana </a:t>
            </a:r>
          </a:p>
          <a:p>
            <a:pPr lvl="2"/>
            <a:r>
              <a:rPr lang="en-US" sz="2000" dirty="0"/>
              <a:t>Elevate head of bed 6–8 inches.</a:t>
            </a:r>
          </a:p>
          <a:p>
            <a:pPr lvl="2"/>
            <a:r>
              <a:rPr lang="en-US" sz="2000" dirty="0"/>
              <a:t>Avoid lying down within 2–3 hours after meals.</a:t>
            </a:r>
          </a:p>
          <a:p>
            <a:pPr lvl="2"/>
            <a:r>
              <a:rPr lang="en-US" sz="2000" dirty="0"/>
              <a:t>Avoid trigger foods and beverages.</a:t>
            </a:r>
          </a:p>
          <a:p>
            <a:pPr lvl="2"/>
            <a:r>
              <a:rPr lang="en-US" sz="2000" dirty="0"/>
              <a:t>Stop smoking, limit alcohol and caffeine.</a:t>
            </a:r>
          </a:p>
          <a:p>
            <a:pPr lvl="2"/>
            <a:r>
              <a:rPr lang="en-US" sz="2000" dirty="0"/>
              <a:t>Small, frequent meals instead of large meals.</a:t>
            </a:r>
          </a:p>
          <a:p>
            <a:pPr lvl="1"/>
            <a:endParaRPr lang="en-US" sz="2000" dirty="0"/>
          </a:p>
          <a:p>
            <a:pPr lvl="1"/>
            <a:endParaRPr lang="en-US" sz="2000" dirty="0"/>
          </a:p>
          <a:p>
            <a:pPr lvl="1"/>
            <a:endParaRPr lang="en-US" sz="2000" dirty="0"/>
          </a:p>
          <a:p>
            <a:pPr lvl="1"/>
            <a:r>
              <a:rPr lang="en-US" sz="2600" b="1" dirty="0"/>
              <a:t>Pharmacologic Therapy</a:t>
            </a:r>
          </a:p>
          <a:p>
            <a:pPr lvl="2"/>
            <a:r>
              <a:rPr lang="en-US" sz="2000" dirty="0"/>
              <a:t>Antacids (immediate relief).</a:t>
            </a:r>
          </a:p>
          <a:p>
            <a:pPr lvl="2"/>
            <a:r>
              <a:rPr lang="en-US" sz="2000" dirty="0"/>
              <a:t>H₂ receptor blockers (famotidine, ranitidine) — for mild or intermittent symptoms.</a:t>
            </a:r>
          </a:p>
          <a:p>
            <a:pPr lvl="2"/>
            <a:r>
              <a:rPr lang="en-US" sz="2000" dirty="0"/>
              <a:t>Proton Pump Inhibitors (PPIs) (omeprazole, pantoprazole) — most effective for healing and maintenance.</a:t>
            </a:r>
          </a:p>
          <a:p>
            <a:pPr lvl="2"/>
            <a:r>
              <a:rPr lang="en-US" sz="2000" dirty="0"/>
              <a:t>Prokinetic agents (metoclopramide) — if motility disorder present.</a:t>
            </a:r>
          </a:p>
          <a:p>
            <a:pPr lvl="1">
              <a:lnSpc>
                <a:spcPct val="120000"/>
              </a:lnSpc>
            </a:pPr>
            <a:r>
              <a:rPr lang="en-US" sz="2600" b="1" dirty="0"/>
              <a:t>Surgical / Endoscopic</a:t>
            </a:r>
          </a:p>
          <a:p>
            <a:pPr lvl="2">
              <a:lnSpc>
                <a:spcPct val="120000"/>
              </a:lnSpc>
            </a:pPr>
            <a:r>
              <a:rPr lang="en-US" sz="2000" dirty="0"/>
              <a:t>Nissen fundoplication or magnetic sphincter augmentation (LINX) for refractory or severe cases.</a:t>
            </a:r>
          </a:p>
        </p:txBody>
      </p:sp>
    </p:spTree>
    <p:extLst>
      <p:ext uri="{BB962C8B-B14F-4D97-AF65-F5344CB8AC3E}">
        <p14:creationId xmlns:p14="http://schemas.microsoft.com/office/powerpoint/2010/main" val="349768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1" end="1"/>
                                            </p:txEl>
                                          </p:spTgt>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2" end="2"/>
                                            </p:txEl>
                                          </p:spTgt>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p:cTn id="2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4" end="4"/>
                                            </p:txEl>
                                          </p:spTgt>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p:cTn id="2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5" end="5"/>
                                            </p:txEl>
                                          </p:spTgt>
                                        </p:tgtEl>
                                        <p:attrNameLst>
                                          <p:attrName>ppt_h</p:attrName>
                                        </p:attrNameLst>
                                      </p:cBhvr>
                                      <p:tavLst>
                                        <p:tav tm="0">
                                          <p:val>
                                            <p:strVal val="#ppt_h"/>
                                          </p:val>
                                        </p:tav>
                                        <p:tav tm="100000">
                                          <p:val>
                                            <p:strVal val="#ppt_h"/>
                                          </p:val>
                                        </p:tav>
                                      </p:tavLst>
                                    </p:anim>
                                  </p:childTnLst>
                                </p:cTn>
                              </p:par>
                              <p:par>
                                <p:cTn id="29" presetID="17" presetClass="entr" presetSubtype="1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p:cTn id="31"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6" end="6"/>
                                            </p:txEl>
                                          </p:spTgt>
                                        </p:tgtEl>
                                        <p:attrNameLst>
                                          <p:attrName>ppt_h</p:attrName>
                                        </p:attrNameLst>
                                      </p:cBhvr>
                                      <p:tavLst>
                                        <p:tav tm="0">
                                          <p:val>
                                            <p:strVal val="#ppt_h"/>
                                          </p:val>
                                        </p:tav>
                                        <p:tav tm="100000">
                                          <p:val>
                                            <p:strVal val="#ppt_h"/>
                                          </p:val>
                                        </p:tav>
                                      </p:tavLst>
                                    </p:anim>
                                  </p:childTnLst>
                                </p:cTn>
                              </p:par>
                              <p:par>
                                <p:cTn id="33" presetID="17" presetClass="entr" presetSubtype="1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p:cTn id="35"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 calcmode="lin" valueType="num">
                                      <p:cBhvr>
                                        <p:cTn id="41"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11" end="11"/>
                                            </p:txEl>
                                          </p:spTgt>
                                        </p:tgtEl>
                                        <p:attrNameLst>
                                          <p:attrName>ppt_h</p:attrName>
                                        </p:attrNameLst>
                                      </p:cBhvr>
                                      <p:tavLst>
                                        <p:tav tm="0">
                                          <p:val>
                                            <p:strVal val="#ppt_h"/>
                                          </p:val>
                                        </p:tav>
                                        <p:tav tm="100000">
                                          <p:val>
                                            <p:strVal val="#ppt_h"/>
                                          </p:val>
                                        </p:tav>
                                      </p:tavLst>
                                    </p:anim>
                                  </p:childTnLst>
                                </p:cTn>
                              </p:par>
                              <p:par>
                                <p:cTn id="43" presetID="17" presetClass="entr" presetSubtype="10" fill="hold"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 calcmode="lin" valueType="num">
                                      <p:cBhvr>
                                        <p:cTn id="45" dur="5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46" dur="500" fill="hold"/>
                                        <p:tgtEl>
                                          <p:spTgt spid="3">
                                            <p:txEl>
                                              <p:pRg st="12" end="12"/>
                                            </p:txEl>
                                          </p:spTgt>
                                        </p:tgtEl>
                                        <p:attrNameLst>
                                          <p:attrName>ppt_h</p:attrName>
                                        </p:attrNameLst>
                                      </p:cBhvr>
                                      <p:tavLst>
                                        <p:tav tm="0">
                                          <p:val>
                                            <p:strVal val="#ppt_h"/>
                                          </p:val>
                                        </p:tav>
                                        <p:tav tm="100000">
                                          <p:val>
                                            <p:strVal val="#ppt_h"/>
                                          </p:val>
                                        </p:tav>
                                      </p:tavLst>
                                    </p:anim>
                                  </p:childTnLst>
                                </p:cTn>
                              </p:par>
                              <p:par>
                                <p:cTn id="47" presetID="17" presetClass="entr" presetSubtype="10" fill="hold" nodeType="with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 calcmode="lin" valueType="num">
                                      <p:cBhvr>
                                        <p:cTn id="49" dur="5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13" end="13"/>
                                            </p:txEl>
                                          </p:spTgt>
                                        </p:tgtEl>
                                        <p:attrNameLst>
                                          <p:attrName>ppt_h</p:attrName>
                                        </p:attrNameLst>
                                      </p:cBhvr>
                                      <p:tavLst>
                                        <p:tav tm="0">
                                          <p:val>
                                            <p:strVal val="#ppt_h"/>
                                          </p:val>
                                        </p:tav>
                                        <p:tav tm="100000">
                                          <p:val>
                                            <p:strVal val="#ppt_h"/>
                                          </p:val>
                                        </p:tav>
                                      </p:tavLst>
                                    </p:anim>
                                  </p:childTnLst>
                                </p:cTn>
                              </p:par>
                              <p:par>
                                <p:cTn id="51" presetID="17" presetClass="entr" presetSubtype="10" fill="hold"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anim calcmode="lin" valueType="num">
                                      <p:cBhvr>
                                        <p:cTn id="53" dur="500" fill="hold"/>
                                        <p:tgtEl>
                                          <p:spTgt spid="3">
                                            <p:txEl>
                                              <p:pRg st="14" end="14"/>
                                            </p:txEl>
                                          </p:spTgt>
                                        </p:tgtEl>
                                        <p:attrNameLst>
                                          <p:attrName>ppt_w</p:attrName>
                                        </p:attrNameLst>
                                      </p:cBhvr>
                                      <p:tavLst>
                                        <p:tav tm="0">
                                          <p:val>
                                            <p:fltVal val="0"/>
                                          </p:val>
                                        </p:tav>
                                        <p:tav tm="100000">
                                          <p:val>
                                            <p:strVal val="#ppt_w"/>
                                          </p:val>
                                        </p:tav>
                                      </p:tavLst>
                                    </p:anim>
                                    <p:anim calcmode="lin" valueType="num">
                                      <p:cBhvr>
                                        <p:cTn id="54" dur="500" fill="hold"/>
                                        <p:tgtEl>
                                          <p:spTgt spid="3">
                                            <p:txEl>
                                              <p:pRg st="14" end="14"/>
                                            </p:txEl>
                                          </p:spTgt>
                                        </p:tgtEl>
                                        <p:attrNameLst>
                                          <p:attrName>ppt_h</p:attrName>
                                        </p:attrNameLst>
                                      </p:cBhvr>
                                      <p:tavLst>
                                        <p:tav tm="0">
                                          <p:val>
                                            <p:strVal val="#ppt_h"/>
                                          </p:val>
                                        </p:tav>
                                        <p:tav tm="100000">
                                          <p:val>
                                            <p:strVal val="#ppt_h"/>
                                          </p:val>
                                        </p:tav>
                                      </p:tavLst>
                                    </p:anim>
                                  </p:childTnLst>
                                </p:cTn>
                              </p:par>
                              <p:par>
                                <p:cTn id="55" presetID="17" presetClass="entr" presetSubtype="10" fill="hold" nodeType="withEffect">
                                  <p:stCondLst>
                                    <p:cond delay="0"/>
                                  </p:stCondLst>
                                  <p:childTnLst>
                                    <p:set>
                                      <p:cBhvr>
                                        <p:cTn id="56" dur="1" fill="hold">
                                          <p:stCondLst>
                                            <p:cond delay="0"/>
                                          </p:stCondLst>
                                        </p:cTn>
                                        <p:tgtEl>
                                          <p:spTgt spid="3">
                                            <p:txEl>
                                              <p:pRg st="15" end="15"/>
                                            </p:txEl>
                                          </p:spTgt>
                                        </p:tgtEl>
                                        <p:attrNameLst>
                                          <p:attrName>style.visibility</p:attrName>
                                        </p:attrNameLst>
                                      </p:cBhvr>
                                      <p:to>
                                        <p:strVal val="visible"/>
                                      </p:to>
                                    </p:set>
                                    <p:anim calcmode="lin" valueType="num">
                                      <p:cBhvr>
                                        <p:cTn id="57" dur="500" fill="hold"/>
                                        <p:tgtEl>
                                          <p:spTgt spid="3">
                                            <p:txEl>
                                              <p:pRg st="15" end="15"/>
                                            </p:txEl>
                                          </p:spTgt>
                                        </p:tgtEl>
                                        <p:attrNameLst>
                                          <p:attrName>ppt_w</p:attrName>
                                        </p:attrNameLst>
                                      </p:cBhvr>
                                      <p:tavLst>
                                        <p:tav tm="0">
                                          <p:val>
                                            <p:fltVal val="0"/>
                                          </p:val>
                                        </p:tav>
                                        <p:tav tm="100000">
                                          <p:val>
                                            <p:strVal val="#ppt_w"/>
                                          </p:val>
                                        </p:tav>
                                      </p:tavLst>
                                    </p:anim>
                                    <p:anim calcmode="lin" valueType="num">
                                      <p:cBhvr>
                                        <p:cTn id="58" dur="500" fill="hold"/>
                                        <p:tgtEl>
                                          <p:spTgt spid="3">
                                            <p:txEl>
                                              <p:pRg st="15" end="15"/>
                                            </p:txEl>
                                          </p:spTgt>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7" presetClass="entr" presetSubtype="10" fill="hold" nodeType="clickEffect">
                                  <p:stCondLst>
                                    <p:cond delay="0"/>
                                  </p:stCondLst>
                                  <p:childTnLst>
                                    <p:set>
                                      <p:cBhvr>
                                        <p:cTn id="62" dur="1" fill="hold">
                                          <p:stCondLst>
                                            <p:cond delay="0"/>
                                          </p:stCondLst>
                                        </p:cTn>
                                        <p:tgtEl>
                                          <p:spTgt spid="3">
                                            <p:txEl>
                                              <p:pRg st="16" end="16"/>
                                            </p:txEl>
                                          </p:spTgt>
                                        </p:tgtEl>
                                        <p:attrNameLst>
                                          <p:attrName>style.visibility</p:attrName>
                                        </p:attrNameLst>
                                      </p:cBhvr>
                                      <p:to>
                                        <p:strVal val="visible"/>
                                      </p:to>
                                    </p:set>
                                    <p:anim calcmode="lin" valueType="num">
                                      <p:cBhvr>
                                        <p:cTn id="63" dur="500" fill="hold"/>
                                        <p:tgtEl>
                                          <p:spTgt spid="3">
                                            <p:txEl>
                                              <p:pRg st="16" end="16"/>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16" end="16"/>
                                            </p:txEl>
                                          </p:spTgt>
                                        </p:tgtEl>
                                        <p:attrNameLst>
                                          <p:attrName>ppt_h</p:attrName>
                                        </p:attrNameLst>
                                      </p:cBhvr>
                                      <p:tavLst>
                                        <p:tav tm="0">
                                          <p:val>
                                            <p:strVal val="#ppt_h"/>
                                          </p:val>
                                        </p:tav>
                                        <p:tav tm="100000">
                                          <p:val>
                                            <p:strVal val="#ppt_h"/>
                                          </p:val>
                                        </p:tav>
                                      </p:tavLst>
                                    </p:anim>
                                  </p:childTnLst>
                                </p:cTn>
                              </p:par>
                              <p:par>
                                <p:cTn id="65" presetID="17" presetClass="entr" presetSubtype="10" fill="hold" nodeType="withEffect">
                                  <p:stCondLst>
                                    <p:cond delay="0"/>
                                  </p:stCondLst>
                                  <p:childTnLst>
                                    <p:set>
                                      <p:cBhvr>
                                        <p:cTn id="66" dur="1" fill="hold">
                                          <p:stCondLst>
                                            <p:cond delay="0"/>
                                          </p:stCondLst>
                                        </p:cTn>
                                        <p:tgtEl>
                                          <p:spTgt spid="3">
                                            <p:txEl>
                                              <p:pRg st="17" end="17"/>
                                            </p:txEl>
                                          </p:spTgt>
                                        </p:tgtEl>
                                        <p:attrNameLst>
                                          <p:attrName>style.visibility</p:attrName>
                                        </p:attrNameLst>
                                      </p:cBhvr>
                                      <p:to>
                                        <p:strVal val="visible"/>
                                      </p:to>
                                    </p:set>
                                    <p:anim calcmode="lin" valueType="num">
                                      <p:cBhvr>
                                        <p:cTn id="67" dur="500" fill="hold"/>
                                        <p:tgtEl>
                                          <p:spTgt spid="3">
                                            <p:txEl>
                                              <p:pRg st="17" end="17"/>
                                            </p:txEl>
                                          </p:spTgt>
                                        </p:tgtEl>
                                        <p:attrNameLst>
                                          <p:attrName>ppt_w</p:attrName>
                                        </p:attrNameLst>
                                      </p:cBhvr>
                                      <p:tavLst>
                                        <p:tav tm="0">
                                          <p:val>
                                            <p:fltVal val="0"/>
                                          </p:val>
                                        </p:tav>
                                        <p:tav tm="100000">
                                          <p:val>
                                            <p:strVal val="#ppt_w"/>
                                          </p:val>
                                        </p:tav>
                                      </p:tavLst>
                                    </p:anim>
                                    <p:anim calcmode="lin" valueType="num">
                                      <p:cBhvr>
                                        <p:cTn id="68" dur="500" fill="hold"/>
                                        <p:tgtEl>
                                          <p:spTgt spid="3">
                                            <p:txEl>
                                              <p:pRg st="17" end="1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4F390-E8AC-3BB1-0A82-53C95DA488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8596CE-B4C4-2D71-FBA0-B9210029E139}"/>
              </a:ext>
            </a:extLst>
          </p:cNvPr>
          <p:cNvSpPr>
            <a:spLocks noGrp="1"/>
          </p:cNvSpPr>
          <p:nvPr>
            <p:ph type="title"/>
            <p:custDataLst>
              <p:tags r:id="rId2"/>
            </p:custDataLst>
          </p:nvPr>
        </p:nvSpPr>
        <p:spPr>
          <a:xfrm>
            <a:off x="1955342" y="76675"/>
            <a:ext cx="6064915" cy="1157712"/>
          </a:xfrm>
        </p:spPr>
        <p:txBody>
          <a:bodyPr anchor="ctr">
            <a:normAutofit fontScale="90000"/>
          </a:bodyPr>
          <a:lstStyle/>
          <a:p>
            <a:r>
              <a:rPr lang="en-US" noProof="1">
                <a:solidFill>
                  <a:schemeClr val="bg2"/>
                </a:solidFill>
              </a:rPr>
              <a:t>Chest Pain Differential Diagnosis</a:t>
            </a:r>
          </a:p>
        </p:txBody>
      </p:sp>
      <p:sp>
        <p:nvSpPr>
          <p:cNvPr id="6" name="Content Placeholder 5">
            <a:extLst>
              <a:ext uri="{FF2B5EF4-FFF2-40B4-BE49-F238E27FC236}">
                <a16:creationId xmlns:a16="http://schemas.microsoft.com/office/drawing/2014/main" id="{CB558E06-ADA0-A067-7402-AC98B5B35353}"/>
              </a:ext>
            </a:extLst>
          </p:cNvPr>
          <p:cNvSpPr>
            <a:spLocks noGrp="1"/>
          </p:cNvSpPr>
          <p:nvPr>
            <p:ph idx="14"/>
            <p:custDataLst>
              <p:tags r:id="rId3"/>
            </p:custDataLst>
          </p:nvPr>
        </p:nvSpPr>
        <p:spPr>
          <a:xfrm>
            <a:off x="1145548" y="1774691"/>
            <a:ext cx="4226668" cy="5724728"/>
          </a:xfrm>
        </p:spPr>
        <p:txBody>
          <a:bodyPr>
            <a:normAutofit fontScale="92500" lnSpcReduction="10000"/>
          </a:bodyPr>
          <a:lstStyle/>
          <a:p>
            <a:pPr>
              <a:buClr>
                <a:schemeClr val="accent2"/>
              </a:buClr>
            </a:pPr>
            <a:r>
              <a:rPr lang="en-US" sz="2000" noProof="1"/>
              <a:t>Cardiac causes</a:t>
            </a:r>
          </a:p>
          <a:p>
            <a:pPr>
              <a:buClr>
                <a:schemeClr val="accent2"/>
              </a:buClr>
            </a:pPr>
            <a:r>
              <a:rPr lang="en-US" sz="2000" noProof="1"/>
              <a:t>Acute Coronary Syndrome (ACS)</a:t>
            </a:r>
          </a:p>
          <a:p>
            <a:pPr lvl="1">
              <a:buClr>
                <a:schemeClr val="accent2"/>
              </a:buClr>
            </a:pPr>
            <a:r>
              <a:rPr lang="en-US" sz="2000" noProof="1"/>
              <a:t>Angina</a:t>
            </a:r>
          </a:p>
          <a:p>
            <a:pPr lvl="1">
              <a:buClr>
                <a:schemeClr val="accent2"/>
              </a:buClr>
            </a:pPr>
            <a:r>
              <a:rPr lang="en-US" sz="2000" noProof="1"/>
              <a:t>Aortic dissection</a:t>
            </a:r>
          </a:p>
          <a:p>
            <a:pPr lvl="1">
              <a:buClr>
                <a:schemeClr val="accent2"/>
              </a:buClr>
            </a:pPr>
            <a:r>
              <a:rPr lang="en-US" sz="2000" noProof="1"/>
              <a:t>Pericarditis</a:t>
            </a:r>
          </a:p>
          <a:p>
            <a:pPr lvl="1">
              <a:buClr>
                <a:schemeClr val="accent2"/>
              </a:buClr>
            </a:pPr>
            <a:r>
              <a:rPr lang="en-US" sz="2000" noProof="1"/>
              <a:t>Myocarditis</a:t>
            </a:r>
          </a:p>
          <a:p>
            <a:pPr>
              <a:buClr>
                <a:schemeClr val="accent2"/>
              </a:buClr>
            </a:pPr>
            <a:r>
              <a:rPr lang="en-US" sz="2000" noProof="1"/>
              <a:t>Pulmonary causes</a:t>
            </a:r>
          </a:p>
          <a:p>
            <a:pPr lvl="1">
              <a:buClr>
                <a:schemeClr val="accent2"/>
              </a:buClr>
            </a:pPr>
            <a:r>
              <a:rPr lang="en-US" sz="2000" noProof="1"/>
              <a:t>Pulmonary Embolism (PE)</a:t>
            </a:r>
          </a:p>
          <a:p>
            <a:pPr lvl="1">
              <a:buClr>
                <a:schemeClr val="accent2"/>
              </a:buClr>
            </a:pPr>
            <a:r>
              <a:rPr lang="en-US" sz="2000" noProof="1"/>
              <a:t>Pneumothorax/tension</a:t>
            </a:r>
          </a:p>
          <a:p>
            <a:pPr lvl="1">
              <a:buClr>
                <a:schemeClr val="accent2"/>
              </a:buClr>
            </a:pPr>
            <a:r>
              <a:rPr lang="en-US" sz="2000" noProof="1"/>
              <a:t>Pneumonia</a:t>
            </a:r>
          </a:p>
          <a:p>
            <a:pPr lvl="1">
              <a:buClr>
                <a:schemeClr val="accent2"/>
              </a:buClr>
            </a:pPr>
            <a:r>
              <a:rPr lang="en-US" sz="2000" noProof="1"/>
              <a:t>Bronchitis</a:t>
            </a:r>
          </a:p>
          <a:p>
            <a:pPr lvl="1">
              <a:buClr>
                <a:schemeClr val="accent2"/>
              </a:buClr>
            </a:pPr>
            <a:r>
              <a:rPr lang="en-US" sz="2000" noProof="1"/>
              <a:t>Pleurisy</a:t>
            </a:r>
          </a:p>
        </p:txBody>
      </p:sp>
      <p:pic>
        <p:nvPicPr>
          <p:cNvPr id="13" name="Graphic 12">
            <a:extLst>
              <a:ext uri="{FF2B5EF4-FFF2-40B4-BE49-F238E27FC236}">
                <a16:creationId xmlns:a16="http://schemas.microsoft.com/office/drawing/2014/main" id="{B78B5F52-EDA8-62C6-C88B-559E23EC66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1207" y="5808997"/>
            <a:ext cx="604468" cy="510266"/>
          </a:xfrm>
          <a:prstGeom prst="rect">
            <a:avLst/>
          </a:prstGeom>
        </p:spPr>
      </p:pic>
      <p:pic>
        <p:nvPicPr>
          <p:cNvPr id="15" name="Graphic 14">
            <a:extLst>
              <a:ext uri="{FF2B5EF4-FFF2-40B4-BE49-F238E27FC236}">
                <a16:creationId xmlns:a16="http://schemas.microsoft.com/office/drawing/2014/main" id="{803A1C26-F1AF-00EF-6477-8CB63BB37A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632987" flipH="1">
            <a:off x="81515" y="966126"/>
            <a:ext cx="1498186" cy="536521"/>
          </a:xfrm>
          <a:prstGeom prst="rect">
            <a:avLst/>
          </a:prstGeom>
        </p:spPr>
      </p:pic>
      <p:pic>
        <p:nvPicPr>
          <p:cNvPr id="16" name="Graphic 15">
            <a:extLst>
              <a:ext uri="{FF2B5EF4-FFF2-40B4-BE49-F238E27FC236}">
                <a16:creationId xmlns:a16="http://schemas.microsoft.com/office/drawing/2014/main" id="{639D10FA-8F4D-783B-4134-97200D4F795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2609" y="5333238"/>
            <a:ext cx="228753" cy="259665"/>
          </a:xfrm>
          <a:prstGeom prst="rect">
            <a:avLst/>
          </a:prstGeom>
        </p:spPr>
      </p:pic>
      <p:pic>
        <p:nvPicPr>
          <p:cNvPr id="17" name="Graphic 16">
            <a:extLst>
              <a:ext uri="{FF2B5EF4-FFF2-40B4-BE49-F238E27FC236}">
                <a16:creationId xmlns:a16="http://schemas.microsoft.com/office/drawing/2014/main" id="{7FEEAA50-ED6A-2A26-3E1F-10258E60BD7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8423" y="5591064"/>
            <a:ext cx="317559" cy="217933"/>
          </a:xfrm>
          <a:prstGeom prst="rect">
            <a:avLst/>
          </a:prstGeom>
        </p:spPr>
      </p:pic>
      <p:pic>
        <p:nvPicPr>
          <p:cNvPr id="19" name="Graphic 18">
            <a:extLst>
              <a:ext uri="{FF2B5EF4-FFF2-40B4-BE49-F238E27FC236}">
                <a16:creationId xmlns:a16="http://schemas.microsoft.com/office/drawing/2014/main" id="{B3A09FDD-F859-73E5-0DA6-759848B7CA4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195858">
            <a:off x="8872836" y="1257994"/>
            <a:ext cx="652159" cy="768435"/>
          </a:xfrm>
          <a:prstGeom prst="rect">
            <a:avLst/>
          </a:prstGeom>
        </p:spPr>
      </p:pic>
      <p:pic>
        <p:nvPicPr>
          <p:cNvPr id="20" name="Graphic 19">
            <a:extLst>
              <a:ext uri="{FF2B5EF4-FFF2-40B4-BE49-F238E27FC236}">
                <a16:creationId xmlns:a16="http://schemas.microsoft.com/office/drawing/2014/main" id="{42948CF7-E521-984E-4351-21A4C3FA1AD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024810" y="5700030"/>
            <a:ext cx="726114" cy="664752"/>
          </a:xfrm>
          <a:prstGeom prst="rect">
            <a:avLst/>
          </a:prstGeom>
        </p:spPr>
      </p:pic>
      <p:sp>
        <p:nvSpPr>
          <p:cNvPr id="3" name="Content Placeholder 5">
            <a:extLst>
              <a:ext uri="{FF2B5EF4-FFF2-40B4-BE49-F238E27FC236}">
                <a16:creationId xmlns:a16="http://schemas.microsoft.com/office/drawing/2014/main" id="{9F0C5722-9F61-9D26-CE03-8BE1C62260A1}"/>
              </a:ext>
            </a:extLst>
          </p:cNvPr>
          <p:cNvSpPr txBox="1">
            <a:spLocks/>
          </p:cNvSpPr>
          <p:nvPr>
            <p:custDataLst>
              <p:tags r:id="rId4"/>
            </p:custDataLst>
          </p:nvPr>
        </p:nvSpPr>
        <p:spPr>
          <a:xfrm>
            <a:off x="5029200" y="1774691"/>
            <a:ext cx="4226668" cy="5724728"/>
          </a:xfrm>
          <a:prstGeom prst="rect">
            <a:avLst/>
          </a:prstGeom>
        </p:spPr>
        <p:txBody>
          <a:bodyPr vert="horz" lIns="91440" tIns="45720" rIns="91440" bIns="45720" rtlCol="0">
            <a:noAutofit/>
          </a:bodyPr>
          <a:lstStyle>
            <a:lvl1pPr marL="286822" indent="-277654"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574953" indent="-292061"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944285" indent="-28420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324094" indent="-286822"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1703904" indent="-288131"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sz="2000" noProof="1"/>
              <a:t>GI</a:t>
            </a:r>
          </a:p>
          <a:p>
            <a:pPr lvl="1">
              <a:buClr>
                <a:schemeClr val="accent2"/>
              </a:buClr>
            </a:pPr>
            <a:r>
              <a:rPr lang="en-US" sz="2000" noProof="1"/>
              <a:t>Gastroesophageal reflux disease (GERD)</a:t>
            </a:r>
          </a:p>
          <a:p>
            <a:pPr lvl="1">
              <a:buClr>
                <a:schemeClr val="accent2"/>
              </a:buClr>
            </a:pPr>
            <a:r>
              <a:rPr lang="en-US" sz="2000" noProof="1"/>
              <a:t>Esophageal spasm</a:t>
            </a:r>
          </a:p>
          <a:p>
            <a:pPr>
              <a:buClr>
                <a:schemeClr val="accent2"/>
              </a:buClr>
            </a:pPr>
            <a:r>
              <a:rPr lang="en-US" sz="2000" noProof="1"/>
              <a:t>Musculoskeletal causes</a:t>
            </a:r>
          </a:p>
          <a:p>
            <a:pPr lvl="1">
              <a:buClr>
                <a:schemeClr val="accent2"/>
              </a:buClr>
            </a:pPr>
            <a:r>
              <a:rPr lang="en-US" sz="2000" noProof="1"/>
              <a:t>Chest wall pain/costochondritis</a:t>
            </a:r>
          </a:p>
          <a:p>
            <a:pPr lvl="1">
              <a:buClr>
                <a:schemeClr val="accent2"/>
              </a:buClr>
            </a:pPr>
            <a:r>
              <a:rPr lang="en-US" sz="2000" noProof="1"/>
              <a:t>Muscle strain</a:t>
            </a:r>
          </a:p>
          <a:p>
            <a:pPr lvl="1">
              <a:buClr>
                <a:schemeClr val="accent2"/>
              </a:buClr>
            </a:pPr>
            <a:r>
              <a:rPr lang="en-US" sz="2000" noProof="1"/>
              <a:t>Contusion, Rib Fracture</a:t>
            </a:r>
          </a:p>
          <a:p>
            <a:pPr>
              <a:buClr>
                <a:schemeClr val="accent2"/>
              </a:buClr>
            </a:pPr>
            <a:r>
              <a:rPr lang="en-US" sz="2000" noProof="1"/>
              <a:t>Other</a:t>
            </a:r>
          </a:p>
          <a:p>
            <a:pPr lvl="1">
              <a:buClr>
                <a:schemeClr val="accent2"/>
              </a:buClr>
            </a:pPr>
            <a:r>
              <a:rPr lang="en-US" sz="2000" noProof="1"/>
              <a:t>Psychiatric</a:t>
            </a:r>
          </a:p>
          <a:p>
            <a:pPr lvl="1">
              <a:buClr>
                <a:schemeClr val="accent2"/>
              </a:buClr>
            </a:pPr>
            <a:r>
              <a:rPr lang="en-US" sz="2000" noProof="1"/>
              <a:t>Shingles (herpes zoster) affecting the chest wall</a:t>
            </a:r>
          </a:p>
        </p:txBody>
      </p:sp>
    </p:spTree>
    <p:custDataLst>
      <p:tags r:id="rId1"/>
    </p:custDataLst>
    <p:extLst>
      <p:ext uri="{BB962C8B-B14F-4D97-AF65-F5344CB8AC3E}">
        <p14:creationId xmlns:p14="http://schemas.microsoft.com/office/powerpoint/2010/main" val="2824771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6">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6">
                                            <p:txEl>
                                              <p:pRg st="2" end="2"/>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6">
                                            <p:txEl>
                                              <p:pRg st="3" end="3"/>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p:cTn id="27"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6">
                                            <p:txEl>
                                              <p:pRg st="4" end="4"/>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 calcmode="lin" valueType="num">
                                      <p:cBhvr>
                                        <p:cTn id="32"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6">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anim calcmode="lin" valueType="num">
                                      <p:cBhvr>
                                        <p:cTn id="39"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41" dur="500"/>
                                        <p:tgtEl>
                                          <p:spTgt spid="6">
                                            <p:txEl>
                                              <p:pRg st="6" end="6"/>
                                            </p:txEl>
                                          </p:spTgt>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6">
                                            <p:txEl>
                                              <p:pRg st="7" end="7"/>
                                            </p:txEl>
                                          </p:spTgt>
                                        </p:tgtEl>
                                        <p:attrNameLst>
                                          <p:attrName>style.visibility</p:attrName>
                                        </p:attrNameLst>
                                      </p:cBhvr>
                                      <p:to>
                                        <p:strVal val="visible"/>
                                      </p:to>
                                    </p:set>
                                    <p:anim calcmode="lin" valueType="num">
                                      <p:cBhvr>
                                        <p:cTn id="44"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45" dur="5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46" dur="500"/>
                                        <p:tgtEl>
                                          <p:spTgt spid="6">
                                            <p:txEl>
                                              <p:pRg st="7" end="7"/>
                                            </p:txEl>
                                          </p:spTgt>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6">
                                            <p:txEl>
                                              <p:pRg st="8" end="8"/>
                                            </p:txEl>
                                          </p:spTgt>
                                        </p:tgtEl>
                                        <p:attrNameLst>
                                          <p:attrName>style.visibility</p:attrName>
                                        </p:attrNameLst>
                                      </p:cBhvr>
                                      <p:to>
                                        <p:strVal val="visible"/>
                                      </p:to>
                                    </p:set>
                                    <p:anim calcmode="lin" valueType="num">
                                      <p:cBhvr>
                                        <p:cTn id="49"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6">
                                            <p:txEl>
                                              <p:pRg st="8" end="8"/>
                                            </p:txEl>
                                          </p:spTgt>
                                        </p:tgtEl>
                                        <p:attrNameLst>
                                          <p:attrName>ppt_h</p:attrName>
                                        </p:attrNameLst>
                                      </p:cBhvr>
                                      <p:tavLst>
                                        <p:tav tm="0">
                                          <p:val>
                                            <p:fltVal val="0"/>
                                          </p:val>
                                        </p:tav>
                                        <p:tav tm="100000">
                                          <p:val>
                                            <p:strVal val="#ppt_h"/>
                                          </p:val>
                                        </p:tav>
                                      </p:tavLst>
                                    </p:anim>
                                    <p:animEffect transition="in" filter="fade">
                                      <p:cBhvr>
                                        <p:cTn id="51" dur="500"/>
                                        <p:tgtEl>
                                          <p:spTgt spid="6">
                                            <p:txEl>
                                              <p:pRg st="8" end="8"/>
                                            </p:txEl>
                                          </p:spTgt>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6">
                                            <p:txEl>
                                              <p:pRg st="9" end="9"/>
                                            </p:txEl>
                                          </p:spTgt>
                                        </p:tgtEl>
                                        <p:attrNameLst>
                                          <p:attrName>style.visibility</p:attrName>
                                        </p:attrNameLst>
                                      </p:cBhvr>
                                      <p:to>
                                        <p:strVal val="visible"/>
                                      </p:to>
                                    </p:set>
                                    <p:anim calcmode="lin" valueType="num">
                                      <p:cBhvr>
                                        <p:cTn id="54" dur="500" fill="hold"/>
                                        <p:tgtEl>
                                          <p:spTgt spid="6">
                                            <p:txEl>
                                              <p:pRg st="9" end="9"/>
                                            </p:txEl>
                                          </p:spTgt>
                                        </p:tgtEl>
                                        <p:attrNameLst>
                                          <p:attrName>ppt_w</p:attrName>
                                        </p:attrNameLst>
                                      </p:cBhvr>
                                      <p:tavLst>
                                        <p:tav tm="0">
                                          <p:val>
                                            <p:fltVal val="0"/>
                                          </p:val>
                                        </p:tav>
                                        <p:tav tm="100000">
                                          <p:val>
                                            <p:strVal val="#ppt_w"/>
                                          </p:val>
                                        </p:tav>
                                      </p:tavLst>
                                    </p:anim>
                                    <p:anim calcmode="lin" valueType="num">
                                      <p:cBhvr>
                                        <p:cTn id="55" dur="500" fill="hold"/>
                                        <p:tgtEl>
                                          <p:spTgt spid="6">
                                            <p:txEl>
                                              <p:pRg st="9" end="9"/>
                                            </p:txEl>
                                          </p:spTgt>
                                        </p:tgtEl>
                                        <p:attrNameLst>
                                          <p:attrName>ppt_h</p:attrName>
                                        </p:attrNameLst>
                                      </p:cBhvr>
                                      <p:tavLst>
                                        <p:tav tm="0">
                                          <p:val>
                                            <p:fltVal val="0"/>
                                          </p:val>
                                        </p:tav>
                                        <p:tav tm="100000">
                                          <p:val>
                                            <p:strVal val="#ppt_h"/>
                                          </p:val>
                                        </p:tav>
                                      </p:tavLst>
                                    </p:anim>
                                    <p:animEffect transition="in" filter="fade">
                                      <p:cBhvr>
                                        <p:cTn id="56" dur="500"/>
                                        <p:tgtEl>
                                          <p:spTgt spid="6">
                                            <p:txEl>
                                              <p:pRg st="9" end="9"/>
                                            </p:txEl>
                                          </p:spTgt>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6">
                                            <p:txEl>
                                              <p:pRg st="10" end="10"/>
                                            </p:txEl>
                                          </p:spTgt>
                                        </p:tgtEl>
                                        <p:attrNameLst>
                                          <p:attrName>style.visibility</p:attrName>
                                        </p:attrNameLst>
                                      </p:cBhvr>
                                      <p:to>
                                        <p:strVal val="visible"/>
                                      </p:to>
                                    </p:set>
                                    <p:anim calcmode="lin" valueType="num">
                                      <p:cBhvr>
                                        <p:cTn id="59" dur="500" fill="hold"/>
                                        <p:tgtEl>
                                          <p:spTgt spid="6">
                                            <p:txEl>
                                              <p:pRg st="10" end="10"/>
                                            </p:txEl>
                                          </p:spTgt>
                                        </p:tgtEl>
                                        <p:attrNameLst>
                                          <p:attrName>ppt_w</p:attrName>
                                        </p:attrNameLst>
                                      </p:cBhvr>
                                      <p:tavLst>
                                        <p:tav tm="0">
                                          <p:val>
                                            <p:fltVal val="0"/>
                                          </p:val>
                                        </p:tav>
                                        <p:tav tm="100000">
                                          <p:val>
                                            <p:strVal val="#ppt_w"/>
                                          </p:val>
                                        </p:tav>
                                      </p:tavLst>
                                    </p:anim>
                                    <p:anim calcmode="lin" valueType="num">
                                      <p:cBhvr>
                                        <p:cTn id="60" dur="500" fill="hold"/>
                                        <p:tgtEl>
                                          <p:spTgt spid="6">
                                            <p:txEl>
                                              <p:pRg st="10" end="10"/>
                                            </p:txEl>
                                          </p:spTgt>
                                        </p:tgtEl>
                                        <p:attrNameLst>
                                          <p:attrName>ppt_h</p:attrName>
                                        </p:attrNameLst>
                                      </p:cBhvr>
                                      <p:tavLst>
                                        <p:tav tm="0">
                                          <p:val>
                                            <p:fltVal val="0"/>
                                          </p:val>
                                        </p:tav>
                                        <p:tav tm="100000">
                                          <p:val>
                                            <p:strVal val="#ppt_h"/>
                                          </p:val>
                                        </p:tav>
                                      </p:tavLst>
                                    </p:anim>
                                    <p:animEffect transition="in" filter="fade">
                                      <p:cBhvr>
                                        <p:cTn id="61" dur="500"/>
                                        <p:tgtEl>
                                          <p:spTgt spid="6">
                                            <p:txEl>
                                              <p:pRg st="10" end="10"/>
                                            </p:txEl>
                                          </p:spTgt>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6">
                                            <p:txEl>
                                              <p:pRg st="11" end="11"/>
                                            </p:txEl>
                                          </p:spTgt>
                                        </p:tgtEl>
                                        <p:attrNameLst>
                                          <p:attrName>style.visibility</p:attrName>
                                        </p:attrNameLst>
                                      </p:cBhvr>
                                      <p:to>
                                        <p:strVal val="visible"/>
                                      </p:to>
                                    </p:set>
                                    <p:anim calcmode="lin" valueType="num">
                                      <p:cBhvr>
                                        <p:cTn id="64" dur="500" fill="hold"/>
                                        <p:tgtEl>
                                          <p:spTgt spid="6">
                                            <p:txEl>
                                              <p:pRg st="11" end="11"/>
                                            </p:txEl>
                                          </p:spTgt>
                                        </p:tgtEl>
                                        <p:attrNameLst>
                                          <p:attrName>ppt_w</p:attrName>
                                        </p:attrNameLst>
                                      </p:cBhvr>
                                      <p:tavLst>
                                        <p:tav tm="0">
                                          <p:val>
                                            <p:fltVal val="0"/>
                                          </p:val>
                                        </p:tav>
                                        <p:tav tm="100000">
                                          <p:val>
                                            <p:strVal val="#ppt_w"/>
                                          </p:val>
                                        </p:tav>
                                      </p:tavLst>
                                    </p:anim>
                                    <p:anim calcmode="lin" valueType="num">
                                      <p:cBhvr>
                                        <p:cTn id="65" dur="500" fill="hold"/>
                                        <p:tgtEl>
                                          <p:spTgt spid="6">
                                            <p:txEl>
                                              <p:pRg st="11" end="11"/>
                                            </p:txEl>
                                          </p:spTgt>
                                        </p:tgtEl>
                                        <p:attrNameLst>
                                          <p:attrName>ppt_h</p:attrName>
                                        </p:attrNameLst>
                                      </p:cBhvr>
                                      <p:tavLst>
                                        <p:tav tm="0">
                                          <p:val>
                                            <p:fltVal val="0"/>
                                          </p:val>
                                        </p:tav>
                                        <p:tav tm="100000">
                                          <p:val>
                                            <p:strVal val="#ppt_h"/>
                                          </p:val>
                                        </p:tav>
                                      </p:tavLst>
                                    </p:anim>
                                    <p:animEffect transition="in" filter="fade">
                                      <p:cBhvr>
                                        <p:cTn id="66" dur="500"/>
                                        <p:tgtEl>
                                          <p:spTgt spid="6">
                                            <p:txEl>
                                              <p:pRg st="11" end="1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3">
                                            <p:txEl>
                                              <p:pRg st="0" end="0"/>
                                            </p:txEl>
                                          </p:spTgt>
                                        </p:tgtEl>
                                        <p:attrNameLst>
                                          <p:attrName>style.visibility</p:attrName>
                                        </p:attrNameLst>
                                      </p:cBhvr>
                                      <p:to>
                                        <p:strVal val="visible"/>
                                      </p:to>
                                    </p:set>
                                    <p:anim calcmode="lin" valueType="num">
                                      <p:cBhvr>
                                        <p:cTn id="7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7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73" dur="500"/>
                                        <p:tgtEl>
                                          <p:spTgt spid="3">
                                            <p:txEl>
                                              <p:pRg st="0" end="0"/>
                                            </p:txEl>
                                          </p:spTgt>
                                        </p:tgtEl>
                                      </p:cBhvr>
                                    </p:animEffect>
                                  </p:childTnLst>
                                </p:cTn>
                              </p:par>
                              <p:par>
                                <p:cTn id="74" presetID="53" presetClass="entr" presetSubtype="16" fill="hold" nodeType="withEffect">
                                  <p:stCondLst>
                                    <p:cond delay="0"/>
                                  </p:stCondLst>
                                  <p:childTnLst>
                                    <p:set>
                                      <p:cBhvr>
                                        <p:cTn id="75" dur="1" fill="hold">
                                          <p:stCondLst>
                                            <p:cond delay="0"/>
                                          </p:stCondLst>
                                        </p:cTn>
                                        <p:tgtEl>
                                          <p:spTgt spid="3">
                                            <p:txEl>
                                              <p:pRg st="1" end="1"/>
                                            </p:txEl>
                                          </p:spTgt>
                                        </p:tgtEl>
                                        <p:attrNameLst>
                                          <p:attrName>style.visibility</p:attrName>
                                        </p:attrNameLst>
                                      </p:cBhvr>
                                      <p:to>
                                        <p:strVal val="visible"/>
                                      </p:to>
                                    </p:set>
                                    <p:anim calcmode="lin" valueType="num">
                                      <p:cBhvr>
                                        <p:cTn id="7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7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78" dur="500"/>
                                        <p:tgtEl>
                                          <p:spTgt spid="3">
                                            <p:txEl>
                                              <p:pRg st="1" end="1"/>
                                            </p:txEl>
                                          </p:spTgt>
                                        </p:tgtEl>
                                      </p:cBhvr>
                                    </p:animEffect>
                                  </p:childTnLst>
                                </p:cTn>
                              </p:par>
                              <p:par>
                                <p:cTn id="79" presetID="53" presetClass="entr" presetSubtype="16" fill="hold" nodeType="withEffect">
                                  <p:stCondLst>
                                    <p:cond delay="0"/>
                                  </p:stCondLst>
                                  <p:childTnLst>
                                    <p:set>
                                      <p:cBhvr>
                                        <p:cTn id="80" dur="1" fill="hold">
                                          <p:stCondLst>
                                            <p:cond delay="0"/>
                                          </p:stCondLst>
                                        </p:cTn>
                                        <p:tgtEl>
                                          <p:spTgt spid="3">
                                            <p:txEl>
                                              <p:pRg st="2" end="2"/>
                                            </p:txEl>
                                          </p:spTgt>
                                        </p:tgtEl>
                                        <p:attrNameLst>
                                          <p:attrName>style.visibility</p:attrName>
                                        </p:attrNameLst>
                                      </p:cBhvr>
                                      <p:to>
                                        <p:strVal val="visible"/>
                                      </p:to>
                                    </p:set>
                                    <p:anim calcmode="lin" valueType="num">
                                      <p:cBhvr>
                                        <p:cTn id="8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83" dur="500"/>
                                        <p:tgtEl>
                                          <p:spTgt spid="3">
                                            <p:txEl>
                                              <p:pRg st="2" end="2"/>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3">
                                            <p:txEl>
                                              <p:pRg st="3" end="3"/>
                                            </p:txEl>
                                          </p:spTgt>
                                        </p:tgtEl>
                                        <p:attrNameLst>
                                          <p:attrName>style.visibility</p:attrName>
                                        </p:attrNameLst>
                                      </p:cBhvr>
                                      <p:to>
                                        <p:strVal val="visible"/>
                                      </p:to>
                                    </p:set>
                                    <p:anim calcmode="lin" valueType="num">
                                      <p:cBhvr>
                                        <p:cTn id="8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8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90" dur="500"/>
                                        <p:tgtEl>
                                          <p:spTgt spid="3">
                                            <p:txEl>
                                              <p:pRg st="3" end="3"/>
                                            </p:txEl>
                                          </p:spTgt>
                                        </p:tgtEl>
                                      </p:cBhvr>
                                    </p:animEffect>
                                  </p:childTnLst>
                                </p:cTn>
                              </p:par>
                              <p:par>
                                <p:cTn id="91" presetID="53" presetClass="entr" presetSubtype="16" fill="hold" nodeType="withEffect">
                                  <p:stCondLst>
                                    <p:cond delay="0"/>
                                  </p:stCondLst>
                                  <p:childTnLst>
                                    <p:set>
                                      <p:cBhvr>
                                        <p:cTn id="92" dur="1" fill="hold">
                                          <p:stCondLst>
                                            <p:cond delay="0"/>
                                          </p:stCondLst>
                                        </p:cTn>
                                        <p:tgtEl>
                                          <p:spTgt spid="3">
                                            <p:txEl>
                                              <p:pRg st="4" end="4"/>
                                            </p:txEl>
                                          </p:spTgt>
                                        </p:tgtEl>
                                        <p:attrNameLst>
                                          <p:attrName>style.visibility</p:attrName>
                                        </p:attrNameLst>
                                      </p:cBhvr>
                                      <p:to>
                                        <p:strVal val="visible"/>
                                      </p:to>
                                    </p:set>
                                    <p:anim calcmode="lin" valueType="num">
                                      <p:cBhvr>
                                        <p:cTn id="9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9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95" dur="500"/>
                                        <p:tgtEl>
                                          <p:spTgt spid="3">
                                            <p:txEl>
                                              <p:pRg st="4" end="4"/>
                                            </p:txEl>
                                          </p:spTgt>
                                        </p:tgtEl>
                                      </p:cBhvr>
                                    </p:animEffect>
                                  </p:childTnLst>
                                </p:cTn>
                              </p:par>
                              <p:par>
                                <p:cTn id="96" presetID="53" presetClass="entr" presetSubtype="16" fill="hold" nodeType="withEffect">
                                  <p:stCondLst>
                                    <p:cond delay="0"/>
                                  </p:stCondLst>
                                  <p:childTnLst>
                                    <p:set>
                                      <p:cBhvr>
                                        <p:cTn id="97" dur="1" fill="hold">
                                          <p:stCondLst>
                                            <p:cond delay="0"/>
                                          </p:stCondLst>
                                        </p:cTn>
                                        <p:tgtEl>
                                          <p:spTgt spid="3">
                                            <p:txEl>
                                              <p:pRg st="5" end="5"/>
                                            </p:txEl>
                                          </p:spTgt>
                                        </p:tgtEl>
                                        <p:attrNameLst>
                                          <p:attrName>style.visibility</p:attrName>
                                        </p:attrNameLst>
                                      </p:cBhvr>
                                      <p:to>
                                        <p:strVal val="visible"/>
                                      </p:to>
                                    </p:set>
                                    <p:anim calcmode="lin" valueType="num">
                                      <p:cBhvr>
                                        <p:cTn id="9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9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100" dur="500"/>
                                        <p:tgtEl>
                                          <p:spTgt spid="3">
                                            <p:txEl>
                                              <p:pRg st="5" end="5"/>
                                            </p:txEl>
                                          </p:spTgt>
                                        </p:tgtEl>
                                      </p:cBhvr>
                                    </p:animEffect>
                                  </p:childTnLst>
                                </p:cTn>
                              </p:par>
                              <p:par>
                                <p:cTn id="101" presetID="53" presetClass="entr" presetSubtype="16" fill="hold" nodeType="withEffect">
                                  <p:stCondLst>
                                    <p:cond delay="0"/>
                                  </p:stCondLst>
                                  <p:childTnLst>
                                    <p:set>
                                      <p:cBhvr>
                                        <p:cTn id="102" dur="1" fill="hold">
                                          <p:stCondLst>
                                            <p:cond delay="0"/>
                                          </p:stCondLst>
                                        </p:cTn>
                                        <p:tgtEl>
                                          <p:spTgt spid="3">
                                            <p:txEl>
                                              <p:pRg st="6" end="6"/>
                                            </p:txEl>
                                          </p:spTgt>
                                        </p:tgtEl>
                                        <p:attrNameLst>
                                          <p:attrName>style.visibility</p:attrName>
                                        </p:attrNameLst>
                                      </p:cBhvr>
                                      <p:to>
                                        <p:strVal val="visible"/>
                                      </p:to>
                                    </p:set>
                                    <p:anim calcmode="lin" valueType="num">
                                      <p:cBhvr>
                                        <p:cTn id="10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104"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105" dur="500"/>
                                        <p:tgtEl>
                                          <p:spTgt spid="3">
                                            <p:txEl>
                                              <p:pRg st="6" end="6"/>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nodeType="clickEffect">
                                  <p:stCondLst>
                                    <p:cond delay="0"/>
                                  </p:stCondLst>
                                  <p:childTnLst>
                                    <p:set>
                                      <p:cBhvr>
                                        <p:cTn id="109" dur="1" fill="hold">
                                          <p:stCondLst>
                                            <p:cond delay="0"/>
                                          </p:stCondLst>
                                        </p:cTn>
                                        <p:tgtEl>
                                          <p:spTgt spid="3">
                                            <p:txEl>
                                              <p:pRg st="7" end="7"/>
                                            </p:txEl>
                                          </p:spTgt>
                                        </p:tgtEl>
                                        <p:attrNameLst>
                                          <p:attrName>style.visibility</p:attrName>
                                        </p:attrNameLst>
                                      </p:cBhvr>
                                      <p:to>
                                        <p:strVal val="visible"/>
                                      </p:to>
                                    </p:set>
                                    <p:anim calcmode="lin" valueType="num">
                                      <p:cBhvr>
                                        <p:cTn id="110"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111"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112" dur="500"/>
                                        <p:tgtEl>
                                          <p:spTgt spid="3">
                                            <p:txEl>
                                              <p:pRg st="7" end="7"/>
                                            </p:txEl>
                                          </p:spTgt>
                                        </p:tgtEl>
                                      </p:cBhvr>
                                    </p:animEffect>
                                  </p:childTnLst>
                                </p:cTn>
                              </p:par>
                              <p:par>
                                <p:cTn id="113" presetID="53" presetClass="entr" presetSubtype="16" fill="hold" nodeType="withEffect">
                                  <p:stCondLst>
                                    <p:cond delay="0"/>
                                  </p:stCondLst>
                                  <p:childTnLst>
                                    <p:set>
                                      <p:cBhvr>
                                        <p:cTn id="114" dur="1" fill="hold">
                                          <p:stCondLst>
                                            <p:cond delay="0"/>
                                          </p:stCondLst>
                                        </p:cTn>
                                        <p:tgtEl>
                                          <p:spTgt spid="3">
                                            <p:txEl>
                                              <p:pRg st="8" end="8"/>
                                            </p:txEl>
                                          </p:spTgt>
                                        </p:tgtEl>
                                        <p:attrNameLst>
                                          <p:attrName>style.visibility</p:attrName>
                                        </p:attrNameLst>
                                      </p:cBhvr>
                                      <p:to>
                                        <p:strVal val="visible"/>
                                      </p:to>
                                    </p:set>
                                    <p:anim calcmode="lin" valueType="num">
                                      <p:cBhvr>
                                        <p:cTn id="115"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116"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117" dur="500"/>
                                        <p:tgtEl>
                                          <p:spTgt spid="3">
                                            <p:txEl>
                                              <p:pRg st="8" end="8"/>
                                            </p:txEl>
                                          </p:spTgt>
                                        </p:tgtEl>
                                      </p:cBhvr>
                                    </p:animEffect>
                                  </p:childTnLst>
                                </p:cTn>
                              </p:par>
                              <p:par>
                                <p:cTn id="118" presetID="53" presetClass="entr" presetSubtype="16" fill="hold" nodeType="withEffect">
                                  <p:stCondLst>
                                    <p:cond delay="0"/>
                                  </p:stCondLst>
                                  <p:childTnLst>
                                    <p:set>
                                      <p:cBhvr>
                                        <p:cTn id="119" dur="1" fill="hold">
                                          <p:stCondLst>
                                            <p:cond delay="0"/>
                                          </p:stCondLst>
                                        </p:cTn>
                                        <p:tgtEl>
                                          <p:spTgt spid="3">
                                            <p:txEl>
                                              <p:pRg st="9" end="9"/>
                                            </p:txEl>
                                          </p:spTgt>
                                        </p:tgtEl>
                                        <p:attrNameLst>
                                          <p:attrName>style.visibility</p:attrName>
                                        </p:attrNameLst>
                                      </p:cBhvr>
                                      <p:to>
                                        <p:strVal val="visible"/>
                                      </p:to>
                                    </p:set>
                                    <p:anim calcmode="lin" valueType="num">
                                      <p:cBhvr>
                                        <p:cTn id="120"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121"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12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6F46A-5311-6ADA-C57C-D2FE222843C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7EC02C3-7187-51F2-40A8-E34104D3F69A}"/>
              </a:ext>
            </a:extLst>
          </p:cNvPr>
          <p:cNvSpPr>
            <a:spLocks noGrp="1"/>
          </p:cNvSpPr>
          <p:nvPr>
            <p:ph type="title"/>
            <p:custDataLst>
              <p:tags r:id="rId2"/>
            </p:custDataLst>
          </p:nvPr>
        </p:nvSpPr>
        <p:spPr>
          <a:xfrm>
            <a:off x="273859" y="802615"/>
            <a:ext cx="9510681" cy="1390560"/>
          </a:xfrm>
        </p:spPr>
        <p:txBody>
          <a:bodyPr anchor="ctr">
            <a:normAutofit/>
          </a:bodyPr>
          <a:lstStyle/>
          <a:p>
            <a:r>
              <a:rPr lang="en-US" sz="3300" noProof="1">
                <a:solidFill>
                  <a:schemeClr val="bg2"/>
                </a:solidFill>
              </a:rPr>
              <a:t>Chest Pain Differential Diagnoses</a:t>
            </a:r>
          </a:p>
        </p:txBody>
      </p:sp>
      <p:sp>
        <p:nvSpPr>
          <p:cNvPr id="2" name="Text Placeholder 1">
            <a:extLst>
              <a:ext uri="{FF2B5EF4-FFF2-40B4-BE49-F238E27FC236}">
                <a16:creationId xmlns:a16="http://schemas.microsoft.com/office/drawing/2014/main" id="{1C56E2F9-71A8-DA9B-9A4B-B1DD19764D31}"/>
              </a:ext>
            </a:extLst>
          </p:cNvPr>
          <p:cNvSpPr>
            <a:spLocks noGrp="1"/>
          </p:cNvSpPr>
          <p:nvPr>
            <p:ph type="body" idx="1"/>
            <p:custDataLst>
              <p:tags r:id="rId3"/>
            </p:custDataLst>
          </p:nvPr>
        </p:nvSpPr>
        <p:spPr>
          <a:xfrm>
            <a:off x="206364" y="1741988"/>
            <a:ext cx="8731896" cy="544945"/>
          </a:xfrm>
        </p:spPr>
        <p:txBody>
          <a:bodyPr>
            <a:normAutofit/>
          </a:bodyPr>
          <a:lstStyle/>
          <a:p>
            <a:r>
              <a:rPr lang="en-US" sz="2000" b="1" noProof="1">
                <a:solidFill>
                  <a:schemeClr val="accent6"/>
                </a:solidFill>
              </a:rPr>
              <a:t>Causes and Work-up</a:t>
            </a:r>
          </a:p>
        </p:txBody>
      </p:sp>
      <p:sp>
        <p:nvSpPr>
          <p:cNvPr id="3" name="Content Placeholder 2">
            <a:extLst>
              <a:ext uri="{FF2B5EF4-FFF2-40B4-BE49-F238E27FC236}">
                <a16:creationId xmlns:a16="http://schemas.microsoft.com/office/drawing/2014/main" id="{1594D200-2737-5EC3-9F07-797F11EB1510}"/>
              </a:ext>
            </a:extLst>
          </p:cNvPr>
          <p:cNvSpPr>
            <a:spLocks noGrp="1"/>
          </p:cNvSpPr>
          <p:nvPr>
            <p:ph sz="half" idx="2"/>
            <p:custDataLst>
              <p:tags r:id="rId4"/>
            </p:custDataLst>
          </p:nvPr>
        </p:nvSpPr>
        <p:spPr>
          <a:xfrm>
            <a:off x="206364" y="2385308"/>
            <a:ext cx="8731896" cy="5044192"/>
          </a:xfrm>
        </p:spPr>
        <p:txBody>
          <a:bodyPr anchor="t">
            <a:noAutofit/>
          </a:bodyPr>
          <a:lstStyle/>
          <a:p>
            <a:pPr>
              <a:buClr>
                <a:schemeClr val="accent2"/>
              </a:buClr>
            </a:pPr>
            <a:r>
              <a:rPr lang="en-US" sz="2400" noProof="1"/>
              <a:t>Aortic aneurysm</a:t>
            </a:r>
          </a:p>
          <a:p>
            <a:pPr lvl="1">
              <a:buClr>
                <a:schemeClr val="accent2"/>
              </a:buClr>
            </a:pPr>
            <a:r>
              <a:rPr lang="en-US" sz="2400" noProof="1"/>
              <a:t>Chest X-ray (CXR) and CT Scan for diagnosis.</a:t>
            </a:r>
          </a:p>
          <a:p>
            <a:pPr lvl="1">
              <a:buClr>
                <a:schemeClr val="accent2"/>
              </a:buClr>
            </a:pPr>
            <a:r>
              <a:rPr lang="en-US" sz="2400" noProof="1"/>
              <a:t>Pneumonia</a:t>
            </a:r>
          </a:p>
          <a:p>
            <a:pPr lvl="2">
              <a:buClr>
                <a:schemeClr val="accent2"/>
              </a:buClr>
            </a:pPr>
            <a:r>
              <a:rPr lang="en-US" sz="2400" noProof="1"/>
              <a:t>Chest X-ray, elevated white blood cell count (WBC), and CT scan if needed.</a:t>
            </a:r>
          </a:p>
          <a:p>
            <a:pPr lvl="1">
              <a:buClr>
                <a:schemeClr val="accent2"/>
              </a:buClr>
            </a:pPr>
            <a:r>
              <a:rPr lang="en-US" sz="2400" noProof="1"/>
              <a:t>Chest wall pain</a:t>
            </a:r>
          </a:p>
          <a:p>
            <a:pPr lvl="2">
              <a:buClr>
                <a:schemeClr val="accent2"/>
              </a:buClr>
            </a:pPr>
            <a:r>
              <a:rPr lang="en-US" sz="2400" noProof="1"/>
              <a:t>? Chest X-ray to rule out other causes.</a:t>
            </a:r>
          </a:p>
          <a:p>
            <a:pPr lvl="1">
              <a:buClr>
                <a:schemeClr val="accent2"/>
              </a:buClr>
            </a:pPr>
            <a:r>
              <a:rPr lang="en-US" sz="2400" noProof="1"/>
              <a:t>Pulmonary embolism (PE)</a:t>
            </a:r>
          </a:p>
          <a:p>
            <a:pPr lvl="2">
              <a:buClr>
                <a:schemeClr val="accent2"/>
              </a:buClr>
            </a:pPr>
            <a:r>
              <a:rPr lang="en-US" sz="2400" noProof="1"/>
              <a:t>PERC, D-dimer test and CT</a:t>
            </a:r>
          </a:p>
        </p:txBody>
      </p:sp>
      <p:sp>
        <p:nvSpPr>
          <p:cNvPr id="6" name="Text Placeholder 6">
            <a:extLst>
              <a:ext uri="{FF2B5EF4-FFF2-40B4-BE49-F238E27FC236}">
                <a16:creationId xmlns:a16="http://schemas.microsoft.com/office/drawing/2014/main" id="{6A741201-525B-AE71-05F2-F9D412DB9772}"/>
              </a:ext>
            </a:extLst>
          </p:cNvPr>
          <p:cNvSpPr txBox="1">
            <a:spLocks/>
          </p:cNvSpPr>
          <p:nvPr>
            <p:custDataLst>
              <p:tags r:id="rId5"/>
            </p:custDataLst>
          </p:nvPr>
        </p:nvSpPr>
        <p:spPr>
          <a:xfrm rot="21062755">
            <a:off x="130973" y="238461"/>
            <a:ext cx="3066512" cy="502920"/>
          </a:xfrm>
          <a:prstGeom prst="rect">
            <a:avLst/>
          </a:prstGeom>
          <a:noFill/>
          <a:ln>
            <a:noFill/>
          </a:ln>
          <a:effectLst/>
        </p:spPr>
        <p:txBody>
          <a:bodyPr vert="horz" lIns="0" tIns="37719" rIns="75438" bIns="37719" rtlCol="0" anchor="b">
            <a:no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6822" marR="0" lvl="0" indent="-277654" algn="ctr" defTabSz="754361" rtl="0" eaLnBrk="1" fontAlgn="ctr" latinLnBrk="0" hangingPunct="1">
              <a:lnSpc>
                <a:spcPct val="85000"/>
              </a:lnSpc>
              <a:spcBef>
                <a:spcPct val="0"/>
              </a:spcBef>
              <a:spcAft>
                <a:spcPts val="0"/>
              </a:spcAft>
              <a:buClrTx/>
              <a:buSzPct val="100000"/>
              <a:buFont typeface="Arial" panose="020B0604020202020204" pitchFamily="34" charset="0"/>
              <a:buNone/>
              <a:tabLst/>
              <a:defRPr/>
            </a:pPr>
            <a:r>
              <a:rPr kumimoji="0" lang="en-US" sz="1650" b="1" i="0" u="none" strike="noStrike" kern="1200" cap="all" spc="-83" normalizeH="0" baseline="0" noProof="1">
                <a:ln>
                  <a:noFill/>
                </a:ln>
                <a:solidFill>
                  <a:srgbClr val="8BF0BE"/>
                </a:solidFill>
                <a:effectLst/>
                <a:uLnTx/>
                <a:uFillTx/>
                <a:latin typeface="Cavolini"/>
                <a:ea typeface="+mn-ea"/>
                <a:cs typeface="Arial" panose="020B0604020202020204" pitchFamily="34" charset="0"/>
              </a:rPr>
              <a:t>Differential Diagnosis</a:t>
            </a:r>
          </a:p>
        </p:txBody>
      </p:sp>
      <p:pic>
        <p:nvPicPr>
          <p:cNvPr id="11" name="Graphic 10">
            <a:extLst>
              <a:ext uri="{FF2B5EF4-FFF2-40B4-BE49-F238E27FC236}">
                <a16:creationId xmlns:a16="http://schemas.microsoft.com/office/drawing/2014/main" id="{03D4329F-AE69-DA50-9066-1B7AC0E072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8644428">
            <a:off x="2115852" y="439000"/>
            <a:ext cx="1271292" cy="1130037"/>
          </a:xfrm>
          <a:prstGeom prst="rect">
            <a:avLst/>
          </a:prstGeom>
        </p:spPr>
      </p:pic>
      <p:pic>
        <p:nvPicPr>
          <p:cNvPr id="12" name="Graphic 11">
            <a:extLst>
              <a:ext uri="{FF2B5EF4-FFF2-40B4-BE49-F238E27FC236}">
                <a16:creationId xmlns:a16="http://schemas.microsoft.com/office/drawing/2014/main" id="{2F2B78B2-86C3-0B0C-F6AB-BDCE437B309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9862252">
            <a:off x="254214" y="193665"/>
            <a:ext cx="618173" cy="440055"/>
          </a:xfrm>
          <a:prstGeom prst="rect">
            <a:avLst/>
          </a:prstGeom>
        </p:spPr>
      </p:pic>
    </p:spTree>
    <p:custDataLst>
      <p:tags r:id="rId1"/>
    </p:custDataLst>
    <p:extLst>
      <p:ext uri="{BB962C8B-B14F-4D97-AF65-F5344CB8AC3E}">
        <p14:creationId xmlns:p14="http://schemas.microsoft.com/office/powerpoint/2010/main" val="1791997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12F9365-E84A-543A-6729-D9DD3DDF1735}"/>
              </a:ext>
            </a:extLst>
          </p:cNvPr>
          <p:cNvSpPr txBox="1">
            <a:spLocks/>
          </p:cNvSpPr>
          <p:nvPr>
            <p:custDataLst>
              <p:tags r:id="rId1"/>
            </p:custDataLst>
          </p:nvPr>
        </p:nvSpPr>
        <p:spPr>
          <a:xfrm>
            <a:off x="607935" y="1544699"/>
            <a:ext cx="8731896" cy="377190"/>
          </a:xfrm>
          <a:prstGeom prst="rect">
            <a:avLst/>
          </a:prstGeom>
        </p:spPr>
        <p:txBody>
          <a:bodyPr vert="horz" lIns="0" tIns="37719" rIns="75438" bIns="37719" rtlCol="0" anchor="t">
            <a:noAutofit/>
          </a:bodyPr>
          <a:lstStyle>
            <a:lvl1pPr marL="0" indent="0" algn="l" defTabSz="914377" rtl="0" eaLnBrk="1" fontAlgn="ctr" latinLnBrk="0" hangingPunct="1">
              <a:lnSpc>
                <a:spcPct val="120000"/>
              </a:lnSpc>
              <a:spcBef>
                <a:spcPts val="1200"/>
              </a:spcBef>
              <a:buClrTx/>
              <a:buSzPct val="100000"/>
              <a:buFont typeface="Arial" panose="020B0604020202020204" pitchFamily="34" charset="0"/>
              <a:buNone/>
              <a:tabLst/>
              <a:defRPr sz="1485" b="0" i="0" kern="1200" spc="0" normalizeH="0" baseline="0">
                <a:solidFill>
                  <a:schemeClr val="tx1"/>
                </a:solidFill>
                <a:latin typeface="+mj-lt"/>
                <a:ea typeface="+mn-ea"/>
                <a:cs typeface="Arial" panose="020B0604020202020204" pitchFamily="34" charset="0"/>
              </a:defRPr>
            </a:lvl1pPr>
            <a:lvl2pPr marL="377181" indent="0" algn="l" defTabSz="914377" rtl="0" eaLnBrk="1" fontAlgn="ctr" latinLnBrk="0" hangingPunct="1">
              <a:lnSpc>
                <a:spcPct val="110000"/>
              </a:lnSpc>
              <a:spcBef>
                <a:spcPts val="1200"/>
              </a:spcBef>
              <a:buClrTx/>
              <a:buSzPct val="100000"/>
              <a:buFont typeface="Arial" panose="020B0604020202020204" pitchFamily="34" charset="0"/>
              <a:buNone/>
              <a:tabLst/>
              <a:defRPr sz="1650" b="1" i="0" kern="1200" spc="0" normalizeH="0" baseline="0">
                <a:solidFill>
                  <a:schemeClr val="tx1"/>
                </a:solidFill>
                <a:latin typeface="+mn-lt"/>
                <a:ea typeface="+mn-ea"/>
                <a:cs typeface="Arial" panose="020B0604020202020204" pitchFamily="34" charset="0"/>
              </a:defRPr>
            </a:lvl2pPr>
            <a:lvl3pPr marL="754361" indent="0" algn="l" defTabSz="914377" rtl="0" eaLnBrk="1" fontAlgn="ctr" latinLnBrk="0" hangingPunct="1">
              <a:lnSpc>
                <a:spcPct val="110000"/>
              </a:lnSpc>
              <a:spcBef>
                <a:spcPts val="1200"/>
              </a:spcBef>
              <a:buClrTx/>
              <a:buSzPct val="100000"/>
              <a:buFont typeface="Arial" panose="020B0604020202020204" pitchFamily="34" charset="0"/>
              <a:buNone/>
              <a:tabLst/>
              <a:defRPr sz="1485" b="1" i="0" kern="1200" spc="0" normalizeH="0" baseline="0">
                <a:solidFill>
                  <a:schemeClr val="tx1"/>
                </a:solidFill>
                <a:latin typeface="+mn-lt"/>
                <a:ea typeface="+mn-ea"/>
                <a:cs typeface="Arial" panose="020B0604020202020204" pitchFamily="34" charset="0"/>
              </a:defRPr>
            </a:lvl3pPr>
            <a:lvl4pPr marL="1131542" indent="0" algn="l" defTabSz="914377" rtl="0" eaLnBrk="1" fontAlgn="ctr" latinLnBrk="0" hangingPunct="1">
              <a:lnSpc>
                <a:spcPct val="110000"/>
              </a:lnSpc>
              <a:spcBef>
                <a:spcPts val="1200"/>
              </a:spcBef>
              <a:buClrTx/>
              <a:buSzPct val="100000"/>
              <a:buFont typeface="Arial" panose="020B0604020202020204" pitchFamily="34" charset="0"/>
              <a:buNone/>
              <a:tabLst/>
              <a:defRPr sz="1320" b="1" i="0" kern="1200" spc="0" normalizeH="0" baseline="0">
                <a:solidFill>
                  <a:schemeClr val="tx1"/>
                </a:solidFill>
                <a:latin typeface="+mn-lt"/>
                <a:ea typeface="+mn-ea"/>
                <a:cs typeface="Arial" panose="020B0604020202020204" pitchFamily="34" charset="0"/>
              </a:defRPr>
            </a:lvl4pPr>
            <a:lvl5pPr marL="1508722" indent="0" algn="l" defTabSz="914377" rtl="0" eaLnBrk="1" fontAlgn="ctr" latinLnBrk="0" hangingPunct="1">
              <a:lnSpc>
                <a:spcPct val="110000"/>
              </a:lnSpc>
              <a:spcBef>
                <a:spcPts val="1200"/>
              </a:spcBef>
              <a:buClrTx/>
              <a:buSzPct val="100000"/>
              <a:buFont typeface="Arial" panose="020B0604020202020204" pitchFamily="34" charset="0"/>
              <a:buNone/>
              <a:tabLst/>
              <a:defRPr sz="1320" b="1" i="0" kern="1200" spc="0" normalizeH="0" baseline="0">
                <a:solidFill>
                  <a:schemeClr val="tx1"/>
                </a:solidFill>
                <a:latin typeface="+mn-lt"/>
                <a:ea typeface="+mn-ea"/>
                <a:cs typeface="Arial" panose="020B0604020202020204" pitchFamily="34" charset="0"/>
              </a:defRPr>
            </a:lvl5pPr>
            <a:lvl6pPr marL="1885903" indent="0" algn="l" defTabSz="914377" rtl="0" eaLnBrk="1" latinLnBrk="0" hangingPunct="1">
              <a:lnSpc>
                <a:spcPct val="90000"/>
              </a:lnSpc>
              <a:spcBef>
                <a:spcPts val="500"/>
              </a:spcBef>
              <a:buFont typeface="Arial" panose="020B0604020202020204" pitchFamily="34" charset="0"/>
              <a:buNone/>
              <a:defRPr sz="1320" b="1" kern="1200">
                <a:solidFill>
                  <a:schemeClr val="tx1"/>
                </a:solidFill>
                <a:latin typeface="+mn-lt"/>
                <a:ea typeface="+mn-ea"/>
                <a:cs typeface="+mn-cs"/>
              </a:defRPr>
            </a:lvl6pPr>
            <a:lvl7pPr marL="2263083" indent="0" algn="l" defTabSz="914377" rtl="0" eaLnBrk="1" latinLnBrk="0" hangingPunct="1">
              <a:lnSpc>
                <a:spcPct val="90000"/>
              </a:lnSpc>
              <a:spcBef>
                <a:spcPts val="500"/>
              </a:spcBef>
              <a:buFont typeface="Arial" panose="020B0604020202020204" pitchFamily="34" charset="0"/>
              <a:buNone/>
              <a:defRPr sz="1320" b="1" kern="1200">
                <a:solidFill>
                  <a:schemeClr val="tx1"/>
                </a:solidFill>
                <a:latin typeface="+mn-lt"/>
                <a:ea typeface="+mn-ea"/>
                <a:cs typeface="+mn-cs"/>
              </a:defRPr>
            </a:lvl7pPr>
            <a:lvl8pPr marL="2640264" indent="0" algn="l" defTabSz="914377" rtl="0" eaLnBrk="1" latinLnBrk="0" hangingPunct="1">
              <a:lnSpc>
                <a:spcPct val="90000"/>
              </a:lnSpc>
              <a:spcBef>
                <a:spcPts val="500"/>
              </a:spcBef>
              <a:buFont typeface="Arial" panose="020B0604020202020204" pitchFamily="34" charset="0"/>
              <a:buNone/>
              <a:defRPr sz="1320" b="1" kern="1200">
                <a:solidFill>
                  <a:schemeClr val="tx1"/>
                </a:solidFill>
                <a:latin typeface="+mn-lt"/>
                <a:ea typeface="+mn-ea"/>
                <a:cs typeface="+mn-cs"/>
              </a:defRPr>
            </a:lvl8pPr>
            <a:lvl9pPr marL="3017445" indent="0" algn="l" defTabSz="914377" rtl="0" eaLnBrk="1" latinLnBrk="0" hangingPunct="1">
              <a:lnSpc>
                <a:spcPct val="90000"/>
              </a:lnSpc>
              <a:spcBef>
                <a:spcPts val="500"/>
              </a:spcBef>
              <a:buFont typeface="Arial" panose="020B0604020202020204" pitchFamily="34" charset="0"/>
              <a:buNone/>
              <a:defRPr sz="1320" b="1" kern="1200">
                <a:solidFill>
                  <a:schemeClr val="tx1"/>
                </a:solidFill>
                <a:latin typeface="+mn-lt"/>
                <a:ea typeface="+mn-ea"/>
                <a:cs typeface="+mn-cs"/>
              </a:defRPr>
            </a:lvl9pPr>
          </a:lstStyle>
          <a:p>
            <a:r>
              <a:rPr lang="en-US" sz="2400" b="1" noProof="1">
                <a:solidFill>
                  <a:schemeClr val="accent6"/>
                </a:solidFill>
              </a:rPr>
              <a:t>Cardiac and Other Diagnoses with Tests</a:t>
            </a:r>
          </a:p>
        </p:txBody>
      </p:sp>
      <p:sp>
        <p:nvSpPr>
          <p:cNvPr id="8" name="Content Placeholder 7">
            <a:extLst>
              <a:ext uri="{FF2B5EF4-FFF2-40B4-BE49-F238E27FC236}">
                <a16:creationId xmlns:a16="http://schemas.microsoft.com/office/drawing/2014/main" id="{45DCAE5C-2B96-BDA4-DD1B-E3D0E5A0A178}"/>
              </a:ext>
            </a:extLst>
          </p:cNvPr>
          <p:cNvSpPr txBox="1">
            <a:spLocks/>
          </p:cNvSpPr>
          <p:nvPr>
            <p:custDataLst>
              <p:tags r:id="rId2"/>
            </p:custDataLst>
          </p:nvPr>
        </p:nvSpPr>
        <p:spPr>
          <a:xfrm>
            <a:off x="353869" y="2028011"/>
            <a:ext cx="8731896" cy="5115739"/>
          </a:xfrm>
          <a:prstGeom prst="rect">
            <a:avLst/>
          </a:prstGeom>
        </p:spPr>
        <p:txBody>
          <a:bodyPr vert="horz" lIns="75438" tIns="37719" rIns="75438" bIns="37719" rtlCol="0" anchor="t">
            <a:no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155"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155"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155"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155"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155"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sz="2400" noProof="1"/>
              <a:t>Myocardial infarction (MI)</a:t>
            </a:r>
          </a:p>
          <a:p>
            <a:pPr lvl="1">
              <a:buClr>
                <a:schemeClr val="accent2"/>
              </a:buClr>
            </a:pPr>
            <a:r>
              <a:rPr lang="en-US" sz="2400" noProof="1"/>
              <a:t>Electrocardiogram (EKG) and serial troponin measurements for confirmation.</a:t>
            </a:r>
          </a:p>
          <a:p>
            <a:pPr lvl="1">
              <a:buClr>
                <a:schemeClr val="accent2"/>
              </a:buClr>
            </a:pPr>
            <a:r>
              <a:rPr lang="en-US" sz="2400" noProof="1"/>
              <a:t>Congestive heart failure (CHF)</a:t>
            </a:r>
          </a:p>
          <a:p>
            <a:pPr lvl="2">
              <a:buClr>
                <a:schemeClr val="accent2"/>
              </a:buClr>
            </a:pPr>
            <a:r>
              <a:rPr lang="en-US" sz="2400" noProof="1"/>
              <a:t>Chest X-ray and brain natriuretic peptide 	(BNP) levels.</a:t>
            </a:r>
          </a:p>
          <a:p>
            <a:pPr lvl="1">
              <a:buClr>
                <a:schemeClr val="accent2"/>
              </a:buClr>
            </a:pPr>
            <a:r>
              <a:rPr lang="en-US" sz="2400" noProof="1"/>
              <a:t>Syncope related causes</a:t>
            </a:r>
          </a:p>
          <a:p>
            <a:pPr lvl="2">
              <a:buClr>
                <a:schemeClr val="accent2"/>
              </a:buClr>
            </a:pPr>
            <a:r>
              <a:rPr lang="en-US" sz="2400" noProof="1"/>
              <a:t>ECG, cardiac biomarkers, and 	echocardiogram to assess heart 	function 	and rhythm.</a:t>
            </a:r>
          </a:p>
        </p:txBody>
      </p:sp>
      <p:sp>
        <p:nvSpPr>
          <p:cNvPr id="9" name="Title 3">
            <a:extLst>
              <a:ext uri="{FF2B5EF4-FFF2-40B4-BE49-F238E27FC236}">
                <a16:creationId xmlns:a16="http://schemas.microsoft.com/office/drawing/2014/main" id="{D1160008-16DB-4054-4FE9-006B26140F6A}"/>
              </a:ext>
            </a:extLst>
          </p:cNvPr>
          <p:cNvSpPr>
            <a:spLocks noGrp="1"/>
          </p:cNvSpPr>
          <p:nvPr>
            <p:ph type="title"/>
            <p:custDataLst>
              <p:tags r:id="rId3"/>
            </p:custDataLst>
          </p:nvPr>
        </p:nvSpPr>
        <p:spPr>
          <a:xfrm>
            <a:off x="273859" y="628650"/>
            <a:ext cx="9510681" cy="1390560"/>
          </a:xfrm>
        </p:spPr>
        <p:txBody>
          <a:bodyPr anchor="ctr">
            <a:normAutofit/>
          </a:bodyPr>
          <a:lstStyle/>
          <a:p>
            <a:r>
              <a:rPr lang="en-US" sz="3300" noProof="1">
                <a:solidFill>
                  <a:schemeClr val="bg2"/>
                </a:solidFill>
              </a:rPr>
              <a:t>Chest Pain Differential Diagnoses</a:t>
            </a:r>
          </a:p>
        </p:txBody>
      </p:sp>
      <p:sp>
        <p:nvSpPr>
          <p:cNvPr id="10" name="Text Placeholder 6">
            <a:extLst>
              <a:ext uri="{FF2B5EF4-FFF2-40B4-BE49-F238E27FC236}">
                <a16:creationId xmlns:a16="http://schemas.microsoft.com/office/drawing/2014/main" id="{9F7A09A2-BF67-E6C3-3561-77FAEB8D8D99}"/>
              </a:ext>
            </a:extLst>
          </p:cNvPr>
          <p:cNvSpPr txBox="1">
            <a:spLocks/>
          </p:cNvSpPr>
          <p:nvPr>
            <p:custDataLst>
              <p:tags r:id="rId4"/>
            </p:custDataLst>
          </p:nvPr>
        </p:nvSpPr>
        <p:spPr>
          <a:xfrm rot="21062755">
            <a:off x="130973" y="238461"/>
            <a:ext cx="3066512" cy="502920"/>
          </a:xfrm>
          <a:prstGeom prst="rect">
            <a:avLst/>
          </a:prstGeom>
          <a:noFill/>
          <a:ln>
            <a:noFill/>
          </a:ln>
          <a:effectLst/>
        </p:spPr>
        <p:txBody>
          <a:bodyPr vert="horz" lIns="0" tIns="37719" rIns="75438" bIns="37719" rtlCol="0" anchor="b">
            <a:no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6822" marR="0" lvl="0" indent="-277654" algn="ctr" defTabSz="754361" rtl="0" eaLnBrk="1" fontAlgn="ctr" latinLnBrk="0" hangingPunct="1">
              <a:lnSpc>
                <a:spcPct val="85000"/>
              </a:lnSpc>
              <a:spcBef>
                <a:spcPct val="0"/>
              </a:spcBef>
              <a:spcAft>
                <a:spcPts val="0"/>
              </a:spcAft>
              <a:buClrTx/>
              <a:buSzPct val="100000"/>
              <a:buFont typeface="Arial" panose="020B0604020202020204" pitchFamily="34" charset="0"/>
              <a:buNone/>
              <a:tabLst/>
              <a:defRPr/>
            </a:pPr>
            <a:r>
              <a:rPr kumimoji="0" lang="en-US" sz="1650" b="1" i="0" u="none" strike="noStrike" kern="1200" cap="all" spc="-83" normalizeH="0" baseline="0" noProof="1">
                <a:ln>
                  <a:noFill/>
                </a:ln>
                <a:solidFill>
                  <a:srgbClr val="8BF0BE"/>
                </a:solidFill>
                <a:effectLst/>
                <a:uLnTx/>
                <a:uFillTx/>
                <a:latin typeface="Cavolini"/>
                <a:ea typeface="+mn-ea"/>
                <a:cs typeface="Arial" panose="020B0604020202020204" pitchFamily="34" charset="0"/>
              </a:rPr>
              <a:t>Differential Diagnosis</a:t>
            </a:r>
          </a:p>
        </p:txBody>
      </p:sp>
      <p:pic>
        <p:nvPicPr>
          <p:cNvPr id="11" name="Graphic 10">
            <a:extLst>
              <a:ext uri="{FF2B5EF4-FFF2-40B4-BE49-F238E27FC236}">
                <a16:creationId xmlns:a16="http://schemas.microsoft.com/office/drawing/2014/main" id="{544D9BD5-C29D-368F-3BED-52ACFD8106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644428">
            <a:off x="2115852" y="439000"/>
            <a:ext cx="1271292" cy="1130037"/>
          </a:xfrm>
          <a:prstGeom prst="rect">
            <a:avLst/>
          </a:prstGeom>
        </p:spPr>
      </p:pic>
      <p:pic>
        <p:nvPicPr>
          <p:cNvPr id="12" name="Graphic 11">
            <a:extLst>
              <a:ext uri="{FF2B5EF4-FFF2-40B4-BE49-F238E27FC236}">
                <a16:creationId xmlns:a16="http://schemas.microsoft.com/office/drawing/2014/main" id="{488901F2-DCE7-8803-6AFB-EE7434341A4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9862252">
            <a:off x="254214" y="193665"/>
            <a:ext cx="618173" cy="440055"/>
          </a:xfrm>
          <a:prstGeom prst="rect">
            <a:avLst/>
          </a:prstGeom>
        </p:spPr>
      </p:pic>
    </p:spTree>
    <p:extLst>
      <p:ext uri="{BB962C8B-B14F-4D97-AF65-F5344CB8AC3E}">
        <p14:creationId xmlns:p14="http://schemas.microsoft.com/office/powerpoint/2010/main" val="35658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0905B-A136-90B2-556E-FB794CD0AA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939A5D-978C-CD9F-A916-BEAC725D0281}"/>
              </a:ext>
            </a:extLst>
          </p:cNvPr>
          <p:cNvSpPr>
            <a:spLocks noGrp="1"/>
          </p:cNvSpPr>
          <p:nvPr>
            <p:ph type="title"/>
            <p:custDataLst>
              <p:tags r:id="rId2"/>
            </p:custDataLst>
          </p:nvPr>
        </p:nvSpPr>
        <p:spPr>
          <a:xfrm>
            <a:off x="1955342" y="76675"/>
            <a:ext cx="6064915" cy="1157712"/>
          </a:xfrm>
        </p:spPr>
        <p:txBody>
          <a:bodyPr anchor="ctr">
            <a:normAutofit fontScale="90000"/>
          </a:bodyPr>
          <a:lstStyle/>
          <a:p>
            <a:r>
              <a:rPr lang="en-US" noProof="1"/>
              <a:t>Chest Pain Differential Diagnosis</a:t>
            </a:r>
          </a:p>
        </p:txBody>
      </p:sp>
      <p:sp>
        <p:nvSpPr>
          <p:cNvPr id="6" name="Content Placeholder 5">
            <a:extLst>
              <a:ext uri="{FF2B5EF4-FFF2-40B4-BE49-F238E27FC236}">
                <a16:creationId xmlns:a16="http://schemas.microsoft.com/office/drawing/2014/main" id="{9B981E0E-FDA0-0224-A620-FBEC4A809762}"/>
              </a:ext>
            </a:extLst>
          </p:cNvPr>
          <p:cNvSpPr>
            <a:spLocks noGrp="1"/>
          </p:cNvSpPr>
          <p:nvPr>
            <p:ph idx="14"/>
            <p:custDataLst>
              <p:tags r:id="rId3"/>
            </p:custDataLst>
          </p:nvPr>
        </p:nvSpPr>
        <p:spPr>
          <a:xfrm>
            <a:off x="1145548" y="1247655"/>
            <a:ext cx="4226668" cy="5724728"/>
          </a:xfrm>
        </p:spPr>
        <p:txBody>
          <a:bodyPr>
            <a:noAutofit/>
          </a:bodyPr>
          <a:lstStyle/>
          <a:p>
            <a:pPr>
              <a:spcBef>
                <a:spcPts val="0"/>
              </a:spcBef>
              <a:buClr>
                <a:schemeClr val="accent2"/>
              </a:buClr>
            </a:pPr>
            <a:r>
              <a:rPr lang="en-US" sz="2000" noProof="1"/>
              <a:t>Cardiac causes</a:t>
            </a:r>
          </a:p>
          <a:p>
            <a:pPr lvl="1">
              <a:spcBef>
                <a:spcPts val="0"/>
              </a:spcBef>
              <a:buClr>
                <a:schemeClr val="accent2"/>
              </a:buClr>
            </a:pPr>
            <a:r>
              <a:rPr lang="en-US" sz="2000" noProof="1"/>
              <a:t>EKG</a:t>
            </a:r>
          </a:p>
          <a:p>
            <a:pPr lvl="1">
              <a:spcBef>
                <a:spcPts val="0"/>
              </a:spcBef>
              <a:buClr>
                <a:schemeClr val="accent2"/>
              </a:buClr>
            </a:pPr>
            <a:r>
              <a:rPr lang="en-US" sz="2000" noProof="1"/>
              <a:t>Troponin</a:t>
            </a:r>
          </a:p>
          <a:p>
            <a:pPr>
              <a:spcBef>
                <a:spcPts val="0"/>
              </a:spcBef>
              <a:buClr>
                <a:schemeClr val="accent2"/>
              </a:buClr>
            </a:pPr>
            <a:r>
              <a:rPr lang="en-US" sz="2000" noProof="1"/>
              <a:t>Aortic dissection</a:t>
            </a:r>
          </a:p>
          <a:p>
            <a:pPr lvl="2">
              <a:spcBef>
                <a:spcPts val="0"/>
              </a:spcBef>
              <a:buClr>
                <a:schemeClr val="accent2"/>
              </a:buClr>
            </a:pPr>
            <a:r>
              <a:rPr lang="en-US" sz="2000" noProof="1"/>
              <a:t>CXR</a:t>
            </a:r>
          </a:p>
          <a:p>
            <a:pPr lvl="1">
              <a:spcBef>
                <a:spcPts val="0"/>
              </a:spcBef>
              <a:buClr>
                <a:schemeClr val="accent2"/>
              </a:buClr>
            </a:pPr>
            <a:r>
              <a:rPr lang="en-US" sz="2000" noProof="1"/>
              <a:t>Pulmonary Embolism (PE)</a:t>
            </a:r>
          </a:p>
          <a:p>
            <a:pPr lvl="2">
              <a:spcBef>
                <a:spcPts val="0"/>
              </a:spcBef>
              <a:buClr>
                <a:schemeClr val="accent2"/>
              </a:buClr>
            </a:pPr>
            <a:r>
              <a:rPr lang="en-US" sz="2000" noProof="1"/>
              <a:t>CXR </a:t>
            </a:r>
          </a:p>
          <a:p>
            <a:pPr lvl="2">
              <a:spcBef>
                <a:spcPts val="0"/>
              </a:spcBef>
              <a:buClr>
                <a:schemeClr val="accent2"/>
              </a:buClr>
            </a:pPr>
            <a:r>
              <a:rPr lang="en-US" sz="2000" noProof="1"/>
              <a:t>D-Dimer</a:t>
            </a:r>
          </a:p>
          <a:p>
            <a:pPr lvl="2">
              <a:spcBef>
                <a:spcPts val="0"/>
              </a:spcBef>
              <a:buClr>
                <a:schemeClr val="accent2"/>
              </a:buClr>
            </a:pPr>
            <a:r>
              <a:rPr lang="en-US" sz="2000" noProof="1"/>
              <a:t>CT</a:t>
            </a:r>
          </a:p>
          <a:p>
            <a:pPr lvl="1">
              <a:spcBef>
                <a:spcPts val="0"/>
              </a:spcBef>
              <a:buClr>
                <a:schemeClr val="accent2"/>
              </a:buClr>
            </a:pPr>
            <a:r>
              <a:rPr lang="en-US" sz="2000" noProof="1"/>
              <a:t>Pneumothorax/tension</a:t>
            </a:r>
          </a:p>
          <a:p>
            <a:pPr lvl="2">
              <a:spcBef>
                <a:spcPts val="0"/>
              </a:spcBef>
              <a:buClr>
                <a:schemeClr val="accent2"/>
              </a:buClr>
            </a:pPr>
            <a:r>
              <a:rPr lang="en-US" sz="2000" noProof="1"/>
              <a:t>CXR</a:t>
            </a:r>
          </a:p>
          <a:p>
            <a:pPr lvl="1">
              <a:spcBef>
                <a:spcPts val="0"/>
              </a:spcBef>
              <a:buClr>
                <a:schemeClr val="accent2"/>
              </a:buClr>
            </a:pPr>
            <a:r>
              <a:rPr lang="en-US" sz="2000" noProof="1"/>
              <a:t>Pneumonia</a:t>
            </a:r>
          </a:p>
          <a:p>
            <a:pPr lvl="2">
              <a:spcBef>
                <a:spcPts val="0"/>
              </a:spcBef>
              <a:buClr>
                <a:schemeClr val="accent2"/>
              </a:buClr>
            </a:pPr>
            <a:r>
              <a:rPr lang="en-US" sz="2000" noProof="1"/>
              <a:t>CXR</a:t>
            </a:r>
          </a:p>
          <a:p>
            <a:pPr lvl="1">
              <a:spcBef>
                <a:spcPts val="0"/>
              </a:spcBef>
              <a:buClr>
                <a:schemeClr val="accent2"/>
              </a:buClr>
            </a:pPr>
            <a:r>
              <a:rPr lang="en-US" sz="2000" noProof="1"/>
              <a:t>Bronchitis</a:t>
            </a:r>
          </a:p>
          <a:p>
            <a:pPr lvl="2">
              <a:spcBef>
                <a:spcPts val="0"/>
              </a:spcBef>
              <a:buClr>
                <a:schemeClr val="accent2"/>
              </a:buClr>
            </a:pPr>
            <a:r>
              <a:rPr lang="en-US" sz="2000" noProof="1"/>
              <a:t>CXR</a:t>
            </a:r>
          </a:p>
        </p:txBody>
      </p:sp>
      <p:pic>
        <p:nvPicPr>
          <p:cNvPr id="13" name="Graphic 12">
            <a:extLst>
              <a:ext uri="{FF2B5EF4-FFF2-40B4-BE49-F238E27FC236}">
                <a16:creationId xmlns:a16="http://schemas.microsoft.com/office/drawing/2014/main" id="{DA343EEE-B99F-29C3-BC2A-84F6D1551C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1207" y="5808997"/>
            <a:ext cx="604468" cy="510266"/>
          </a:xfrm>
          <a:prstGeom prst="rect">
            <a:avLst/>
          </a:prstGeom>
        </p:spPr>
      </p:pic>
      <p:pic>
        <p:nvPicPr>
          <p:cNvPr id="15" name="Graphic 14">
            <a:extLst>
              <a:ext uri="{FF2B5EF4-FFF2-40B4-BE49-F238E27FC236}">
                <a16:creationId xmlns:a16="http://schemas.microsoft.com/office/drawing/2014/main" id="{E2FE68E4-2BEC-C2F3-190B-CBAE49B2F8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632987" flipH="1">
            <a:off x="112270" y="387269"/>
            <a:ext cx="1498186" cy="536521"/>
          </a:xfrm>
          <a:prstGeom prst="rect">
            <a:avLst/>
          </a:prstGeom>
        </p:spPr>
      </p:pic>
      <p:pic>
        <p:nvPicPr>
          <p:cNvPr id="16" name="Graphic 15">
            <a:extLst>
              <a:ext uri="{FF2B5EF4-FFF2-40B4-BE49-F238E27FC236}">
                <a16:creationId xmlns:a16="http://schemas.microsoft.com/office/drawing/2014/main" id="{172709BF-C6FF-F7E4-CF29-20343EDC90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2609" y="5333238"/>
            <a:ext cx="228753" cy="259665"/>
          </a:xfrm>
          <a:prstGeom prst="rect">
            <a:avLst/>
          </a:prstGeom>
        </p:spPr>
      </p:pic>
      <p:pic>
        <p:nvPicPr>
          <p:cNvPr id="17" name="Graphic 16">
            <a:extLst>
              <a:ext uri="{FF2B5EF4-FFF2-40B4-BE49-F238E27FC236}">
                <a16:creationId xmlns:a16="http://schemas.microsoft.com/office/drawing/2014/main" id="{E7B81E09-85B6-B46E-F1A6-797DD6C2F42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8423" y="5591064"/>
            <a:ext cx="317559" cy="217933"/>
          </a:xfrm>
          <a:prstGeom prst="rect">
            <a:avLst/>
          </a:prstGeom>
        </p:spPr>
      </p:pic>
      <p:pic>
        <p:nvPicPr>
          <p:cNvPr id="19" name="Graphic 18">
            <a:extLst>
              <a:ext uri="{FF2B5EF4-FFF2-40B4-BE49-F238E27FC236}">
                <a16:creationId xmlns:a16="http://schemas.microsoft.com/office/drawing/2014/main" id="{F237E1BB-A450-A724-3119-806894D5C7F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195858">
            <a:off x="8872836" y="1257994"/>
            <a:ext cx="652159" cy="768435"/>
          </a:xfrm>
          <a:prstGeom prst="rect">
            <a:avLst/>
          </a:prstGeom>
        </p:spPr>
      </p:pic>
      <p:pic>
        <p:nvPicPr>
          <p:cNvPr id="20" name="Graphic 19">
            <a:extLst>
              <a:ext uri="{FF2B5EF4-FFF2-40B4-BE49-F238E27FC236}">
                <a16:creationId xmlns:a16="http://schemas.microsoft.com/office/drawing/2014/main" id="{778B3985-796B-A2DE-093C-4A3A7C1B891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24810" y="5700030"/>
            <a:ext cx="726114" cy="664752"/>
          </a:xfrm>
          <a:prstGeom prst="rect">
            <a:avLst/>
          </a:prstGeom>
        </p:spPr>
      </p:pic>
      <p:sp>
        <p:nvSpPr>
          <p:cNvPr id="3" name="Content Placeholder 5">
            <a:extLst>
              <a:ext uri="{FF2B5EF4-FFF2-40B4-BE49-F238E27FC236}">
                <a16:creationId xmlns:a16="http://schemas.microsoft.com/office/drawing/2014/main" id="{13848B25-8E49-2A68-500E-E3742BA6FF0E}"/>
              </a:ext>
            </a:extLst>
          </p:cNvPr>
          <p:cNvSpPr txBox="1">
            <a:spLocks/>
          </p:cNvSpPr>
          <p:nvPr>
            <p:custDataLst>
              <p:tags r:id="rId4"/>
            </p:custDataLst>
          </p:nvPr>
        </p:nvSpPr>
        <p:spPr>
          <a:xfrm>
            <a:off x="5029200" y="1247655"/>
            <a:ext cx="4226668" cy="5724728"/>
          </a:xfrm>
          <a:prstGeom prst="rect">
            <a:avLst/>
          </a:prstGeom>
        </p:spPr>
        <p:txBody>
          <a:bodyPr vert="horz" lIns="91440" tIns="45720" rIns="91440" bIns="45720" rtlCol="0">
            <a:normAutofit/>
          </a:bodyPr>
          <a:lstStyle>
            <a:lvl1pPr marL="286822" indent="-277654"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574953" indent="-292061"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944285" indent="-28420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324094" indent="-286822"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1703904" indent="-288131"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sz="2000" noProof="1"/>
              <a:t>GI</a:t>
            </a:r>
          </a:p>
          <a:p>
            <a:pPr lvl="1">
              <a:spcBef>
                <a:spcPts val="0"/>
              </a:spcBef>
              <a:buClr>
                <a:schemeClr val="accent2"/>
              </a:buClr>
            </a:pPr>
            <a:r>
              <a:rPr lang="en-US" sz="2000" noProof="1"/>
              <a:t>Don’t care</a:t>
            </a:r>
          </a:p>
          <a:p>
            <a:pPr>
              <a:spcBef>
                <a:spcPts val="0"/>
              </a:spcBef>
              <a:buClr>
                <a:schemeClr val="accent2"/>
              </a:buClr>
            </a:pPr>
            <a:r>
              <a:rPr lang="en-US" sz="2000" noProof="1"/>
              <a:t>Musculoskeletal causes</a:t>
            </a:r>
          </a:p>
          <a:p>
            <a:pPr lvl="1">
              <a:spcBef>
                <a:spcPts val="0"/>
              </a:spcBef>
              <a:buClr>
                <a:schemeClr val="accent2"/>
              </a:buClr>
            </a:pPr>
            <a:r>
              <a:rPr lang="en-US" sz="2000" noProof="1"/>
              <a:t>CXR</a:t>
            </a:r>
          </a:p>
          <a:p>
            <a:pPr>
              <a:spcBef>
                <a:spcPts val="0"/>
              </a:spcBef>
              <a:buClr>
                <a:schemeClr val="accent2"/>
              </a:buClr>
            </a:pPr>
            <a:r>
              <a:rPr lang="en-US" sz="2000" noProof="1"/>
              <a:t>Psychiatric</a:t>
            </a:r>
          </a:p>
          <a:p>
            <a:pPr lvl="1">
              <a:spcBef>
                <a:spcPts val="0"/>
              </a:spcBef>
              <a:buClr>
                <a:schemeClr val="accent2"/>
              </a:buClr>
            </a:pPr>
            <a:r>
              <a:rPr lang="en-US" sz="2000" noProof="1"/>
              <a:t>Don’t Care</a:t>
            </a:r>
          </a:p>
          <a:p>
            <a:pPr>
              <a:spcBef>
                <a:spcPts val="0"/>
              </a:spcBef>
              <a:buClr>
                <a:schemeClr val="accent2"/>
              </a:buClr>
            </a:pPr>
            <a:r>
              <a:rPr lang="en-US" sz="2000" noProof="1"/>
              <a:t>Shingles </a:t>
            </a:r>
          </a:p>
          <a:p>
            <a:pPr lvl="1">
              <a:spcBef>
                <a:spcPts val="0"/>
              </a:spcBef>
              <a:buClr>
                <a:schemeClr val="accent2"/>
              </a:buClr>
            </a:pPr>
            <a:r>
              <a:rPr lang="en-US" sz="2000" noProof="1"/>
              <a:t>Look</a:t>
            </a:r>
          </a:p>
        </p:txBody>
      </p:sp>
    </p:spTree>
    <p:custDataLst>
      <p:tags r:id="rId1"/>
    </p:custDataLst>
    <p:extLst>
      <p:ext uri="{BB962C8B-B14F-4D97-AF65-F5344CB8AC3E}">
        <p14:creationId xmlns:p14="http://schemas.microsoft.com/office/powerpoint/2010/main" val="3196005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6">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 calcmode="lin" valueType="num">
                                      <p:cBhvr>
                                        <p:cTn id="24"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6">
                                            <p:txEl>
                                              <p:pRg st="3" end="3"/>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 calcmode="lin" valueType="num">
                                      <p:cBhvr>
                                        <p:cTn id="29"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 calcmode="lin" valueType="num">
                                      <p:cBhvr>
                                        <p:cTn id="36"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6">
                                            <p:txEl>
                                              <p:pRg st="5" end="5"/>
                                            </p:txEl>
                                          </p:spTgt>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 calcmode="lin" valueType="num">
                                      <p:cBhvr>
                                        <p:cTn id="41"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43" dur="500"/>
                                        <p:tgtEl>
                                          <p:spTgt spid="6">
                                            <p:txEl>
                                              <p:pRg st="6" end="6"/>
                                            </p:txEl>
                                          </p:spTgt>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6">
                                            <p:txEl>
                                              <p:pRg st="7" end="7"/>
                                            </p:txEl>
                                          </p:spTgt>
                                        </p:tgtEl>
                                        <p:attrNameLst>
                                          <p:attrName>style.visibility</p:attrName>
                                        </p:attrNameLst>
                                      </p:cBhvr>
                                      <p:to>
                                        <p:strVal val="visible"/>
                                      </p:to>
                                    </p:set>
                                    <p:anim calcmode="lin" valueType="num">
                                      <p:cBhvr>
                                        <p:cTn id="46"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47" dur="5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48" dur="500"/>
                                        <p:tgtEl>
                                          <p:spTgt spid="6">
                                            <p:txEl>
                                              <p:pRg st="7" end="7"/>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6">
                                            <p:txEl>
                                              <p:pRg st="8" end="8"/>
                                            </p:txEl>
                                          </p:spTgt>
                                        </p:tgtEl>
                                        <p:attrNameLst>
                                          <p:attrName>style.visibility</p:attrName>
                                        </p:attrNameLst>
                                      </p:cBhvr>
                                      <p:to>
                                        <p:strVal val="visible"/>
                                      </p:to>
                                    </p:set>
                                    <p:anim calcmode="lin" valueType="num">
                                      <p:cBhvr>
                                        <p:cTn id="51"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52" dur="500" fill="hold"/>
                                        <p:tgtEl>
                                          <p:spTgt spid="6">
                                            <p:txEl>
                                              <p:pRg st="8" end="8"/>
                                            </p:txEl>
                                          </p:spTgt>
                                        </p:tgtEl>
                                        <p:attrNameLst>
                                          <p:attrName>ppt_h</p:attrName>
                                        </p:attrNameLst>
                                      </p:cBhvr>
                                      <p:tavLst>
                                        <p:tav tm="0">
                                          <p:val>
                                            <p:fltVal val="0"/>
                                          </p:val>
                                        </p:tav>
                                        <p:tav tm="100000">
                                          <p:val>
                                            <p:strVal val="#ppt_h"/>
                                          </p:val>
                                        </p:tav>
                                      </p:tavLst>
                                    </p:anim>
                                    <p:animEffect transition="in" filter="fade">
                                      <p:cBhvr>
                                        <p:cTn id="53" dur="500"/>
                                        <p:tgtEl>
                                          <p:spTgt spid="6">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6">
                                            <p:txEl>
                                              <p:pRg st="9" end="9"/>
                                            </p:txEl>
                                          </p:spTgt>
                                        </p:tgtEl>
                                        <p:attrNameLst>
                                          <p:attrName>style.visibility</p:attrName>
                                        </p:attrNameLst>
                                      </p:cBhvr>
                                      <p:to>
                                        <p:strVal val="visible"/>
                                      </p:to>
                                    </p:set>
                                    <p:anim calcmode="lin" valueType="num">
                                      <p:cBhvr>
                                        <p:cTn id="58" dur="500" fill="hold"/>
                                        <p:tgtEl>
                                          <p:spTgt spid="6">
                                            <p:txEl>
                                              <p:pRg st="9" end="9"/>
                                            </p:txEl>
                                          </p:spTgt>
                                        </p:tgtEl>
                                        <p:attrNameLst>
                                          <p:attrName>ppt_w</p:attrName>
                                        </p:attrNameLst>
                                      </p:cBhvr>
                                      <p:tavLst>
                                        <p:tav tm="0">
                                          <p:val>
                                            <p:fltVal val="0"/>
                                          </p:val>
                                        </p:tav>
                                        <p:tav tm="100000">
                                          <p:val>
                                            <p:strVal val="#ppt_w"/>
                                          </p:val>
                                        </p:tav>
                                      </p:tavLst>
                                    </p:anim>
                                    <p:anim calcmode="lin" valueType="num">
                                      <p:cBhvr>
                                        <p:cTn id="59" dur="500" fill="hold"/>
                                        <p:tgtEl>
                                          <p:spTgt spid="6">
                                            <p:txEl>
                                              <p:pRg st="9" end="9"/>
                                            </p:txEl>
                                          </p:spTgt>
                                        </p:tgtEl>
                                        <p:attrNameLst>
                                          <p:attrName>ppt_h</p:attrName>
                                        </p:attrNameLst>
                                      </p:cBhvr>
                                      <p:tavLst>
                                        <p:tav tm="0">
                                          <p:val>
                                            <p:fltVal val="0"/>
                                          </p:val>
                                        </p:tav>
                                        <p:tav tm="100000">
                                          <p:val>
                                            <p:strVal val="#ppt_h"/>
                                          </p:val>
                                        </p:tav>
                                      </p:tavLst>
                                    </p:anim>
                                    <p:animEffect transition="in" filter="fade">
                                      <p:cBhvr>
                                        <p:cTn id="60" dur="500"/>
                                        <p:tgtEl>
                                          <p:spTgt spid="6">
                                            <p:txEl>
                                              <p:pRg st="9" end="9"/>
                                            </p:txEl>
                                          </p:spTgt>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6">
                                            <p:txEl>
                                              <p:pRg st="10" end="10"/>
                                            </p:txEl>
                                          </p:spTgt>
                                        </p:tgtEl>
                                        <p:attrNameLst>
                                          <p:attrName>style.visibility</p:attrName>
                                        </p:attrNameLst>
                                      </p:cBhvr>
                                      <p:to>
                                        <p:strVal val="visible"/>
                                      </p:to>
                                    </p:set>
                                    <p:anim calcmode="lin" valueType="num">
                                      <p:cBhvr>
                                        <p:cTn id="63" dur="500" fill="hold"/>
                                        <p:tgtEl>
                                          <p:spTgt spid="6">
                                            <p:txEl>
                                              <p:pRg st="10" end="10"/>
                                            </p:txEl>
                                          </p:spTgt>
                                        </p:tgtEl>
                                        <p:attrNameLst>
                                          <p:attrName>ppt_w</p:attrName>
                                        </p:attrNameLst>
                                      </p:cBhvr>
                                      <p:tavLst>
                                        <p:tav tm="0">
                                          <p:val>
                                            <p:fltVal val="0"/>
                                          </p:val>
                                        </p:tav>
                                        <p:tav tm="100000">
                                          <p:val>
                                            <p:strVal val="#ppt_w"/>
                                          </p:val>
                                        </p:tav>
                                      </p:tavLst>
                                    </p:anim>
                                    <p:anim calcmode="lin" valueType="num">
                                      <p:cBhvr>
                                        <p:cTn id="64" dur="500" fill="hold"/>
                                        <p:tgtEl>
                                          <p:spTgt spid="6">
                                            <p:txEl>
                                              <p:pRg st="10" end="10"/>
                                            </p:txEl>
                                          </p:spTgt>
                                        </p:tgtEl>
                                        <p:attrNameLst>
                                          <p:attrName>ppt_h</p:attrName>
                                        </p:attrNameLst>
                                      </p:cBhvr>
                                      <p:tavLst>
                                        <p:tav tm="0">
                                          <p:val>
                                            <p:fltVal val="0"/>
                                          </p:val>
                                        </p:tav>
                                        <p:tav tm="100000">
                                          <p:val>
                                            <p:strVal val="#ppt_h"/>
                                          </p:val>
                                        </p:tav>
                                      </p:tavLst>
                                    </p:anim>
                                    <p:animEffect transition="in" filter="fade">
                                      <p:cBhvr>
                                        <p:cTn id="65" dur="500"/>
                                        <p:tgtEl>
                                          <p:spTgt spid="6">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6">
                                            <p:txEl>
                                              <p:pRg st="11" end="11"/>
                                            </p:txEl>
                                          </p:spTgt>
                                        </p:tgtEl>
                                        <p:attrNameLst>
                                          <p:attrName>style.visibility</p:attrName>
                                        </p:attrNameLst>
                                      </p:cBhvr>
                                      <p:to>
                                        <p:strVal val="visible"/>
                                      </p:to>
                                    </p:set>
                                    <p:anim calcmode="lin" valueType="num">
                                      <p:cBhvr>
                                        <p:cTn id="70" dur="500" fill="hold"/>
                                        <p:tgtEl>
                                          <p:spTgt spid="6">
                                            <p:txEl>
                                              <p:pRg st="11" end="11"/>
                                            </p:txEl>
                                          </p:spTgt>
                                        </p:tgtEl>
                                        <p:attrNameLst>
                                          <p:attrName>ppt_w</p:attrName>
                                        </p:attrNameLst>
                                      </p:cBhvr>
                                      <p:tavLst>
                                        <p:tav tm="0">
                                          <p:val>
                                            <p:fltVal val="0"/>
                                          </p:val>
                                        </p:tav>
                                        <p:tav tm="100000">
                                          <p:val>
                                            <p:strVal val="#ppt_w"/>
                                          </p:val>
                                        </p:tav>
                                      </p:tavLst>
                                    </p:anim>
                                    <p:anim calcmode="lin" valueType="num">
                                      <p:cBhvr>
                                        <p:cTn id="71" dur="500" fill="hold"/>
                                        <p:tgtEl>
                                          <p:spTgt spid="6">
                                            <p:txEl>
                                              <p:pRg st="11" end="11"/>
                                            </p:txEl>
                                          </p:spTgt>
                                        </p:tgtEl>
                                        <p:attrNameLst>
                                          <p:attrName>ppt_h</p:attrName>
                                        </p:attrNameLst>
                                      </p:cBhvr>
                                      <p:tavLst>
                                        <p:tav tm="0">
                                          <p:val>
                                            <p:fltVal val="0"/>
                                          </p:val>
                                        </p:tav>
                                        <p:tav tm="100000">
                                          <p:val>
                                            <p:strVal val="#ppt_h"/>
                                          </p:val>
                                        </p:tav>
                                      </p:tavLst>
                                    </p:anim>
                                    <p:animEffect transition="in" filter="fade">
                                      <p:cBhvr>
                                        <p:cTn id="72" dur="500"/>
                                        <p:tgtEl>
                                          <p:spTgt spid="6">
                                            <p:txEl>
                                              <p:pRg st="11" end="11"/>
                                            </p:txEl>
                                          </p:spTgt>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6">
                                            <p:txEl>
                                              <p:pRg st="12" end="12"/>
                                            </p:txEl>
                                          </p:spTgt>
                                        </p:tgtEl>
                                        <p:attrNameLst>
                                          <p:attrName>style.visibility</p:attrName>
                                        </p:attrNameLst>
                                      </p:cBhvr>
                                      <p:to>
                                        <p:strVal val="visible"/>
                                      </p:to>
                                    </p:set>
                                    <p:anim calcmode="lin" valueType="num">
                                      <p:cBhvr>
                                        <p:cTn id="75" dur="500" fill="hold"/>
                                        <p:tgtEl>
                                          <p:spTgt spid="6">
                                            <p:txEl>
                                              <p:pRg st="12" end="12"/>
                                            </p:txEl>
                                          </p:spTgt>
                                        </p:tgtEl>
                                        <p:attrNameLst>
                                          <p:attrName>ppt_w</p:attrName>
                                        </p:attrNameLst>
                                      </p:cBhvr>
                                      <p:tavLst>
                                        <p:tav tm="0">
                                          <p:val>
                                            <p:fltVal val="0"/>
                                          </p:val>
                                        </p:tav>
                                        <p:tav tm="100000">
                                          <p:val>
                                            <p:strVal val="#ppt_w"/>
                                          </p:val>
                                        </p:tav>
                                      </p:tavLst>
                                    </p:anim>
                                    <p:anim calcmode="lin" valueType="num">
                                      <p:cBhvr>
                                        <p:cTn id="76" dur="500" fill="hold"/>
                                        <p:tgtEl>
                                          <p:spTgt spid="6">
                                            <p:txEl>
                                              <p:pRg st="12" end="12"/>
                                            </p:txEl>
                                          </p:spTgt>
                                        </p:tgtEl>
                                        <p:attrNameLst>
                                          <p:attrName>ppt_h</p:attrName>
                                        </p:attrNameLst>
                                      </p:cBhvr>
                                      <p:tavLst>
                                        <p:tav tm="0">
                                          <p:val>
                                            <p:fltVal val="0"/>
                                          </p:val>
                                        </p:tav>
                                        <p:tav tm="100000">
                                          <p:val>
                                            <p:strVal val="#ppt_h"/>
                                          </p:val>
                                        </p:tav>
                                      </p:tavLst>
                                    </p:anim>
                                    <p:animEffect transition="in" filter="fade">
                                      <p:cBhvr>
                                        <p:cTn id="77" dur="500"/>
                                        <p:tgtEl>
                                          <p:spTgt spid="6">
                                            <p:txEl>
                                              <p:pRg st="12" end="1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6">
                                            <p:txEl>
                                              <p:pRg st="13" end="13"/>
                                            </p:txEl>
                                          </p:spTgt>
                                        </p:tgtEl>
                                        <p:attrNameLst>
                                          <p:attrName>style.visibility</p:attrName>
                                        </p:attrNameLst>
                                      </p:cBhvr>
                                      <p:to>
                                        <p:strVal val="visible"/>
                                      </p:to>
                                    </p:set>
                                    <p:anim calcmode="lin" valueType="num">
                                      <p:cBhvr>
                                        <p:cTn id="82" dur="500" fill="hold"/>
                                        <p:tgtEl>
                                          <p:spTgt spid="6">
                                            <p:txEl>
                                              <p:pRg st="13" end="13"/>
                                            </p:txEl>
                                          </p:spTgt>
                                        </p:tgtEl>
                                        <p:attrNameLst>
                                          <p:attrName>ppt_w</p:attrName>
                                        </p:attrNameLst>
                                      </p:cBhvr>
                                      <p:tavLst>
                                        <p:tav tm="0">
                                          <p:val>
                                            <p:fltVal val="0"/>
                                          </p:val>
                                        </p:tav>
                                        <p:tav tm="100000">
                                          <p:val>
                                            <p:strVal val="#ppt_w"/>
                                          </p:val>
                                        </p:tav>
                                      </p:tavLst>
                                    </p:anim>
                                    <p:anim calcmode="lin" valueType="num">
                                      <p:cBhvr>
                                        <p:cTn id="83" dur="500" fill="hold"/>
                                        <p:tgtEl>
                                          <p:spTgt spid="6">
                                            <p:txEl>
                                              <p:pRg st="13" end="13"/>
                                            </p:txEl>
                                          </p:spTgt>
                                        </p:tgtEl>
                                        <p:attrNameLst>
                                          <p:attrName>ppt_h</p:attrName>
                                        </p:attrNameLst>
                                      </p:cBhvr>
                                      <p:tavLst>
                                        <p:tav tm="0">
                                          <p:val>
                                            <p:fltVal val="0"/>
                                          </p:val>
                                        </p:tav>
                                        <p:tav tm="100000">
                                          <p:val>
                                            <p:strVal val="#ppt_h"/>
                                          </p:val>
                                        </p:tav>
                                      </p:tavLst>
                                    </p:anim>
                                    <p:animEffect transition="in" filter="fade">
                                      <p:cBhvr>
                                        <p:cTn id="84" dur="500"/>
                                        <p:tgtEl>
                                          <p:spTgt spid="6">
                                            <p:txEl>
                                              <p:pRg st="13" end="13"/>
                                            </p:txEl>
                                          </p:spTgt>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6">
                                            <p:txEl>
                                              <p:pRg st="14" end="14"/>
                                            </p:txEl>
                                          </p:spTgt>
                                        </p:tgtEl>
                                        <p:attrNameLst>
                                          <p:attrName>style.visibility</p:attrName>
                                        </p:attrNameLst>
                                      </p:cBhvr>
                                      <p:to>
                                        <p:strVal val="visible"/>
                                      </p:to>
                                    </p:set>
                                    <p:anim calcmode="lin" valueType="num">
                                      <p:cBhvr>
                                        <p:cTn id="87" dur="500" fill="hold"/>
                                        <p:tgtEl>
                                          <p:spTgt spid="6">
                                            <p:txEl>
                                              <p:pRg st="14" end="14"/>
                                            </p:txEl>
                                          </p:spTgt>
                                        </p:tgtEl>
                                        <p:attrNameLst>
                                          <p:attrName>ppt_w</p:attrName>
                                        </p:attrNameLst>
                                      </p:cBhvr>
                                      <p:tavLst>
                                        <p:tav tm="0">
                                          <p:val>
                                            <p:fltVal val="0"/>
                                          </p:val>
                                        </p:tav>
                                        <p:tav tm="100000">
                                          <p:val>
                                            <p:strVal val="#ppt_w"/>
                                          </p:val>
                                        </p:tav>
                                      </p:tavLst>
                                    </p:anim>
                                    <p:anim calcmode="lin" valueType="num">
                                      <p:cBhvr>
                                        <p:cTn id="88" dur="500" fill="hold"/>
                                        <p:tgtEl>
                                          <p:spTgt spid="6">
                                            <p:txEl>
                                              <p:pRg st="14" end="14"/>
                                            </p:txEl>
                                          </p:spTgt>
                                        </p:tgtEl>
                                        <p:attrNameLst>
                                          <p:attrName>ppt_h</p:attrName>
                                        </p:attrNameLst>
                                      </p:cBhvr>
                                      <p:tavLst>
                                        <p:tav tm="0">
                                          <p:val>
                                            <p:fltVal val="0"/>
                                          </p:val>
                                        </p:tav>
                                        <p:tav tm="100000">
                                          <p:val>
                                            <p:strVal val="#ppt_h"/>
                                          </p:val>
                                        </p:tav>
                                      </p:tavLst>
                                    </p:anim>
                                    <p:animEffect transition="in" filter="fade">
                                      <p:cBhvr>
                                        <p:cTn id="89" dur="500"/>
                                        <p:tgtEl>
                                          <p:spTgt spid="6">
                                            <p:txEl>
                                              <p:pRg st="14" end="14"/>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3">
                                            <p:txEl>
                                              <p:pRg st="0" end="0"/>
                                            </p:txEl>
                                          </p:spTgt>
                                        </p:tgtEl>
                                        <p:attrNameLst>
                                          <p:attrName>style.visibility</p:attrName>
                                        </p:attrNameLst>
                                      </p:cBhvr>
                                      <p:to>
                                        <p:strVal val="visible"/>
                                      </p:to>
                                    </p:set>
                                    <p:anim calcmode="lin" valueType="num">
                                      <p:cBhvr>
                                        <p:cTn id="9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9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6" dur="500"/>
                                        <p:tgtEl>
                                          <p:spTgt spid="3">
                                            <p:txEl>
                                              <p:pRg st="0" end="0"/>
                                            </p:txEl>
                                          </p:spTgt>
                                        </p:tgtEl>
                                      </p:cBhvr>
                                    </p:animEffect>
                                  </p:childTnLst>
                                </p:cTn>
                              </p:par>
                              <p:par>
                                <p:cTn id="97" presetID="53" presetClass="entr" presetSubtype="16" fill="hold" nodeType="withEffect">
                                  <p:stCondLst>
                                    <p:cond delay="0"/>
                                  </p:stCondLst>
                                  <p:childTnLst>
                                    <p:set>
                                      <p:cBhvr>
                                        <p:cTn id="98" dur="1" fill="hold">
                                          <p:stCondLst>
                                            <p:cond delay="0"/>
                                          </p:stCondLst>
                                        </p:cTn>
                                        <p:tgtEl>
                                          <p:spTgt spid="3">
                                            <p:txEl>
                                              <p:pRg st="1" end="1"/>
                                            </p:txEl>
                                          </p:spTgt>
                                        </p:tgtEl>
                                        <p:attrNameLst>
                                          <p:attrName>style.visibility</p:attrName>
                                        </p:attrNameLst>
                                      </p:cBhvr>
                                      <p:to>
                                        <p:strVal val="visible"/>
                                      </p:to>
                                    </p:set>
                                    <p:anim calcmode="lin" valueType="num">
                                      <p:cBhvr>
                                        <p:cTn id="9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0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01" dur="500"/>
                                        <p:tgtEl>
                                          <p:spTgt spid="3">
                                            <p:txEl>
                                              <p:pRg st="1" end="1"/>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nodeType="clickEffect">
                                  <p:stCondLst>
                                    <p:cond delay="0"/>
                                  </p:stCondLst>
                                  <p:childTnLst>
                                    <p:set>
                                      <p:cBhvr>
                                        <p:cTn id="105" dur="1" fill="hold">
                                          <p:stCondLst>
                                            <p:cond delay="0"/>
                                          </p:stCondLst>
                                        </p:cTn>
                                        <p:tgtEl>
                                          <p:spTgt spid="3">
                                            <p:txEl>
                                              <p:pRg st="2" end="2"/>
                                            </p:txEl>
                                          </p:spTgt>
                                        </p:tgtEl>
                                        <p:attrNameLst>
                                          <p:attrName>style.visibility</p:attrName>
                                        </p:attrNameLst>
                                      </p:cBhvr>
                                      <p:to>
                                        <p:strVal val="visible"/>
                                      </p:to>
                                    </p:set>
                                    <p:anim calcmode="lin" valueType="num">
                                      <p:cBhvr>
                                        <p:cTn id="10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0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08" dur="500"/>
                                        <p:tgtEl>
                                          <p:spTgt spid="3">
                                            <p:txEl>
                                              <p:pRg st="2" end="2"/>
                                            </p:txEl>
                                          </p:spTgt>
                                        </p:tgtEl>
                                      </p:cBhvr>
                                    </p:animEffect>
                                  </p:childTnLst>
                                </p:cTn>
                              </p:par>
                              <p:par>
                                <p:cTn id="109" presetID="53" presetClass="entr" presetSubtype="16" fill="hold" nodeType="withEffect">
                                  <p:stCondLst>
                                    <p:cond delay="0"/>
                                  </p:stCondLst>
                                  <p:childTnLst>
                                    <p:set>
                                      <p:cBhvr>
                                        <p:cTn id="110" dur="1" fill="hold">
                                          <p:stCondLst>
                                            <p:cond delay="0"/>
                                          </p:stCondLst>
                                        </p:cTn>
                                        <p:tgtEl>
                                          <p:spTgt spid="3">
                                            <p:txEl>
                                              <p:pRg st="3" end="3"/>
                                            </p:txEl>
                                          </p:spTgt>
                                        </p:tgtEl>
                                        <p:attrNameLst>
                                          <p:attrName>style.visibility</p:attrName>
                                        </p:attrNameLst>
                                      </p:cBhvr>
                                      <p:to>
                                        <p:strVal val="visible"/>
                                      </p:to>
                                    </p:set>
                                    <p:anim calcmode="lin" valueType="num">
                                      <p:cBhvr>
                                        <p:cTn id="11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1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13" dur="500"/>
                                        <p:tgtEl>
                                          <p:spTgt spid="3">
                                            <p:txEl>
                                              <p:pRg st="3" end="3"/>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ntr" presetSubtype="16" fill="hold" nodeType="clickEffect">
                                  <p:stCondLst>
                                    <p:cond delay="0"/>
                                  </p:stCondLst>
                                  <p:childTnLst>
                                    <p:set>
                                      <p:cBhvr>
                                        <p:cTn id="117" dur="1" fill="hold">
                                          <p:stCondLst>
                                            <p:cond delay="0"/>
                                          </p:stCondLst>
                                        </p:cTn>
                                        <p:tgtEl>
                                          <p:spTgt spid="3">
                                            <p:txEl>
                                              <p:pRg st="4" end="4"/>
                                            </p:txEl>
                                          </p:spTgt>
                                        </p:tgtEl>
                                        <p:attrNameLst>
                                          <p:attrName>style.visibility</p:attrName>
                                        </p:attrNameLst>
                                      </p:cBhvr>
                                      <p:to>
                                        <p:strVal val="visible"/>
                                      </p:to>
                                    </p:set>
                                    <p:anim calcmode="lin" valueType="num">
                                      <p:cBhvr>
                                        <p:cTn id="11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1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20" dur="500"/>
                                        <p:tgtEl>
                                          <p:spTgt spid="3">
                                            <p:txEl>
                                              <p:pRg st="4" end="4"/>
                                            </p:txEl>
                                          </p:spTgt>
                                        </p:tgtEl>
                                      </p:cBhvr>
                                    </p:animEffect>
                                  </p:childTnLst>
                                </p:cTn>
                              </p:par>
                              <p:par>
                                <p:cTn id="121" presetID="53" presetClass="entr" presetSubtype="16" fill="hold" nodeType="withEffect">
                                  <p:stCondLst>
                                    <p:cond delay="0"/>
                                  </p:stCondLst>
                                  <p:childTnLst>
                                    <p:set>
                                      <p:cBhvr>
                                        <p:cTn id="122" dur="1" fill="hold">
                                          <p:stCondLst>
                                            <p:cond delay="0"/>
                                          </p:stCondLst>
                                        </p:cTn>
                                        <p:tgtEl>
                                          <p:spTgt spid="3">
                                            <p:txEl>
                                              <p:pRg st="5" end="5"/>
                                            </p:txEl>
                                          </p:spTgt>
                                        </p:tgtEl>
                                        <p:attrNameLst>
                                          <p:attrName>style.visibility</p:attrName>
                                        </p:attrNameLst>
                                      </p:cBhvr>
                                      <p:to>
                                        <p:strVal val="visible"/>
                                      </p:to>
                                    </p:set>
                                    <p:anim calcmode="lin" valueType="num">
                                      <p:cBhvr>
                                        <p:cTn id="12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124"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125" dur="500"/>
                                        <p:tgtEl>
                                          <p:spTgt spid="3">
                                            <p:txEl>
                                              <p:pRg st="5" end="5"/>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nodeType="clickEffect">
                                  <p:stCondLst>
                                    <p:cond delay="0"/>
                                  </p:stCondLst>
                                  <p:childTnLst>
                                    <p:set>
                                      <p:cBhvr>
                                        <p:cTn id="129" dur="1" fill="hold">
                                          <p:stCondLst>
                                            <p:cond delay="0"/>
                                          </p:stCondLst>
                                        </p:cTn>
                                        <p:tgtEl>
                                          <p:spTgt spid="3">
                                            <p:txEl>
                                              <p:pRg st="6" end="6"/>
                                            </p:txEl>
                                          </p:spTgt>
                                        </p:tgtEl>
                                        <p:attrNameLst>
                                          <p:attrName>style.visibility</p:attrName>
                                        </p:attrNameLst>
                                      </p:cBhvr>
                                      <p:to>
                                        <p:strVal val="visible"/>
                                      </p:to>
                                    </p:set>
                                    <p:anim calcmode="lin" valueType="num">
                                      <p:cBhvr>
                                        <p:cTn id="13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131"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132" dur="500"/>
                                        <p:tgtEl>
                                          <p:spTgt spid="3">
                                            <p:txEl>
                                              <p:pRg st="6" end="6"/>
                                            </p:txEl>
                                          </p:spTgt>
                                        </p:tgtEl>
                                      </p:cBhvr>
                                    </p:animEffect>
                                  </p:childTnLst>
                                </p:cTn>
                              </p:par>
                              <p:par>
                                <p:cTn id="133" presetID="53" presetClass="entr" presetSubtype="16" fill="hold" nodeType="withEffect">
                                  <p:stCondLst>
                                    <p:cond delay="0"/>
                                  </p:stCondLst>
                                  <p:childTnLst>
                                    <p:set>
                                      <p:cBhvr>
                                        <p:cTn id="134" dur="1" fill="hold">
                                          <p:stCondLst>
                                            <p:cond delay="0"/>
                                          </p:stCondLst>
                                        </p:cTn>
                                        <p:tgtEl>
                                          <p:spTgt spid="3">
                                            <p:txEl>
                                              <p:pRg st="7" end="7"/>
                                            </p:txEl>
                                          </p:spTgt>
                                        </p:tgtEl>
                                        <p:attrNameLst>
                                          <p:attrName>style.visibility</p:attrName>
                                        </p:attrNameLst>
                                      </p:cBhvr>
                                      <p:to>
                                        <p:strVal val="visible"/>
                                      </p:to>
                                    </p:set>
                                    <p:anim calcmode="lin" valueType="num">
                                      <p:cBhvr>
                                        <p:cTn id="135"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136"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1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D3979-8A83-9B6A-40A8-BFEF57F9CC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D7B1EA-378F-2C8B-737A-EF5CA702A9C4}"/>
              </a:ext>
            </a:extLst>
          </p:cNvPr>
          <p:cNvSpPr>
            <a:spLocks noGrp="1"/>
          </p:cNvSpPr>
          <p:nvPr>
            <p:ph type="title"/>
            <p:custDataLst>
              <p:tags r:id="rId2"/>
            </p:custDataLst>
          </p:nvPr>
        </p:nvSpPr>
        <p:spPr>
          <a:xfrm>
            <a:off x="1955342" y="76675"/>
            <a:ext cx="6064915" cy="1157712"/>
          </a:xfrm>
        </p:spPr>
        <p:txBody>
          <a:bodyPr anchor="ctr">
            <a:normAutofit fontScale="90000"/>
          </a:bodyPr>
          <a:lstStyle/>
          <a:p>
            <a:r>
              <a:rPr lang="en-US" noProof="1"/>
              <a:t>Chest Pain Differential Diagnosis</a:t>
            </a:r>
          </a:p>
        </p:txBody>
      </p:sp>
      <p:pic>
        <p:nvPicPr>
          <p:cNvPr id="13" name="Graphic 12">
            <a:extLst>
              <a:ext uri="{FF2B5EF4-FFF2-40B4-BE49-F238E27FC236}">
                <a16:creationId xmlns:a16="http://schemas.microsoft.com/office/drawing/2014/main" id="{6A37E77F-586B-3680-63DF-6E4C8114D1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07742" y="979254"/>
            <a:ext cx="604468" cy="510266"/>
          </a:xfrm>
          <a:prstGeom prst="rect">
            <a:avLst/>
          </a:prstGeom>
        </p:spPr>
      </p:pic>
      <p:pic>
        <p:nvPicPr>
          <p:cNvPr id="15" name="Graphic 14">
            <a:extLst>
              <a:ext uri="{FF2B5EF4-FFF2-40B4-BE49-F238E27FC236}">
                <a16:creationId xmlns:a16="http://schemas.microsoft.com/office/drawing/2014/main" id="{F8BBCF08-7832-72D0-CB06-E3146079BF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632987" flipH="1">
            <a:off x="106736" y="871078"/>
            <a:ext cx="1498186" cy="536521"/>
          </a:xfrm>
          <a:prstGeom prst="rect">
            <a:avLst/>
          </a:prstGeom>
        </p:spPr>
      </p:pic>
      <p:pic>
        <p:nvPicPr>
          <p:cNvPr id="19" name="Graphic 18">
            <a:extLst>
              <a:ext uri="{FF2B5EF4-FFF2-40B4-BE49-F238E27FC236}">
                <a16:creationId xmlns:a16="http://schemas.microsoft.com/office/drawing/2014/main" id="{3FD33191-7170-980A-702A-1B94E2591B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95858">
            <a:off x="9383897" y="5139553"/>
            <a:ext cx="652159" cy="768435"/>
          </a:xfrm>
          <a:prstGeom prst="rect">
            <a:avLst/>
          </a:prstGeom>
        </p:spPr>
      </p:pic>
      <p:pic>
        <p:nvPicPr>
          <p:cNvPr id="20" name="Graphic 19">
            <a:extLst>
              <a:ext uri="{FF2B5EF4-FFF2-40B4-BE49-F238E27FC236}">
                <a16:creationId xmlns:a16="http://schemas.microsoft.com/office/drawing/2014/main" id="{A9DC7D0E-22A1-050E-F2BD-D875BCCD414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25544" y="247169"/>
            <a:ext cx="726114" cy="664752"/>
          </a:xfrm>
          <a:prstGeom prst="rect">
            <a:avLst/>
          </a:prstGeom>
        </p:spPr>
      </p:pic>
      <p:sp>
        <p:nvSpPr>
          <p:cNvPr id="8" name="TextBox 7">
            <a:extLst>
              <a:ext uri="{FF2B5EF4-FFF2-40B4-BE49-F238E27FC236}">
                <a16:creationId xmlns:a16="http://schemas.microsoft.com/office/drawing/2014/main" id="{7737945B-6E65-DDBB-DA05-46D9A346B1F3}"/>
              </a:ext>
            </a:extLst>
          </p:cNvPr>
          <p:cNvSpPr txBox="1"/>
          <p:nvPr/>
        </p:nvSpPr>
        <p:spPr>
          <a:xfrm>
            <a:off x="165002" y="1489520"/>
            <a:ext cx="9539068" cy="5262979"/>
          </a:xfrm>
          <a:prstGeom prst="rect">
            <a:avLst/>
          </a:prstGeom>
          <a:noFill/>
        </p:spPr>
        <p:txBody>
          <a:bodyPr wrap="square">
            <a:spAutoFit/>
          </a:bodyPr>
          <a:lstStyle/>
          <a:p>
            <a:pPr algn="l" fontAlgn="base">
              <a:buNone/>
            </a:pPr>
            <a:r>
              <a:rPr lang="en-US" sz="2800" spc="-100" dirty="0">
                <a:latin typeface="Arial Narrow" panose="020B0606020202030204" pitchFamily="34" charset="0"/>
                <a:ea typeface="+mj-ea"/>
                <a:cs typeface="+mj-cs"/>
              </a:rPr>
              <a:t>[-Chest pain-] evaluation contains a wide differential diagnosis. [-</a:t>
            </a:r>
            <a:r>
              <a:rPr lang="en-US" sz="2800" b="1" spc="-100" dirty="0">
                <a:latin typeface="Arial Narrow" panose="020B0606020202030204" pitchFamily="34" charset="0"/>
                <a:ea typeface="+mj-ea"/>
                <a:cs typeface="+mj-cs"/>
              </a:rPr>
              <a:t>D-dimer</a:t>
            </a:r>
            <a:r>
              <a:rPr lang="en-US" sz="2800" spc="-100" dirty="0">
                <a:latin typeface="Arial Narrow" panose="020B0606020202030204" pitchFamily="34" charset="0"/>
                <a:ea typeface="+mj-ea"/>
                <a:cs typeface="+mj-cs"/>
              </a:rPr>
              <a:t> to screen for pulmonary embolism-]. </a:t>
            </a:r>
            <a:r>
              <a:rPr lang="en-US" sz="2800" b="1" spc="-100" dirty="0">
                <a:latin typeface="Arial Narrow" panose="020B0606020202030204" pitchFamily="34" charset="0"/>
                <a:ea typeface="+mj-ea"/>
                <a:cs typeface="+mj-cs"/>
              </a:rPr>
              <a:t>Electrolytes</a:t>
            </a:r>
            <a:r>
              <a:rPr lang="en-US" sz="2800" spc="-100" dirty="0">
                <a:latin typeface="Arial Narrow" panose="020B0606020202030204" pitchFamily="34" charset="0"/>
                <a:ea typeface="+mj-ea"/>
                <a:cs typeface="+mj-cs"/>
              </a:rPr>
              <a:t> for baseline assessment and to guide management if CT scan becomes necessary. </a:t>
            </a:r>
            <a:r>
              <a:rPr lang="en-US" sz="2800" b="1" spc="-100" dirty="0">
                <a:latin typeface="Arial Narrow" panose="020B0606020202030204" pitchFamily="34" charset="0"/>
                <a:ea typeface="+mj-ea"/>
                <a:cs typeface="+mj-cs"/>
              </a:rPr>
              <a:t>CBC</a:t>
            </a:r>
            <a:r>
              <a:rPr lang="en-US" sz="2800" spc="-100" dirty="0">
                <a:latin typeface="Arial Narrow" panose="020B0606020202030204" pitchFamily="34" charset="0"/>
                <a:ea typeface="+mj-ea"/>
                <a:cs typeface="+mj-cs"/>
              </a:rPr>
              <a:t> to assess for infection or anemia that may contribute to presentation. [-</a:t>
            </a:r>
            <a:r>
              <a:rPr lang="en-US" sz="2800" b="1" spc="-100" dirty="0">
                <a:latin typeface="Arial Narrow" panose="020B0606020202030204" pitchFamily="34" charset="0"/>
                <a:ea typeface="+mj-ea"/>
                <a:cs typeface="+mj-cs"/>
              </a:rPr>
              <a:t>BNP</a:t>
            </a:r>
            <a:r>
              <a:rPr lang="en-US" sz="2800" spc="-100" dirty="0">
                <a:latin typeface="Arial Narrow" panose="020B0606020202030204" pitchFamily="34" charset="0"/>
                <a:ea typeface="+mj-ea"/>
                <a:cs typeface="+mj-cs"/>
              </a:rPr>
              <a:t> to evaluate for congestive heart failure. -] </a:t>
            </a:r>
            <a:r>
              <a:rPr lang="en-US" sz="2800" b="1" spc="-100" dirty="0">
                <a:latin typeface="Arial Narrow" panose="020B0606020202030204" pitchFamily="34" charset="0"/>
                <a:ea typeface="+mj-ea"/>
                <a:cs typeface="+mj-cs"/>
              </a:rPr>
              <a:t>Chest x-ray </a:t>
            </a:r>
            <a:r>
              <a:rPr lang="en-US" sz="2800" spc="-100" dirty="0">
                <a:latin typeface="Arial Narrow" panose="020B0606020202030204" pitchFamily="34" charset="0"/>
                <a:ea typeface="+mj-ea"/>
                <a:cs typeface="+mj-cs"/>
              </a:rPr>
              <a:t>to evaluate for pneumonia, pulmonary edema, or  signs of CHF.</a:t>
            </a:r>
          </a:p>
          <a:p>
            <a:pPr algn="l" fontAlgn="base">
              <a:buNone/>
            </a:pPr>
            <a:endParaRPr lang="en-US" sz="2800" spc="-100" dirty="0">
              <a:latin typeface="Arial Narrow" panose="020B0606020202030204" pitchFamily="34" charset="0"/>
              <a:ea typeface="+mj-ea"/>
              <a:cs typeface="+mj-cs"/>
            </a:endParaRPr>
          </a:p>
          <a:p>
            <a:pPr algn="l" fontAlgn="base">
              <a:buNone/>
            </a:pPr>
            <a:r>
              <a:rPr lang="en-US" sz="2800" b="1" spc="-100" dirty="0">
                <a:latin typeface="Arial Narrow" panose="020B0606020202030204" pitchFamily="34" charset="0"/>
                <a:ea typeface="+mj-ea"/>
                <a:cs typeface="+mj-cs"/>
              </a:rPr>
              <a:t>EKG and troponin </a:t>
            </a:r>
            <a:r>
              <a:rPr lang="en-US" sz="2800" spc="-100" dirty="0">
                <a:latin typeface="Arial Narrow" panose="020B0606020202030204" pitchFamily="34" charset="0"/>
                <a:ea typeface="+mj-ea"/>
                <a:cs typeface="+mj-cs"/>
              </a:rPr>
              <a:t>to evaluate for cardiac injury. [-Will consider serial studies for evolving cardiac injury.-]</a:t>
            </a:r>
          </a:p>
          <a:p>
            <a:pPr algn="l" fontAlgn="base">
              <a:buNone/>
            </a:pPr>
            <a:endParaRPr lang="en-US" sz="2800" spc="-100" dirty="0">
              <a:latin typeface="Arial Narrow" panose="020B0606020202030204" pitchFamily="34" charset="0"/>
              <a:ea typeface="+mj-ea"/>
              <a:cs typeface="+mj-cs"/>
            </a:endParaRPr>
          </a:p>
          <a:p>
            <a:pPr algn="l" fontAlgn="base">
              <a:buNone/>
            </a:pPr>
            <a:r>
              <a:rPr lang="en-US" sz="2800" spc="-100" dirty="0">
                <a:latin typeface="Arial Narrow" panose="020B0606020202030204" pitchFamily="34" charset="0"/>
                <a:ea typeface="+mj-ea"/>
                <a:cs typeface="+mj-cs"/>
              </a:rPr>
              <a:t>[-Prophylactic aspirin and nitroglycerin considered. Nebulizer for possible reactive airway process. Lasix for possible CHF.-]</a:t>
            </a:r>
          </a:p>
        </p:txBody>
      </p:sp>
    </p:spTree>
    <p:custDataLst>
      <p:tags r:id="rId1"/>
    </p:custDataLst>
    <p:extLst>
      <p:ext uri="{BB962C8B-B14F-4D97-AF65-F5344CB8AC3E}">
        <p14:creationId xmlns:p14="http://schemas.microsoft.com/office/powerpoint/2010/main" val="1717428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29975-2C3B-0441-A474-25F9C89025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602DD0-BAE8-89B7-17CF-8DC5E561DB9F}"/>
              </a:ext>
            </a:extLst>
          </p:cNvPr>
          <p:cNvSpPr>
            <a:spLocks noGrp="1"/>
          </p:cNvSpPr>
          <p:nvPr>
            <p:ph type="title"/>
            <p:custDataLst>
              <p:tags r:id="rId2"/>
            </p:custDataLst>
          </p:nvPr>
        </p:nvSpPr>
        <p:spPr>
          <a:xfrm>
            <a:off x="1994253" y="1453138"/>
            <a:ext cx="6064915" cy="1157712"/>
          </a:xfrm>
        </p:spPr>
        <p:txBody>
          <a:bodyPr anchor="ctr">
            <a:normAutofit/>
          </a:bodyPr>
          <a:lstStyle/>
          <a:p>
            <a:r>
              <a:rPr lang="en-US" noProof="1"/>
              <a:t>Baskin Robbins</a:t>
            </a:r>
          </a:p>
        </p:txBody>
      </p:sp>
      <p:sp>
        <p:nvSpPr>
          <p:cNvPr id="7" name="Text Placeholder 6">
            <a:extLst>
              <a:ext uri="{FF2B5EF4-FFF2-40B4-BE49-F238E27FC236}">
                <a16:creationId xmlns:a16="http://schemas.microsoft.com/office/drawing/2014/main" id="{16855BF4-EA36-B4E3-17AC-DD689DB7B512}"/>
              </a:ext>
            </a:extLst>
          </p:cNvPr>
          <p:cNvSpPr>
            <a:spLocks noGrp="1"/>
          </p:cNvSpPr>
          <p:nvPr>
            <p:ph type="body" sz="quarter" idx="4294967295"/>
            <p:custDataLst>
              <p:tags r:id="rId3"/>
            </p:custDataLst>
          </p:nvPr>
        </p:nvSpPr>
        <p:spPr>
          <a:xfrm rot="20384201">
            <a:off x="-13656" y="1622204"/>
            <a:ext cx="1951028" cy="503238"/>
          </a:xfrm>
          <a:noFill/>
          <a:ln>
            <a:noFill/>
          </a:ln>
          <a:effectLst/>
        </p:spPr>
        <p:txBody>
          <a:bodyPr vert="horz" lIns="0" tIns="37719" rIns="75438" bIns="37719" rtlCol="0" anchor="b">
            <a:noAutofit/>
          </a:bodyPr>
          <a:lstStyle/>
          <a:p>
            <a:pPr algn="ctr">
              <a:lnSpc>
                <a:spcPct val="85000"/>
              </a:lnSpc>
              <a:spcBef>
                <a:spcPct val="0"/>
              </a:spcBef>
              <a:buNone/>
            </a:pPr>
            <a:r>
              <a:rPr lang="en-US" sz="1650" b="1" cap="all" spc="-83" noProof="1">
                <a:solidFill>
                  <a:schemeClr val="bg2"/>
                </a:solidFill>
                <a:latin typeface="+mj-lt"/>
                <a:ea typeface="+mj-ea"/>
                <a:cs typeface="+mj-cs"/>
              </a:rPr>
              <a:t>Background</a:t>
            </a:r>
          </a:p>
        </p:txBody>
      </p:sp>
      <p:pic>
        <p:nvPicPr>
          <p:cNvPr id="13" name="Graphic 12">
            <a:extLst>
              <a:ext uri="{FF2B5EF4-FFF2-40B4-BE49-F238E27FC236}">
                <a16:creationId xmlns:a16="http://schemas.microsoft.com/office/drawing/2014/main" id="{CC8CA47F-3D91-0E93-E99F-E7461008B3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1207" y="5808997"/>
            <a:ext cx="604468" cy="510266"/>
          </a:xfrm>
          <a:prstGeom prst="rect">
            <a:avLst/>
          </a:prstGeom>
        </p:spPr>
      </p:pic>
      <p:pic>
        <p:nvPicPr>
          <p:cNvPr id="15" name="Graphic 14">
            <a:extLst>
              <a:ext uri="{FF2B5EF4-FFF2-40B4-BE49-F238E27FC236}">
                <a16:creationId xmlns:a16="http://schemas.microsoft.com/office/drawing/2014/main" id="{C6B9EC1A-3E87-0AE2-2D67-8B4864EC77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8632987" flipH="1">
            <a:off x="258564" y="2425858"/>
            <a:ext cx="1498186" cy="536521"/>
          </a:xfrm>
          <a:prstGeom prst="rect">
            <a:avLst/>
          </a:prstGeom>
        </p:spPr>
      </p:pic>
      <p:pic>
        <p:nvPicPr>
          <p:cNvPr id="16" name="Graphic 15">
            <a:extLst>
              <a:ext uri="{FF2B5EF4-FFF2-40B4-BE49-F238E27FC236}">
                <a16:creationId xmlns:a16="http://schemas.microsoft.com/office/drawing/2014/main" id="{4AABD0D7-4475-A0DE-CA48-2A3D51EE4F6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2609" y="5333238"/>
            <a:ext cx="228753" cy="259665"/>
          </a:xfrm>
          <a:prstGeom prst="rect">
            <a:avLst/>
          </a:prstGeom>
        </p:spPr>
      </p:pic>
      <p:pic>
        <p:nvPicPr>
          <p:cNvPr id="17" name="Graphic 16">
            <a:extLst>
              <a:ext uri="{FF2B5EF4-FFF2-40B4-BE49-F238E27FC236}">
                <a16:creationId xmlns:a16="http://schemas.microsoft.com/office/drawing/2014/main" id="{D1C8C575-5BF5-479A-8C2C-CCE495B95B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8423" y="5591064"/>
            <a:ext cx="317559" cy="217933"/>
          </a:xfrm>
          <a:prstGeom prst="rect">
            <a:avLst/>
          </a:prstGeom>
        </p:spPr>
      </p:pic>
      <p:pic>
        <p:nvPicPr>
          <p:cNvPr id="19" name="Graphic 18">
            <a:extLst>
              <a:ext uri="{FF2B5EF4-FFF2-40B4-BE49-F238E27FC236}">
                <a16:creationId xmlns:a16="http://schemas.microsoft.com/office/drawing/2014/main" id="{01703788-12A5-225E-DDCC-5F82C4F6311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195858">
            <a:off x="8872836" y="1257994"/>
            <a:ext cx="652159" cy="768435"/>
          </a:xfrm>
          <a:prstGeom prst="rect">
            <a:avLst/>
          </a:prstGeom>
        </p:spPr>
      </p:pic>
      <p:pic>
        <p:nvPicPr>
          <p:cNvPr id="20" name="Graphic 19">
            <a:extLst>
              <a:ext uri="{FF2B5EF4-FFF2-40B4-BE49-F238E27FC236}">
                <a16:creationId xmlns:a16="http://schemas.microsoft.com/office/drawing/2014/main" id="{5708A2B2-B304-82D8-C6B0-A5319720619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024810" y="5700030"/>
            <a:ext cx="726114" cy="664752"/>
          </a:xfrm>
          <a:prstGeom prst="rect">
            <a:avLst/>
          </a:prstGeom>
        </p:spPr>
      </p:pic>
      <p:sp>
        <p:nvSpPr>
          <p:cNvPr id="4" name="Content Placeholder 3">
            <a:extLst>
              <a:ext uri="{FF2B5EF4-FFF2-40B4-BE49-F238E27FC236}">
                <a16:creationId xmlns:a16="http://schemas.microsoft.com/office/drawing/2014/main" id="{EB7A17CC-B2D9-0DB0-8F87-859DD3AF1979}"/>
              </a:ext>
            </a:extLst>
          </p:cNvPr>
          <p:cNvSpPr>
            <a:spLocks noGrp="1"/>
          </p:cNvSpPr>
          <p:nvPr>
            <p:ph idx="14"/>
          </p:nvPr>
        </p:nvSpPr>
        <p:spPr>
          <a:xfrm>
            <a:off x="861362" y="1015660"/>
            <a:ext cx="4085153" cy="4317578"/>
          </a:xfrm>
        </p:spPr>
        <p:txBody>
          <a:bodyPr/>
          <a:lstStyle/>
          <a:p>
            <a:endParaRPr lang="en-US" dirty="0"/>
          </a:p>
          <a:p>
            <a:pPr marL="9168" indent="0">
              <a:buNone/>
            </a:pPr>
            <a:endParaRPr lang="en-US" dirty="0"/>
          </a:p>
          <a:p>
            <a:pPr marL="9168" indent="0">
              <a:buNone/>
            </a:pPr>
            <a:endParaRPr lang="en-US" dirty="0"/>
          </a:p>
          <a:p>
            <a:pPr marL="9168" indent="0">
              <a:buNone/>
            </a:pPr>
            <a:endParaRPr lang="en-US" dirty="0"/>
          </a:p>
          <a:p>
            <a:pPr marL="9168" indent="0">
              <a:buNone/>
            </a:pPr>
            <a:endParaRPr lang="en-US" dirty="0"/>
          </a:p>
          <a:p>
            <a:pPr marL="9168" indent="0">
              <a:buNone/>
            </a:pPr>
            <a:r>
              <a:rPr lang="en-US" dirty="0"/>
              <a:t>And just as I begin to flirt</a:t>
            </a:r>
          </a:p>
          <a:p>
            <a:pPr marL="9168" indent="0">
              <a:buNone/>
            </a:pPr>
            <a:endParaRPr lang="en-US" dirty="0"/>
          </a:p>
          <a:p>
            <a:pPr marL="9168" indent="0">
              <a:buNone/>
            </a:pPr>
            <a:r>
              <a:rPr lang="en-US" dirty="0"/>
              <a:t>I find 31 flavors upon my shirt</a:t>
            </a:r>
          </a:p>
        </p:txBody>
      </p:sp>
      <p:pic>
        <p:nvPicPr>
          <p:cNvPr id="8" name="Picture 7">
            <a:extLst>
              <a:ext uri="{FF2B5EF4-FFF2-40B4-BE49-F238E27FC236}">
                <a16:creationId xmlns:a16="http://schemas.microsoft.com/office/drawing/2014/main" id="{379B97DE-C33E-9239-7F33-2CAF1AF79854}"/>
              </a:ext>
            </a:extLst>
          </p:cNvPr>
          <p:cNvPicPr>
            <a:picLocks noChangeAspect="1"/>
          </p:cNvPicPr>
          <p:nvPr/>
        </p:nvPicPr>
        <p:blipFill>
          <a:blip r:embed="rId17"/>
          <a:stretch>
            <a:fillRect/>
          </a:stretch>
        </p:blipFill>
        <p:spPr>
          <a:xfrm>
            <a:off x="5190001" y="2468602"/>
            <a:ext cx="4737076" cy="3912971"/>
          </a:xfrm>
          <a:prstGeom prst="rect">
            <a:avLst/>
          </a:prstGeom>
        </p:spPr>
      </p:pic>
    </p:spTree>
    <p:custDataLst>
      <p:tags r:id="rId1"/>
    </p:custDataLst>
    <p:extLst>
      <p:ext uri="{BB962C8B-B14F-4D97-AF65-F5344CB8AC3E}">
        <p14:creationId xmlns:p14="http://schemas.microsoft.com/office/powerpoint/2010/main" val="2625496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512EC-FE3A-63C3-DEDB-39BA0CBE2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CC414B-42CD-8E41-BC46-E8A242C7F892}"/>
              </a:ext>
            </a:extLst>
          </p:cNvPr>
          <p:cNvSpPr>
            <a:spLocks noGrp="1"/>
          </p:cNvSpPr>
          <p:nvPr>
            <p:ph type="title"/>
          </p:nvPr>
        </p:nvSpPr>
        <p:spPr>
          <a:xfrm>
            <a:off x="91441" y="138006"/>
            <a:ext cx="3223260" cy="760307"/>
          </a:xfrm>
        </p:spPr>
        <p:txBody>
          <a:bodyPr/>
          <a:lstStyle/>
          <a:p>
            <a:r>
              <a:rPr lang="en-US" dirty="0"/>
              <a:t>Case #10</a:t>
            </a:r>
          </a:p>
        </p:txBody>
      </p:sp>
      <p:pic>
        <p:nvPicPr>
          <p:cNvPr id="4" name="Picture 3">
            <a:extLst>
              <a:ext uri="{FF2B5EF4-FFF2-40B4-BE49-F238E27FC236}">
                <a16:creationId xmlns:a16="http://schemas.microsoft.com/office/drawing/2014/main" id="{698E5718-D765-2473-8031-E753913D7FFE}"/>
              </a:ext>
            </a:extLst>
          </p:cNvPr>
          <p:cNvPicPr>
            <a:picLocks noChangeAspect="1"/>
          </p:cNvPicPr>
          <p:nvPr/>
        </p:nvPicPr>
        <p:blipFill>
          <a:blip r:embed="rId2"/>
          <a:stretch>
            <a:fillRect/>
          </a:stretch>
        </p:blipFill>
        <p:spPr>
          <a:xfrm>
            <a:off x="40848" y="1451610"/>
            <a:ext cx="9907422" cy="4903470"/>
          </a:xfrm>
          <a:prstGeom prst="rect">
            <a:avLst/>
          </a:prstGeom>
        </p:spPr>
      </p:pic>
    </p:spTree>
    <p:extLst>
      <p:ext uri="{BB962C8B-B14F-4D97-AF65-F5344CB8AC3E}">
        <p14:creationId xmlns:p14="http://schemas.microsoft.com/office/powerpoint/2010/main" val="2138898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54769-45EE-42FD-F336-4383842A8E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9982C2-F3A2-9B9A-2EA8-0D20655F2B6B}"/>
              </a:ext>
            </a:extLst>
          </p:cNvPr>
          <p:cNvSpPr>
            <a:spLocks noGrp="1"/>
          </p:cNvSpPr>
          <p:nvPr>
            <p:ph type="title"/>
            <p:custDataLst>
              <p:tags r:id="rId2"/>
            </p:custDataLst>
          </p:nvPr>
        </p:nvSpPr>
        <p:spPr>
          <a:xfrm>
            <a:off x="792011" y="369095"/>
            <a:ext cx="7936976" cy="1804321"/>
          </a:xfrm>
        </p:spPr>
        <p:txBody>
          <a:bodyPr>
            <a:normAutofit/>
          </a:bodyPr>
          <a:lstStyle/>
          <a:p>
            <a:r>
              <a:rPr lang="en-US" sz="3300" noProof="1"/>
              <a:t>Clinical Manifestations of Bronchospasm</a:t>
            </a:r>
          </a:p>
        </p:txBody>
      </p:sp>
      <p:sp>
        <p:nvSpPr>
          <p:cNvPr id="3" name="Content Placeholder 2">
            <a:extLst>
              <a:ext uri="{FF2B5EF4-FFF2-40B4-BE49-F238E27FC236}">
                <a16:creationId xmlns:a16="http://schemas.microsoft.com/office/drawing/2014/main" id="{CF0E5485-B14E-6AE4-2C99-EA39DC765E46}"/>
              </a:ext>
            </a:extLst>
          </p:cNvPr>
          <p:cNvSpPr>
            <a:spLocks noGrp="1"/>
          </p:cNvSpPr>
          <p:nvPr>
            <p:ph idx="1"/>
            <p:custDataLst>
              <p:tags r:id="rId3"/>
            </p:custDataLst>
          </p:nvPr>
        </p:nvSpPr>
        <p:spPr>
          <a:xfrm>
            <a:off x="872067" y="1725405"/>
            <a:ext cx="8829684" cy="5326905"/>
          </a:xfrm>
        </p:spPr>
        <p:txBody>
          <a:bodyPr anchor="ctr">
            <a:normAutofit/>
          </a:bodyPr>
          <a:lstStyle/>
          <a:p>
            <a:pPr>
              <a:buClr>
                <a:schemeClr val="accent2"/>
              </a:buClr>
              <a:buFont typeface="Arial" panose="020B0604020202020204" pitchFamily="34" charset="0"/>
              <a:buChar char="•"/>
            </a:pPr>
            <a:r>
              <a:rPr lang="en-US" sz="3600" noProof="1"/>
              <a:t>Cough</a:t>
            </a:r>
          </a:p>
          <a:p>
            <a:pPr>
              <a:buClr>
                <a:schemeClr val="accent2"/>
              </a:buClr>
              <a:buFont typeface="Arial" panose="020B0604020202020204" pitchFamily="34" charset="0"/>
              <a:buChar char="•"/>
            </a:pPr>
            <a:r>
              <a:rPr lang="en-US" sz="3600" noProof="1"/>
              <a:t>Wheezing</a:t>
            </a:r>
          </a:p>
          <a:p>
            <a:pPr>
              <a:buClr>
                <a:schemeClr val="accent2"/>
              </a:buClr>
              <a:buFont typeface="Arial" panose="020B0604020202020204" pitchFamily="34" charset="0"/>
              <a:buChar char="•"/>
            </a:pPr>
            <a:r>
              <a:rPr lang="en-US" sz="3600" noProof="1"/>
              <a:t>Shortness of breath (dyspnea)</a:t>
            </a:r>
          </a:p>
          <a:p>
            <a:pPr>
              <a:buClr>
                <a:schemeClr val="accent2"/>
              </a:buClr>
              <a:buFont typeface="Arial" panose="020B0604020202020204" pitchFamily="34" charset="0"/>
              <a:buChar char="•"/>
            </a:pPr>
            <a:r>
              <a:rPr lang="en-US" sz="3600" noProof="1"/>
              <a:t>Chest tightnes</a:t>
            </a:r>
          </a:p>
          <a:p>
            <a:pPr>
              <a:buClr>
                <a:schemeClr val="accent2"/>
              </a:buClr>
              <a:buFont typeface="Arial" panose="020B0604020202020204" pitchFamily="34" charset="0"/>
              <a:buChar char="•"/>
            </a:pPr>
            <a:r>
              <a:rPr lang="en-US" sz="3600" noProof="1"/>
              <a:t>Thickened mucus or sputum production</a:t>
            </a:r>
          </a:p>
        </p:txBody>
      </p:sp>
      <p:sp>
        <p:nvSpPr>
          <p:cNvPr id="6" name="Text Placeholder 6">
            <a:extLst>
              <a:ext uri="{FF2B5EF4-FFF2-40B4-BE49-F238E27FC236}">
                <a16:creationId xmlns:a16="http://schemas.microsoft.com/office/drawing/2014/main" id="{ADCD1DFD-5BCB-CA8F-3763-994E56F3E620}"/>
              </a:ext>
            </a:extLst>
          </p:cNvPr>
          <p:cNvSpPr txBox="1">
            <a:spLocks/>
          </p:cNvSpPr>
          <p:nvPr>
            <p:custDataLst>
              <p:tags r:id="rId4"/>
            </p:custDataLst>
          </p:nvPr>
        </p:nvSpPr>
        <p:spPr>
          <a:xfrm>
            <a:off x="-698481" y="0"/>
            <a:ext cx="3420957" cy="502920"/>
          </a:xfrm>
          <a:prstGeom prst="rect">
            <a:avLst/>
          </a:prstGeom>
          <a:noFill/>
          <a:ln>
            <a:noFill/>
          </a:ln>
          <a:effectLst/>
        </p:spPr>
        <p:txBody>
          <a:bodyPr vert="horz" lIns="0" tIns="37719" rIns="75438" bIns="37719" rtlCol="0" anchor="b">
            <a:no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6822" marR="0" lvl="0" indent="-277654" algn="ctr" defTabSz="754361" rtl="0" eaLnBrk="1" fontAlgn="ctr" latinLnBrk="0" hangingPunct="1">
              <a:lnSpc>
                <a:spcPct val="85000"/>
              </a:lnSpc>
              <a:spcBef>
                <a:spcPct val="0"/>
              </a:spcBef>
              <a:spcAft>
                <a:spcPts val="0"/>
              </a:spcAft>
              <a:buClrTx/>
              <a:buSzPct val="100000"/>
              <a:buFont typeface="Arial" panose="020B0604020202020204" pitchFamily="34" charset="0"/>
              <a:buNone/>
              <a:tabLst/>
              <a:defRPr/>
            </a:pPr>
            <a:r>
              <a:rPr kumimoji="0" lang="en-US" sz="1650" b="1" i="0" u="none" strike="noStrike" kern="1200" cap="all" spc="-83" normalizeH="0" baseline="0" noProof="1">
                <a:ln>
                  <a:noFill/>
                </a:ln>
                <a:solidFill>
                  <a:srgbClr val="FFFF85"/>
                </a:solidFill>
                <a:effectLst/>
                <a:uLnTx/>
                <a:uFillTx/>
                <a:latin typeface="Cavolini"/>
                <a:ea typeface="+mn-ea"/>
                <a:cs typeface="Arial" panose="020B0604020202020204" pitchFamily="34" charset="0"/>
              </a:rPr>
              <a:t>Bronchospasm</a:t>
            </a:r>
          </a:p>
        </p:txBody>
      </p:sp>
      <p:pic>
        <p:nvPicPr>
          <p:cNvPr id="9" name="Graphic 8">
            <a:extLst>
              <a:ext uri="{FF2B5EF4-FFF2-40B4-BE49-F238E27FC236}">
                <a16:creationId xmlns:a16="http://schemas.microsoft.com/office/drawing/2014/main" id="{4FC91531-D23D-14E0-7471-122B8D5CDC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79826">
            <a:off x="1057121" y="567602"/>
            <a:ext cx="1202715" cy="136895"/>
          </a:xfrm>
          <a:prstGeom prst="rect">
            <a:avLst/>
          </a:prstGeom>
        </p:spPr>
      </p:pic>
      <p:pic>
        <p:nvPicPr>
          <p:cNvPr id="10" name="Graphic 9">
            <a:extLst>
              <a:ext uri="{FF2B5EF4-FFF2-40B4-BE49-F238E27FC236}">
                <a16:creationId xmlns:a16="http://schemas.microsoft.com/office/drawing/2014/main" id="{18BAD760-8755-14E9-023F-A1FF605D42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6005647" flipH="1" flipV="1">
            <a:off x="7852780" y="606796"/>
            <a:ext cx="618058" cy="439973"/>
          </a:xfrm>
          <a:prstGeom prst="rect">
            <a:avLst/>
          </a:prstGeom>
        </p:spPr>
      </p:pic>
      <p:pic>
        <p:nvPicPr>
          <p:cNvPr id="11" name="Graphic 10">
            <a:extLst>
              <a:ext uri="{FF2B5EF4-FFF2-40B4-BE49-F238E27FC236}">
                <a16:creationId xmlns:a16="http://schemas.microsoft.com/office/drawing/2014/main" id="{79B33518-26C4-B2CB-2C09-862AE5A2D7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flipH="1" flipV="1">
            <a:off x="267607" y="1785974"/>
            <a:ext cx="618058" cy="439973"/>
          </a:xfrm>
          <a:prstGeom prst="rect">
            <a:avLst/>
          </a:prstGeom>
        </p:spPr>
      </p:pic>
    </p:spTree>
    <p:custDataLst>
      <p:tags r:id="rId1"/>
    </p:custDataLst>
    <p:extLst>
      <p:ext uri="{BB962C8B-B14F-4D97-AF65-F5344CB8AC3E}">
        <p14:creationId xmlns:p14="http://schemas.microsoft.com/office/powerpoint/2010/main" val="3934779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Scale>
                                      <p:cBhvr>
                                        <p:cTn id="14"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1" end="1"/>
                                            </p:txEl>
                                          </p:spTgt>
                                        </p:tgtEl>
                                        <p:attrNameLst>
                                          <p:attrName>ppt_x</p:attrName>
                                          <p:attrName>ppt_y</p:attrName>
                                        </p:attrNameLst>
                                      </p:cBhvr>
                                    </p:animMotion>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Scale>
                                      <p:cBhvr>
                                        <p:cTn id="21"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
                                            <p:txEl>
                                              <p:pRg st="2" end="2"/>
                                            </p:txEl>
                                          </p:spTgt>
                                        </p:tgtEl>
                                        <p:attrNameLst>
                                          <p:attrName>ppt_x</p:attrName>
                                          <p:attrName>ppt_y</p:attrName>
                                        </p:attrNameLst>
                                      </p:cBhvr>
                                    </p:animMotion>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Scale>
                                      <p:cBhvr>
                                        <p:cTn id="28"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3">
                                            <p:txEl>
                                              <p:pRg st="3" end="3"/>
                                            </p:txEl>
                                          </p:spTgt>
                                        </p:tgtEl>
                                        <p:attrNameLst>
                                          <p:attrName>ppt_x</p:attrName>
                                          <p:attrName>ppt_y</p:attrName>
                                        </p:attrNameLst>
                                      </p:cBhvr>
                                    </p:animMotion>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Scale>
                                      <p:cBhvr>
                                        <p:cTn id="35"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3">
                                            <p:txEl>
                                              <p:pRg st="4" end="4"/>
                                            </p:txEl>
                                          </p:spTgt>
                                        </p:tgtEl>
                                        <p:attrNameLst>
                                          <p:attrName>ppt_x</p:attrName>
                                          <p:attrName>ppt_y</p:attrName>
                                        </p:attrNameLst>
                                      </p:cBhvr>
                                    </p:animMotion>
                                    <p:animEffect transition="in" filter="fade">
                                      <p:cBhvr>
                                        <p:cTn id="3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C6CEA-714E-8CBF-8ED0-1714B0925E90}"/>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9226EFE9-932D-34B1-A933-C0F7888B63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486" y="-71838"/>
            <a:ext cx="1829501" cy="1756321"/>
          </a:xfrm>
          <a:prstGeom prst="rect">
            <a:avLst/>
          </a:prstGeom>
        </p:spPr>
      </p:pic>
      <p:sp>
        <p:nvSpPr>
          <p:cNvPr id="9" name="Title 8">
            <a:extLst>
              <a:ext uri="{FF2B5EF4-FFF2-40B4-BE49-F238E27FC236}">
                <a16:creationId xmlns:a16="http://schemas.microsoft.com/office/drawing/2014/main" id="{04443083-8048-5D69-85CB-0ACEA7DA513F}"/>
              </a:ext>
            </a:extLst>
          </p:cNvPr>
          <p:cNvSpPr>
            <a:spLocks noGrp="1"/>
          </p:cNvSpPr>
          <p:nvPr>
            <p:ph type="title"/>
            <p:custDataLst>
              <p:tags r:id="rId2"/>
            </p:custDataLst>
          </p:nvPr>
        </p:nvSpPr>
        <p:spPr>
          <a:xfrm>
            <a:off x="1868523" y="222953"/>
            <a:ext cx="6064915" cy="1152525"/>
          </a:xfrm>
        </p:spPr>
        <p:txBody>
          <a:bodyPr>
            <a:normAutofit fontScale="90000"/>
          </a:bodyPr>
          <a:lstStyle/>
          <a:p>
            <a:r>
              <a:rPr lang="en-US" noProof="1"/>
              <a:t>Syncope Differential Diagnosis</a:t>
            </a:r>
          </a:p>
        </p:txBody>
      </p:sp>
      <p:sp>
        <p:nvSpPr>
          <p:cNvPr id="7" name="Text Placeholder 6">
            <a:extLst>
              <a:ext uri="{FF2B5EF4-FFF2-40B4-BE49-F238E27FC236}">
                <a16:creationId xmlns:a16="http://schemas.microsoft.com/office/drawing/2014/main" id="{CE5B3ADA-3E77-F56E-E848-176A5ECDD91E}"/>
              </a:ext>
            </a:extLst>
          </p:cNvPr>
          <p:cNvSpPr txBox="1">
            <a:spLocks/>
          </p:cNvSpPr>
          <p:nvPr>
            <p:custDataLst>
              <p:tags r:id="rId3"/>
            </p:custDataLst>
          </p:nvPr>
        </p:nvSpPr>
        <p:spPr>
          <a:xfrm rot="20883362">
            <a:off x="116227" y="373767"/>
            <a:ext cx="1510070" cy="502920"/>
          </a:xfrm>
          <a:prstGeom prst="rect">
            <a:avLst/>
          </a:prstGeom>
          <a:noFill/>
          <a:ln>
            <a:noFill/>
          </a:ln>
          <a:effectLst/>
        </p:spPr>
        <p:txBody>
          <a:bodyPr vert="horz" lIns="0" tIns="37719" rIns="75438" bIns="37719" rtlCol="0" anchor="b">
            <a:no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6822" marR="0" lvl="0" indent="-277654" algn="ctr" defTabSz="754361" rtl="0" eaLnBrk="1" fontAlgn="ctr" latinLnBrk="0" hangingPunct="1">
              <a:lnSpc>
                <a:spcPct val="85000"/>
              </a:lnSpc>
              <a:spcBef>
                <a:spcPct val="0"/>
              </a:spcBef>
              <a:spcAft>
                <a:spcPts val="0"/>
              </a:spcAft>
              <a:buClrTx/>
              <a:buSzPct val="100000"/>
              <a:buFont typeface="Arial" panose="020B0604020202020204" pitchFamily="34" charset="0"/>
              <a:buNone/>
              <a:tabLst/>
              <a:defRPr/>
            </a:pPr>
            <a:r>
              <a:rPr kumimoji="0" lang="en-US" sz="1650" b="1" i="0" u="none" strike="noStrike" kern="1200" cap="all" spc="-83" normalizeH="0" baseline="0" noProof="1">
                <a:ln>
                  <a:noFill/>
                </a:ln>
                <a:solidFill>
                  <a:schemeClr val="accent1"/>
                </a:solidFill>
                <a:effectLst/>
                <a:uLnTx/>
                <a:uFillTx/>
                <a:latin typeface="Cavolini"/>
                <a:ea typeface="+mn-ea"/>
                <a:cs typeface="Arial" panose="020B0604020202020204" pitchFamily="34" charset="0"/>
              </a:rPr>
              <a:t>Syncope</a:t>
            </a:r>
          </a:p>
        </p:txBody>
      </p:sp>
      <p:pic>
        <p:nvPicPr>
          <p:cNvPr id="17" name="Graphic 16">
            <a:extLst>
              <a:ext uri="{FF2B5EF4-FFF2-40B4-BE49-F238E27FC236}">
                <a16:creationId xmlns:a16="http://schemas.microsoft.com/office/drawing/2014/main" id="{92F5A707-59D2-DE0B-15A8-63FD4CD950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82698" y="1657745"/>
            <a:ext cx="589559" cy="555382"/>
          </a:xfrm>
          <a:prstGeom prst="rect">
            <a:avLst/>
          </a:prstGeom>
        </p:spPr>
      </p:pic>
      <p:pic>
        <p:nvPicPr>
          <p:cNvPr id="18" name="Graphic 17">
            <a:extLst>
              <a:ext uri="{FF2B5EF4-FFF2-40B4-BE49-F238E27FC236}">
                <a16:creationId xmlns:a16="http://schemas.microsoft.com/office/drawing/2014/main" id="{C3CBAA4E-9ADE-0F6D-3358-07BD20626FB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911379">
            <a:off x="9363471" y="2202986"/>
            <a:ext cx="402480" cy="339756"/>
          </a:xfrm>
          <a:prstGeom prst="rect">
            <a:avLst/>
          </a:prstGeom>
        </p:spPr>
      </p:pic>
      <p:sp>
        <p:nvSpPr>
          <p:cNvPr id="31" name="TextBox 30">
            <a:extLst>
              <a:ext uri="{FF2B5EF4-FFF2-40B4-BE49-F238E27FC236}">
                <a16:creationId xmlns:a16="http://schemas.microsoft.com/office/drawing/2014/main" id="{600A8E3A-CE3E-79BA-3338-52514CD8FE72}"/>
              </a:ext>
            </a:extLst>
          </p:cNvPr>
          <p:cNvSpPr txBox="1"/>
          <p:nvPr/>
        </p:nvSpPr>
        <p:spPr>
          <a:xfrm>
            <a:off x="0" y="1935436"/>
            <a:ext cx="10058400" cy="2308324"/>
          </a:xfrm>
          <a:prstGeom prst="rect">
            <a:avLst/>
          </a:prstGeom>
          <a:noFill/>
        </p:spPr>
        <p:txBody>
          <a:bodyPr wrap="square" numCol="2" rtlCol="0">
            <a:spAutoFit/>
          </a:bodyPr>
          <a:lstStyle>
            <a:defPPr>
              <a:defRPr lang="en-US"/>
            </a:defPPr>
            <a:lvl1pPr marL="400050" indent="-400050">
              <a:buFont typeface="+mj-lt"/>
              <a:buAutoNum type="romanUcPeriod"/>
              <a:defRPr/>
            </a:lvl1pPr>
            <a:lvl2pPr marL="857250" lvl="1" indent="-400050">
              <a:buFont typeface="+mj-lt"/>
              <a:buAutoNum type="alphaLcParenR"/>
              <a:defRPr/>
            </a:lvl2pPr>
          </a:lstStyle>
          <a:p>
            <a:r>
              <a:rPr lang="en-US" dirty="0"/>
              <a:t>Cardiac</a:t>
            </a:r>
          </a:p>
          <a:p>
            <a:pPr lvl="1"/>
            <a:r>
              <a:rPr lang="en-US" dirty="0"/>
              <a:t>1</a:t>
            </a:r>
          </a:p>
          <a:p>
            <a:r>
              <a:rPr lang="en-US" dirty="0"/>
              <a:t>Pulmonary	</a:t>
            </a:r>
          </a:p>
          <a:p>
            <a:pPr lvl="1"/>
            <a:r>
              <a:rPr lang="en-US" dirty="0"/>
              <a:t>1</a:t>
            </a:r>
          </a:p>
          <a:p>
            <a:r>
              <a:rPr lang="en-US" dirty="0"/>
              <a:t>Neurological</a:t>
            </a:r>
          </a:p>
          <a:p>
            <a:pPr lvl="1"/>
            <a:r>
              <a:rPr lang="en-US" dirty="0"/>
              <a:t>	1</a:t>
            </a:r>
          </a:p>
          <a:p>
            <a:r>
              <a:rPr lang="en-US" dirty="0"/>
              <a:t>Electrolytes</a:t>
            </a:r>
          </a:p>
          <a:p>
            <a:pPr lvl="1"/>
            <a:r>
              <a:rPr lang="en-US" dirty="0"/>
              <a:t>1	</a:t>
            </a:r>
          </a:p>
          <a:p>
            <a:endParaRPr lang="en-US" dirty="0"/>
          </a:p>
        </p:txBody>
      </p:sp>
    </p:spTree>
    <p:custDataLst>
      <p:tags r:id="rId1"/>
    </p:custDataLst>
    <p:extLst>
      <p:ext uri="{BB962C8B-B14F-4D97-AF65-F5344CB8AC3E}">
        <p14:creationId xmlns:p14="http://schemas.microsoft.com/office/powerpoint/2010/main" val="1996480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0F564-FD86-E670-6811-B698B1109D2F}"/>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D6B39D9D-2173-9CDD-1E81-135FFE4877D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4753" y="-173099"/>
            <a:ext cx="1829501" cy="1756321"/>
          </a:xfrm>
          <a:prstGeom prst="rect">
            <a:avLst/>
          </a:prstGeom>
        </p:spPr>
      </p:pic>
      <p:sp>
        <p:nvSpPr>
          <p:cNvPr id="9" name="Title 8">
            <a:extLst>
              <a:ext uri="{FF2B5EF4-FFF2-40B4-BE49-F238E27FC236}">
                <a16:creationId xmlns:a16="http://schemas.microsoft.com/office/drawing/2014/main" id="{33C5E18D-7179-F166-C95C-C858CFCBD37A}"/>
              </a:ext>
            </a:extLst>
          </p:cNvPr>
          <p:cNvSpPr>
            <a:spLocks noGrp="1"/>
          </p:cNvSpPr>
          <p:nvPr>
            <p:ph type="title"/>
            <p:custDataLst>
              <p:tags r:id="rId2"/>
            </p:custDataLst>
          </p:nvPr>
        </p:nvSpPr>
        <p:spPr>
          <a:xfrm>
            <a:off x="1868523" y="222953"/>
            <a:ext cx="6064915" cy="1152525"/>
          </a:xfrm>
        </p:spPr>
        <p:txBody>
          <a:bodyPr>
            <a:normAutofit fontScale="90000"/>
          </a:bodyPr>
          <a:lstStyle/>
          <a:p>
            <a:r>
              <a:rPr lang="en-US" noProof="1"/>
              <a:t>Syncope Differential Diagnosis</a:t>
            </a:r>
          </a:p>
        </p:txBody>
      </p:sp>
      <p:sp>
        <p:nvSpPr>
          <p:cNvPr id="10" name="Content Placeholder 9">
            <a:extLst>
              <a:ext uri="{FF2B5EF4-FFF2-40B4-BE49-F238E27FC236}">
                <a16:creationId xmlns:a16="http://schemas.microsoft.com/office/drawing/2014/main" id="{EC5150C7-9DB0-4852-3755-A2E39F1AB364}"/>
              </a:ext>
            </a:extLst>
          </p:cNvPr>
          <p:cNvSpPr>
            <a:spLocks noGrp="1"/>
          </p:cNvSpPr>
          <p:nvPr>
            <p:ph sz="half" idx="1"/>
            <p:custDataLst>
              <p:tags r:id="rId3"/>
            </p:custDataLst>
          </p:nvPr>
        </p:nvSpPr>
        <p:spPr>
          <a:xfrm>
            <a:off x="329770" y="3514811"/>
            <a:ext cx="2364792" cy="3513423"/>
          </a:xfrm>
        </p:spPr>
        <p:txBody>
          <a:bodyPr lIns="75438" rIns="75438">
            <a:normAutofit lnSpcReduction="10000"/>
          </a:bodyPr>
          <a:lstStyle/>
          <a:p>
            <a:pPr marL="9168" indent="0" algn="ctr">
              <a:buNone/>
            </a:pPr>
            <a:r>
              <a:rPr lang="en-US" sz="1800" noProof="1"/>
              <a:t>Vasovagal</a:t>
            </a:r>
          </a:p>
          <a:p>
            <a:pPr marL="9168" indent="0" algn="ctr">
              <a:buNone/>
            </a:pPr>
            <a:r>
              <a:rPr lang="en-US" sz="1800" noProof="1"/>
              <a:t>Arrhythmias</a:t>
            </a:r>
          </a:p>
          <a:p>
            <a:pPr marL="9168" indent="0" algn="ctr">
              <a:buNone/>
            </a:pPr>
            <a:r>
              <a:rPr lang="en-US" sz="1800" noProof="1"/>
              <a:t>Aortic Stenosis, </a:t>
            </a:r>
          </a:p>
          <a:p>
            <a:pPr marL="9168" indent="0" algn="ctr">
              <a:buNone/>
            </a:pPr>
            <a:r>
              <a:rPr lang="en-US" sz="1800" noProof="1"/>
              <a:t>Cardio-myopathies</a:t>
            </a:r>
          </a:p>
          <a:p>
            <a:pPr marL="9168" indent="0" algn="ctr">
              <a:buNone/>
            </a:pPr>
            <a:r>
              <a:rPr lang="en-US" sz="1800" noProof="1"/>
              <a:t>Structural Heart Disease</a:t>
            </a:r>
          </a:p>
          <a:p>
            <a:pPr marL="9168" indent="0" algn="ctr">
              <a:buNone/>
            </a:pPr>
            <a:r>
              <a:rPr lang="en-US" sz="1800" noProof="1"/>
              <a:t>Orthostatic Hypotension.</a:t>
            </a:r>
          </a:p>
        </p:txBody>
      </p:sp>
      <p:sp>
        <p:nvSpPr>
          <p:cNvPr id="11" name="Content Placeholder 10">
            <a:extLst>
              <a:ext uri="{FF2B5EF4-FFF2-40B4-BE49-F238E27FC236}">
                <a16:creationId xmlns:a16="http://schemas.microsoft.com/office/drawing/2014/main" id="{BACBFE04-BE0E-1E95-57C5-1CAC569E69B0}"/>
              </a:ext>
            </a:extLst>
          </p:cNvPr>
          <p:cNvSpPr>
            <a:spLocks noGrp="1"/>
          </p:cNvSpPr>
          <p:nvPr>
            <p:ph sz="half" idx="2"/>
            <p:custDataLst>
              <p:tags r:id="rId4"/>
            </p:custDataLst>
          </p:nvPr>
        </p:nvSpPr>
        <p:spPr>
          <a:xfrm>
            <a:off x="2959837" y="3518177"/>
            <a:ext cx="1735074" cy="2820063"/>
          </a:xfrm>
        </p:spPr>
        <p:txBody>
          <a:bodyPr lIns="75438" rIns="75438">
            <a:normAutofit/>
          </a:bodyPr>
          <a:lstStyle/>
          <a:p>
            <a:pPr marL="9168" indent="0" algn="ctr">
              <a:buNone/>
            </a:pPr>
            <a:r>
              <a:rPr lang="en-US" sz="1800" noProof="1"/>
              <a:t>Pulmonary Embolism (PE) and </a:t>
            </a:r>
          </a:p>
          <a:p>
            <a:pPr marL="9168" indent="0" algn="ctr">
              <a:buNone/>
            </a:pPr>
            <a:r>
              <a:rPr lang="en-US" sz="1800" noProof="1"/>
              <a:t>Hyper-ventilation</a:t>
            </a:r>
          </a:p>
        </p:txBody>
      </p:sp>
      <p:sp>
        <p:nvSpPr>
          <p:cNvPr id="14" name="Text Placeholder 13">
            <a:extLst>
              <a:ext uri="{FF2B5EF4-FFF2-40B4-BE49-F238E27FC236}">
                <a16:creationId xmlns:a16="http://schemas.microsoft.com/office/drawing/2014/main" id="{40011170-5160-687C-A6C6-03A9415A57AD}"/>
              </a:ext>
            </a:extLst>
          </p:cNvPr>
          <p:cNvSpPr>
            <a:spLocks noGrp="1"/>
          </p:cNvSpPr>
          <p:nvPr>
            <p:ph type="body" idx="14"/>
            <p:custDataLst>
              <p:tags r:id="rId5"/>
            </p:custDataLst>
          </p:nvPr>
        </p:nvSpPr>
        <p:spPr>
          <a:xfrm>
            <a:off x="691515" y="2779650"/>
            <a:ext cx="1735074" cy="668565"/>
          </a:xfrm>
        </p:spPr>
        <p:txBody>
          <a:bodyPr vert="horz" lIns="75438" tIns="37719" rIns="75438" bIns="37719" rtlCol="0" anchor="ctr">
            <a:normAutofit/>
          </a:bodyPr>
          <a:lstStyle/>
          <a:p>
            <a:pPr algn="ctr"/>
            <a:r>
              <a:rPr lang="en-US" sz="1600" noProof="1">
                <a:solidFill>
                  <a:schemeClr val="accent2"/>
                </a:solidFill>
              </a:rPr>
              <a:t>Cardiac Causes</a:t>
            </a:r>
          </a:p>
        </p:txBody>
      </p:sp>
      <p:sp>
        <p:nvSpPr>
          <p:cNvPr id="15" name="Text Placeholder 14">
            <a:extLst>
              <a:ext uri="{FF2B5EF4-FFF2-40B4-BE49-F238E27FC236}">
                <a16:creationId xmlns:a16="http://schemas.microsoft.com/office/drawing/2014/main" id="{5E7E3C12-9F58-D136-2637-5F061116788E}"/>
              </a:ext>
            </a:extLst>
          </p:cNvPr>
          <p:cNvSpPr>
            <a:spLocks noGrp="1"/>
          </p:cNvSpPr>
          <p:nvPr>
            <p:ph type="body" idx="15"/>
            <p:custDataLst>
              <p:tags r:id="rId6"/>
            </p:custDataLst>
          </p:nvPr>
        </p:nvSpPr>
        <p:spPr>
          <a:xfrm>
            <a:off x="2959837" y="2783016"/>
            <a:ext cx="1735074" cy="668565"/>
          </a:xfrm>
        </p:spPr>
        <p:txBody>
          <a:bodyPr vert="horz" lIns="75438" tIns="37719" rIns="75438" bIns="37719" rtlCol="0" anchor="ctr">
            <a:normAutofit/>
          </a:bodyPr>
          <a:lstStyle/>
          <a:p>
            <a:pPr algn="ctr"/>
            <a:r>
              <a:rPr lang="en-US" sz="1600" noProof="1">
                <a:solidFill>
                  <a:schemeClr val="accent2"/>
                </a:solidFill>
              </a:rPr>
              <a:t>Pulmonary Causes</a:t>
            </a:r>
          </a:p>
        </p:txBody>
      </p:sp>
      <p:sp>
        <p:nvSpPr>
          <p:cNvPr id="12" name="Content Placeholder 11">
            <a:extLst>
              <a:ext uri="{FF2B5EF4-FFF2-40B4-BE49-F238E27FC236}">
                <a16:creationId xmlns:a16="http://schemas.microsoft.com/office/drawing/2014/main" id="{4336A8FB-F105-4CDD-E998-E0D9566853BC}"/>
              </a:ext>
            </a:extLst>
          </p:cNvPr>
          <p:cNvSpPr>
            <a:spLocks noGrp="1"/>
          </p:cNvSpPr>
          <p:nvPr>
            <p:ph sz="half" idx="16"/>
            <p:custDataLst>
              <p:tags r:id="rId7"/>
            </p:custDataLst>
          </p:nvPr>
        </p:nvSpPr>
        <p:spPr>
          <a:xfrm>
            <a:off x="5144156" y="3526645"/>
            <a:ext cx="1735074" cy="2820063"/>
          </a:xfrm>
        </p:spPr>
        <p:txBody>
          <a:bodyPr lIns="75438" rIns="75438">
            <a:noAutofit/>
          </a:bodyPr>
          <a:lstStyle/>
          <a:p>
            <a:pPr marL="9168" indent="0" algn="ctr">
              <a:buNone/>
            </a:pPr>
            <a:r>
              <a:rPr lang="en-US" sz="1800" noProof="1"/>
              <a:t>Seizures</a:t>
            </a:r>
          </a:p>
          <a:p>
            <a:pPr marL="9168" indent="0" algn="ctr">
              <a:buNone/>
            </a:pPr>
            <a:endParaRPr lang="en-US" sz="1800" noProof="1"/>
          </a:p>
          <a:p>
            <a:pPr marL="9168" indent="0" algn="ctr">
              <a:buNone/>
            </a:pPr>
            <a:r>
              <a:rPr lang="en-US" sz="1800" noProof="1"/>
              <a:t>Transient Ischemic Attack (TIA) or Stroke</a:t>
            </a:r>
          </a:p>
          <a:p>
            <a:pPr marL="9168" indent="0" algn="ctr">
              <a:buNone/>
            </a:pPr>
            <a:endParaRPr lang="en-US" sz="1800" noProof="1"/>
          </a:p>
          <a:p>
            <a:pPr marL="9168" indent="0" algn="ctr">
              <a:buNone/>
            </a:pPr>
            <a:r>
              <a:rPr lang="en-US" sz="1800" noProof="1"/>
              <a:t>Psychogenic</a:t>
            </a:r>
          </a:p>
        </p:txBody>
      </p:sp>
      <p:sp>
        <p:nvSpPr>
          <p:cNvPr id="2" name="Content Placeholder 1">
            <a:extLst>
              <a:ext uri="{FF2B5EF4-FFF2-40B4-BE49-F238E27FC236}">
                <a16:creationId xmlns:a16="http://schemas.microsoft.com/office/drawing/2014/main" id="{F73791C2-979C-EE66-159A-369C5E17AE01}"/>
              </a:ext>
            </a:extLst>
          </p:cNvPr>
          <p:cNvSpPr>
            <a:spLocks noGrp="1"/>
          </p:cNvSpPr>
          <p:nvPr>
            <p:ph sz="half" idx="17"/>
            <p:custDataLst>
              <p:tags r:id="rId8"/>
            </p:custDataLst>
          </p:nvPr>
        </p:nvSpPr>
        <p:spPr>
          <a:xfrm>
            <a:off x="7443436" y="3451581"/>
            <a:ext cx="2134904" cy="2820063"/>
          </a:xfrm>
        </p:spPr>
        <p:txBody>
          <a:bodyPr lIns="75438" rIns="75438">
            <a:noAutofit/>
          </a:bodyPr>
          <a:lstStyle/>
          <a:p>
            <a:pPr marL="9168" indent="0" algn="ctr">
              <a:buNone/>
            </a:pPr>
            <a:r>
              <a:rPr lang="en-US" sz="1800" noProof="1"/>
              <a:t>Hypoglycemia</a:t>
            </a:r>
          </a:p>
          <a:p>
            <a:pPr marL="9168" indent="0" algn="ctr">
              <a:buNone/>
            </a:pPr>
            <a:endParaRPr lang="en-US" sz="1800" noProof="1"/>
          </a:p>
          <a:p>
            <a:pPr marL="9168" indent="0" algn="ctr">
              <a:buNone/>
            </a:pPr>
            <a:r>
              <a:rPr lang="en-US" sz="1800" noProof="1"/>
              <a:t>Hyponatremia</a:t>
            </a:r>
          </a:p>
          <a:p>
            <a:pPr marL="9168" indent="0" algn="ctr">
              <a:buNone/>
            </a:pPr>
            <a:br>
              <a:rPr lang="en-US" sz="1800" noProof="1"/>
            </a:br>
            <a:r>
              <a:rPr lang="en-US" sz="1800" noProof="1"/>
              <a:t>Hypokalemia or Hyperkalemia</a:t>
            </a:r>
          </a:p>
        </p:txBody>
      </p:sp>
      <p:sp>
        <p:nvSpPr>
          <p:cNvPr id="3" name="Text Placeholder 2">
            <a:extLst>
              <a:ext uri="{FF2B5EF4-FFF2-40B4-BE49-F238E27FC236}">
                <a16:creationId xmlns:a16="http://schemas.microsoft.com/office/drawing/2014/main" id="{C0EFD875-EA79-0049-E93A-838F8B730A32}"/>
              </a:ext>
            </a:extLst>
          </p:cNvPr>
          <p:cNvSpPr>
            <a:spLocks noGrp="1"/>
          </p:cNvSpPr>
          <p:nvPr>
            <p:ph type="body" idx="18"/>
            <p:custDataLst>
              <p:tags r:id="rId9"/>
            </p:custDataLst>
          </p:nvPr>
        </p:nvSpPr>
        <p:spPr>
          <a:xfrm>
            <a:off x="5144156" y="2783016"/>
            <a:ext cx="1735074" cy="668565"/>
          </a:xfrm>
        </p:spPr>
        <p:txBody>
          <a:bodyPr vert="horz" lIns="75438" tIns="37719" rIns="75438" bIns="37719" rtlCol="0" anchor="ctr">
            <a:normAutofit/>
          </a:bodyPr>
          <a:lstStyle/>
          <a:p>
            <a:pPr algn="ctr"/>
            <a:r>
              <a:rPr lang="en-US" sz="1600" noProof="1">
                <a:solidFill>
                  <a:schemeClr val="accent2"/>
                </a:solidFill>
              </a:rPr>
              <a:t>Neurological Causes</a:t>
            </a:r>
          </a:p>
        </p:txBody>
      </p:sp>
      <p:sp>
        <p:nvSpPr>
          <p:cNvPr id="62" name="Text Placeholder 61">
            <a:extLst>
              <a:ext uri="{FF2B5EF4-FFF2-40B4-BE49-F238E27FC236}">
                <a16:creationId xmlns:a16="http://schemas.microsoft.com/office/drawing/2014/main" id="{8B61BF74-BB95-C75C-A5CE-1D7A592E84A0}"/>
              </a:ext>
            </a:extLst>
          </p:cNvPr>
          <p:cNvSpPr>
            <a:spLocks noGrp="1"/>
          </p:cNvSpPr>
          <p:nvPr>
            <p:ph type="body" idx="19"/>
            <p:custDataLst>
              <p:tags r:id="rId10"/>
            </p:custDataLst>
          </p:nvPr>
        </p:nvSpPr>
        <p:spPr>
          <a:xfrm>
            <a:off x="7443436" y="2716420"/>
            <a:ext cx="1735074" cy="668565"/>
          </a:xfrm>
        </p:spPr>
        <p:txBody>
          <a:bodyPr lIns="75438" rIns="75438" anchor="ctr">
            <a:normAutofit/>
          </a:bodyPr>
          <a:lstStyle/>
          <a:p>
            <a:pPr algn="ctr"/>
            <a:r>
              <a:rPr lang="en-US" sz="1600" noProof="1">
                <a:solidFill>
                  <a:schemeClr val="accent2"/>
                </a:solidFill>
              </a:rPr>
              <a:t>Electrolytes</a:t>
            </a:r>
          </a:p>
        </p:txBody>
      </p:sp>
      <p:sp>
        <p:nvSpPr>
          <p:cNvPr id="7" name="Text Placeholder 6">
            <a:extLst>
              <a:ext uri="{FF2B5EF4-FFF2-40B4-BE49-F238E27FC236}">
                <a16:creationId xmlns:a16="http://schemas.microsoft.com/office/drawing/2014/main" id="{78AD8DF6-3687-6221-7B54-C27226141DA9}"/>
              </a:ext>
            </a:extLst>
          </p:cNvPr>
          <p:cNvSpPr txBox="1">
            <a:spLocks/>
          </p:cNvSpPr>
          <p:nvPr>
            <p:custDataLst>
              <p:tags r:id="rId11"/>
            </p:custDataLst>
          </p:nvPr>
        </p:nvSpPr>
        <p:spPr>
          <a:xfrm rot="20883362">
            <a:off x="365464" y="547565"/>
            <a:ext cx="1510070" cy="502920"/>
          </a:xfrm>
          <a:prstGeom prst="rect">
            <a:avLst/>
          </a:prstGeom>
          <a:noFill/>
          <a:ln>
            <a:noFill/>
          </a:ln>
          <a:effectLst/>
        </p:spPr>
        <p:txBody>
          <a:bodyPr vert="horz" lIns="0" tIns="37719" rIns="75438" bIns="37719" rtlCol="0" anchor="b">
            <a:no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6822" marR="0" lvl="0" indent="-277654" algn="ctr" defTabSz="754361" rtl="0" eaLnBrk="1" fontAlgn="ctr" latinLnBrk="0" hangingPunct="1">
              <a:lnSpc>
                <a:spcPct val="85000"/>
              </a:lnSpc>
              <a:spcBef>
                <a:spcPct val="0"/>
              </a:spcBef>
              <a:spcAft>
                <a:spcPts val="0"/>
              </a:spcAft>
              <a:buClrTx/>
              <a:buSzPct val="100000"/>
              <a:buFont typeface="Arial" panose="020B0604020202020204" pitchFamily="34" charset="0"/>
              <a:buNone/>
              <a:tabLst/>
              <a:defRPr/>
            </a:pPr>
            <a:r>
              <a:rPr kumimoji="0" lang="en-US" sz="1650" b="1" i="0" u="none" strike="noStrike" kern="1200" cap="all" spc="-83" normalizeH="0" baseline="0" noProof="1">
                <a:ln>
                  <a:noFill/>
                </a:ln>
                <a:solidFill>
                  <a:schemeClr val="accent1"/>
                </a:solidFill>
                <a:effectLst/>
                <a:uLnTx/>
                <a:uFillTx/>
                <a:latin typeface="Cavolini"/>
                <a:ea typeface="+mn-ea"/>
                <a:cs typeface="Arial" panose="020B0604020202020204" pitchFamily="34" charset="0"/>
              </a:rPr>
              <a:t>Syncope</a:t>
            </a:r>
          </a:p>
        </p:txBody>
      </p:sp>
      <p:pic>
        <p:nvPicPr>
          <p:cNvPr id="17" name="Graphic 16">
            <a:extLst>
              <a:ext uri="{FF2B5EF4-FFF2-40B4-BE49-F238E27FC236}">
                <a16:creationId xmlns:a16="http://schemas.microsoft.com/office/drawing/2014/main" id="{21308A9A-BF71-4CB5-A195-1BAC90270F7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82698" y="1657745"/>
            <a:ext cx="589559" cy="555382"/>
          </a:xfrm>
          <a:prstGeom prst="rect">
            <a:avLst/>
          </a:prstGeom>
        </p:spPr>
      </p:pic>
      <p:pic>
        <p:nvPicPr>
          <p:cNvPr id="18" name="Graphic 17">
            <a:extLst>
              <a:ext uri="{FF2B5EF4-FFF2-40B4-BE49-F238E27FC236}">
                <a16:creationId xmlns:a16="http://schemas.microsoft.com/office/drawing/2014/main" id="{ED407045-8D97-9532-E130-A2909C5D214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5911379">
            <a:off x="9363471" y="2202986"/>
            <a:ext cx="402480" cy="339756"/>
          </a:xfrm>
          <a:prstGeom prst="rect">
            <a:avLst/>
          </a:prstGeom>
        </p:spPr>
      </p:pic>
    </p:spTree>
    <p:custDataLst>
      <p:tags r:id="rId1"/>
    </p:custDataLst>
    <p:extLst>
      <p:ext uri="{BB962C8B-B14F-4D97-AF65-F5344CB8AC3E}">
        <p14:creationId xmlns:p14="http://schemas.microsoft.com/office/powerpoint/2010/main" val="170174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54769-45EE-42FD-F336-4383842A8E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9982C2-F3A2-9B9A-2EA8-0D20655F2B6B}"/>
              </a:ext>
            </a:extLst>
          </p:cNvPr>
          <p:cNvSpPr>
            <a:spLocks noGrp="1"/>
          </p:cNvSpPr>
          <p:nvPr>
            <p:ph type="title"/>
            <p:custDataLst>
              <p:tags r:id="rId2"/>
            </p:custDataLst>
          </p:nvPr>
        </p:nvSpPr>
        <p:spPr>
          <a:xfrm>
            <a:off x="848678" y="2352812"/>
            <a:ext cx="3420957" cy="3066776"/>
          </a:xfrm>
        </p:spPr>
        <p:txBody>
          <a:bodyPr>
            <a:normAutofit/>
          </a:bodyPr>
          <a:lstStyle/>
          <a:p>
            <a:r>
              <a:rPr lang="en-US" sz="3300" noProof="1">
                <a:solidFill>
                  <a:schemeClr val="accent2"/>
                </a:solidFill>
              </a:rPr>
              <a:t>Workup for Syncope</a:t>
            </a:r>
          </a:p>
        </p:txBody>
      </p:sp>
      <p:sp>
        <p:nvSpPr>
          <p:cNvPr id="3" name="Content Placeholder 2">
            <a:extLst>
              <a:ext uri="{FF2B5EF4-FFF2-40B4-BE49-F238E27FC236}">
                <a16:creationId xmlns:a16="http://schemas.microsoft.com/office/drawing/2014/main" id="{CF0E5485-B14E-6AE4-2C99-EA39DC765E46}"/>
              </a:ext>
            </a:extLst>
          </p:cNvPr>
          <p:cNvSpPr>
            <a:spLocks noGrp="1"/>
          </p:cNvSpPr>
          <p:nvPr>
            <p:ph idx="1"/>
            <p:custDataLst>
              <p:tags r:id="rId3"/>
            </p:custDataLst>
          </p:nvPr>
        </p:nvSpPr>
        <p:spPr>
          <a:xfrm>
            <a:off x="4546290" y="0"/>
            <a:ext cx="5432100" cy="6286500"/>
          </a:xfrm>
        </p:spPr>
        <p:txBody>
          <a:bodyPr anchor="ctr">
            <a:normAutofit/>
          </a:bodyPr>
          <a:lstStyle/>
          <a:p>
            <a:pPr>
              <a:buClr>
                <a:schemeClr val="accent2"/>
              </a:buClr>
              <a:buFont typeface="Arial" panose="020B0604020202020204" pitchFamily="34" charset="0"/>
              <a:buChar char="•"/>
            </a:pPr>
            <a:r>
              <a:rPr lang="en-US" sz="2000" noProof="1"/>
              <a:t>POC Glucose to assess for hypoglycemia and metabolic causes.
ECG to evaluate arrhythmias, ischemia, or heart block.
Cardiac biomarkers (e.g., troponin) to rule out myocardial infarction.
CBC and blood cultures to check for anemia or infection.
Chest X-ray and brain imaging (CT or MRI) to assess pulmonary and neurological causes.</a:t>
            </a:r>
          </a:p>
        </p:txBody>
      </p:sp>
      <p:sp>
        <p:nvSpPr>
          <p:cNvPr id="6" name="Text Placeholder 6">
            <a:extLst>
              <a:ext uri="{FF2B5EF4-FFF2-40B4-BE49-F238E27FC236}">
                <a16:creationId xmlns:a16="http://schemas.microsoft.com/office/drawing/2014/main" id="{ADCD1DFD-5BCB-CA8F-3763-994E56F3E620}"/>
              </a:ext>
            </a:extLst>
          </p:cNvPr>
          <p:cNvSpPr txBox="1">
            <a:spLocks/>
          </p:cNvSpPr>
          <p:nvPr>
            <p:custDataLst>
              <p:tags r:id="rId4"/>
            </p:custDataLst>
          </p:nvPr>
        </p:nvSpPr>
        <p:spPr>
          <a:xfrm>
            <a:off x="848678" y="1415515"/>
            <a:ext cx="3420957" cy="502920"/>
          </a:xfrm>
          <a:prstGeom prst="rect">
            <a:avLst/>
          </a:prstGeom>
          <a:noFill/>
          <a:ln>
            <a:noFill/>
          </a:ln>
          <a:effectLst/>
        </p:spPr>
        <p:txBody>
          <a:bodyPr vert="horz" lIns="0" tIns="37719" rIns="75438" bIns="37719" rtlCol="0" anchor="b">
            <a:no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6822" marR="0" lvl="0" indent="-277654" algn="ctr" defTabSz="754361" rtl="0" eaLnBrk="1" fontAlgn="ctr" latinLnBrk="0" hangingPunct="1">
              <a:lnSpc>
                <a:spcPct val="85000"/>
              </a:lnSpc>
              <a:spcBef>
                <a:spcPct val="0"/>
              </a:spcBef>
              <a:spcAft>
                <a:spcPts val="0"/>
              </a:spcAft>
              <a:buClrTx/>
              <a:buSzPct val="100000"/>
              <a:buFont typeface="Arial" panose="020B0604020202020204" pitchFamily="34" charset="0"/>
              <a:buNone/>
              <a:tabLst/>
              <a:defRPr/>
            </a:pPr>
            <a:r>
              <a:rPr kumimoji="0" lang="en-US" sz="1650" b="1" i="0" u="none" strike="noStrike" kern="1200" cap="all" spc="-83" normalizeH="0" baseline="0" noProof="1">
                <a:ln>
                  <a:noFill/>
                </a:ln>
                <a:solidFill>
                  <a:srgbClr val="FFFF85"/>
                </a:solidFill>
                <a:effectLst/>
                <a:uLnTx/>
                <a:uFillTx/>
                <a:latin typeface="Cavolini"/>
                <a:ea typeface="+mn-ea"/>
                <a:cs typeface="Arial" panose="020B0604020202020204" pitchFamily="34" charset="0"/>
              </a:rPr>
              <a:t>Workup</a:t>
            </a:r>
          </a:p>
        </p:txBody>
      </p:sp>
      <p:pic>
        <p:nvPicPr>
          <p:cNvPr id="9" name="Graphic 8">
            <a:extLst>
              <a:ext uri="{FF2B5EF4-FFF2-40B4-BE49-F238E27FC236}">
                <a16:creationId xmlns:a16="http://schemas.microsoft.com/office/drawing/2014/main" id="{4FC91531-D23D-14E0-7471-122B8D5CDC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79826">
            <a:off x="1899775" y="2238025"/>
            <a:ext cx="1202715" cy="136895"/>
          </a:xfrm>
          <a:prstGeom prst="rect">
            <a:avLst/>
          </a:prstGeom>
        </p:spPr>
      </p:pic>
      <p:pic>
        <p:nvPicPr>
          <p:cNvPr id="10" name="Graphic 9">
            <a:extLst>
              <a:ext uri="{FF2B5EF4-FFF2-40B4-BE49-F238E27FC236}">
                <a16:creationId xmlns:a16="http://schemas.microsoft.com/office/drawing/2014/main" id="{18BAD760-8755-14E9-023F-A1FF605D42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6005647" flipH="1" flipV="1">
            <a:off x="4129836" y="2588085"/>
            <a:ext cx="618058" cy="439973"/>
          </a:xfrm>
          <a:prstGeom prst="rect">
            <a:avLst/>
          </a:prstGeom>
        </p:spPr>
      </p:pic>
      <p:pic>
        <p:nvPicPr>
          <p:cNvPr id="11" name="Graphic 10">
            <a:extLst>
              <a:ext uri="{FF2B5EF4-FFF2-40B4-BE49-F238E27FC236}">
                <a16:creationId xmlns:a16="http://schemas.microsoft.com/office/drawing/2014/main" id="{79B33518-26C4-B2CB-2C09-862AE5A2D7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flipH="1" flipV="1">
            <a:off x="482982" y="4897703"/>
            <a:ext cx="618058" cy="439973"/>
          </a:xfrm>
          <a:prstGeom prst="rect">
            <a:avLst/>
          </a:prstGeom>
        </p:spPr>
      </p:pic>
    </p:spTree>
    <p:custDataLst>
      <p:tags r:id="rId1"/>
    </p:custDataLst>
    <p:extLst>
      <p:ext uri="{BB962C8B-B14F-4D97-AF65-F5344CB8AC3E}">
        <p14:creationId xmlns:p14="http://schemas.microsoft.com/office/powerpoint/2010/main" val="965373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36157-3717-75C6-C5A9-35B6FD521FDC}"/>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236A14BE-8007-2841-3009-1205C5DE13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486" y="-71838"/>
            <a:ext cx="1829501" cy="1756321"/>
          </a:xfrm>
          <a:prstGeom prst="rect">
            <a:avLst/>
          </a:prstGeom>
        </p:spPr>
      </p:pic>
      <p:sp>
        <p:nvSpPr>
          <p:cNvPr id="9" name="Title 8">
            <a:extLst>
              <a:ext uri="{FF2B5EF4-FFF2-40B4-BE49-F238E27FC236}">
                <a16:creationId xmlns:a16="http://schemas.microsoft.com/office/drawing/2014/main" id="{63CFE870-FB37-BD48-74B2-1BAF67FB358B}"/>
              </a:ext>
            </a:extLst>
          </p:cNvPr>
          <p:cNvSpPr>
            <a:spLocks noGrp="1"/>
          </p:cNvSpPr>
          <p:nvPr>
            <p:ph type="title"/>
            <p:custDataLst>
              <p:tags r:id="rId2"/>
            </p:custDataLst>
          </p:nvPr>
        </p:nvSpPr>
        <p:spPr>
          <a:xfrm>
            <a:off x="1661992" y="249765"/>
            <a:ext cx="6064915" cy="777737"/>
          </a:xfrm>
        </p:spPr>
        <p:txBody>
          <a:bodyPr>
            <a:normAutofit fontScale="90000"/>
          </a:bodyPr>
          <a:lstStyle/>
          <a:p>
            <a:r>
              <a:rPr lang="en-US" noProof="1">
                <a:solidFill>
                  <a:srgbClr val="FF0000"/>
                </a:solidFill>
              </a:rPr>
              <a:t>Syncope Medical Decision Making</a:t>
            </a:r>
          </a:p>
        </p:txBody>
      </p:sp>
      <p:sp>
        <p:nvSpPr>
          <p:cNvPr id="7" name="Text Placeholder 6">
            <a:extLst>
              <a:ext uri="{FF2B5EF4-FFF2-40B4-BE49-F238E27FC236}">
                <a16:creationId xmlns:a16="http://schemas.microsoft.com/office/drawing/2014/main" id="{7F96304C-30DA-6E20-AEBC-8DE70E151125}"/>
              </a:ext>
            </a:extLst>
          </p:cNvPr>
          <p:cNvSpPr txBox="1">
            <a:spLocks/>
          </p:cNvSpPr>
          <p:nvPr>
            <p:custDataLst>
              <p:tags r:id="rId3"/>
            </p:custDataLst>
          </p:nvPr>
        </p:nvSpPr>
        <p:spPr>
          <a:xfrm rot="20883362">
            <a:off x="116227" y="373767"/>
            <a:ext cx="1510070" cy="502920"/>
          </a:xfrm>
          <a:prstGeom prst="rect">
            <a:avLst/>
          </a:prstGeom>
          <a:noFill/>
          <a:ln>
            <a:noFill/>
          </a:ln>
          <a:effectLst/>
        </p:spPr>
        <p:txBody>
          <a:bodyPr vert="horz" lIns="0" tIns="37719" rIns="75438" bIns="37719" rtlCol="0" anchor="b">
            <a:no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6822" marR="0" lvl="0" indent="-277654" algn="ctr" defTabSz="754361" rtl="0" eaLnBrk="1" fontAlgn="ctr" latinLnBrk="0" hangingPunct="1">
              <a:lnSpc>
                <a:spcPct val="85000"/>
              </a:lnSpc>
              <a:spcBef>
                <a:spcPct val="0"/>
              </a:spcBef>
              <a:spcAft>
                <a:spcPts val="0"/>
              </a:spcAft>
              <a:buClrTx/>
              <a:buSzPct val="100000"/>
              <a:buFont typeface="Arial" panose="020B0604020202020204" pitchFamily="34" charset="0"/>
              <a:buNone/>
              <a:tabLst/>
              <a:defRPr/>
            </a:pPr>
            <a:r>
              <a:rPr kumimoji="0" lang="en-US" sz="1650" b="1" i="0" u="none" strike="noStrike" kern="1200" cap="all" spc="-83" normalizeH="0" baseline="0" noProof="1">
                <a:ln>
                  <a:noFill/>
                </a:ln>
                <a:solidFill>
                  <a:schemeClr val="accent1"/>
                </a:solidFill>
                <a:effectLst/>
                <a:uLnTx/>
                <a:uFillTx/>
                <a:latin typeface="Cavolini"/>
                <a:ea typeface="+mn-ea"/>
                <a:cs typeface="Arial" panose="020B0604020202020204" pitchFamily="34" charset="0"/>
              </a:rPr>
              <a:t>Syncope</a:t>
            </a:r>
          </a:p>
        </p:txBody>
      </p:sp>
      <p:pic>
        <p:nvPicPr>
          <p:cNvPr id="17" name="Graphic 16">
            <a:extLst>
              <a:ext uri="{FF2B5EF4-FFF2-40B4-BE49-F238E27FC236}">
                <a16:creationId xmlns:a16="http://schemas.microsoft.com/office/drawing/2014/main" id="{5D3EBB6F-B9F1-0616-BF17-28E2C164EF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28218" y="-71838"/>
            <a:ext cx="589559" cy="555382"/>
          </a:xfrm>
          <a:prstGeom prst="rect">
            <a:avLst/>
          </a:prstGeom>
        </p:spPr>
      </p:pic>
      <p:pic>
        <p:nvPicPr>
          <p:cNvPr id="18" name="Graphic 17">
            <a:extLst>
              <a:ext uri="{FF2B5EF4-FFF2-40B4-BE49-F238E27FC236}">
                <a16:creationId xmlns:a16="http://schemas.microsoft.com/office/drawing/2014/main" id="{EA22D8A3-F871-9442-EA3A-FC9890C801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911379">
            <a:off x="8677670" y="412250"/>
            <a:ext cx="402480" cy="339756"/>
          </a:xfrm>
          <a:prstGeom prst="rect">
            <a:avLst/>
          </a:prstGeom>
        </p:spPr>
      </p:pic>
      <p:sp>
        <p:nvSpPr>
          <p:cNvPr id="31" name="TextBox 30">
            <a:extLst>
              <a:ext uri="{FF2B5EF4-FFF2-40B4-BE49-F238E27FC236}">
                <a16:creationId xmlns:a16="http://schemas.microsoft.com/office/drawing/2014/main" id="{E5BC2286-8123-3233-CF49-A5380A4EB6B4}"/>
              </a:ext>
            </a:extLst>
          </p:cNvPr>
          <p:cNvSpPr txBox="1"/>
          <p:nvPr/>
        </p:nvSpPr>
        <p:spPr>
          <a:xfrm>
            <a:off x="177797" y="1216759"/>
            <a:ext cx="10058400" cy="6186309"/>
          </a:xfrm>
          <a:prstGeom prst="rect">
            <a:avLst/>
          </a:prstGeom>
          <a:noFill/>
        </p:spPr>
        <p:txBody>
          <a:bodyPr wrap="square" numCol="1" rtlCol="0">
            <a:spAutoFit/>
          </a:bodyPr>
          <a:lstStyle>
            <a:defPPr>
              <a:defRPr lang="en-US"/>
            </a:defPPr>
            <a:lvl1pPr marL="400050" indent="-400050">
              <a:buFont typeface="+mj-lt"/>
              <a:buAutoNum type="romanUcPeriod"/>
              <a:defRPr/>
            </a:lvl1pPr>
            <a:lvl2pPr marL="857250" lvl="1" indent="-400050">
              <a:buFont typeface="+mj-lt"/>
              <a:buAutoNum type="alphaLcParenR"/>
              <a:defRPr/>
            </a:lvl2pPr>
          </a:lstStyle>
          <a:p>
            <a:pPr marL="0" indent="0" fontAlgn="base">
              <a:buNone/>
            </a:pPr>
            <a:r>
              <a:rPr lang="en-US" dirty="0"/>
              <a:t>Syncope Contains a wide differential diagnosis</a:t>
            </a:r>
          </a:p>
          <a:p>
            <a:pPr marL="0" indent="0" fontAlgn="base">
              <a:buNone/>
            </a:pPr>
            <a:endParaRPr lang="en-US" dirty="0"/>
          </a:p>
          <a:p>
            <a:pPr marL="0" indent="0" fontAlgn="base">
              <a:buNone/>
            </a:pPr>
            <a:r>
              <a:rPr lang="en-US" dirty="0"/>
              <a:t>There are[-no risk factors such as Abnormal EKG, history of cardiac disease/heart failure, Persistently low blood pressure, shortness of breath with event. No family history of sudden cardiac death-] </a:t>
            </a:r>
          </a:p>
          <a:p>
            <a:pPr marL="0" indent="0" fontAlgn="base">
              <a:buNone/>
            </a:pPr>
            <a:endParaRPr lang="en-US" dirty="0"/>
          </a:p>
          <a:p>
            <a:pPr marL="0" indent="0" fontAlgn="base">
              <a:buNone/>
            </a:pPr>
            <a:r>
              <a:rPr lang="en-US" dirty="0"/>
              <a:t>[-Will consider EKG and cardiac chemistry evaluation to evaluate for a cardiac component.-]</a:t>
            </a:r>
          </a:p>
          <a:p>
            <a:pPr marL="0" indent="0" fontAlgn="base">
              <a:buNone/>
            </a:pPr>
            <a:endParaRPr lang="en-US" dirty="0"/>
          </a:p>
          <a:p>
            <a:pPr marL="0" indent="0" fontAlgn="base">
              <a:buNone/>
            </a:pPr>
            <a:r>
              <a:rPr lang="en-US" dirty="0"/>
              <a:t>[-Will consider CT Scan to look for trauma or irregularity-]</a:t>
            </a:r>
          </a:p>
          <a:p>
            <a:pPr marL="0" indent="0" fontAlgn="base">
              <a:buNone/>
            </a:pPr>
            <a:endParaRPr lang="en-US" dirty="0"/>
          </a:p>
          <a:p>
            <a:pPr marL="0" indent="0" fontAlgn="base">
              <a:buNone/>
            </a:pPr>
            <a:r>
              <a:rPr lang="en-US" dirty="0"/>
              <a:t>No tongue injury or incontinence to suggest seizure</a:t>
            </a:r>
          </a:p>
          <a:p>
            <a:pPr marL="0" indent="0" fontAlgn="base">
              <a:buNone/>
            </a:pPr>
            <a:endParaRPr lang="en-US" dirty="0"/>
          </a:p>
          <a:p>
            <a:pPr marL="0" indent="0" fontAlgn="base">
              <a:buNone/>
            </a:pPr>
            <a:r>
              <a:rPr lang="en-US" dirty="0"/>
              <a:t>CBC to look for anemia or evidence of infection. Electrolytes to look for evidence of end organ damage or acidosis.</a:t>
            </a:r>
          </a:p>
          <a:p>
            <a:pPr marL="0" indent="0" fontAlgn="base">
              <a:buNone/>
            </a:pPr>
            <a:endParaRPr lang="en-US" dirty="0"/>
          </a:p>
          <a:p>
            <a:pPr marL="0" indent="0" fontAlgn="base">
              <a:buNone/>
            </a:pPr>
            <a:r>
              <a:rPr lang="en-US" dirty="0"/>
              <a:t>Will discuss Anxiety. Will check a TSH to look for an atypical cause of syncope.</a:t>
            </a:r>
          </a:p>
          <a:p>
            <a:pPr marL="0" indent="0" fontAlgn="base">
              <a:buNone/>
            </a:pPr>
            <a:endParaRPr lang="en-US" dirty="0"/>
          </a:p>
          <a:p>
            <a:pPr marL="0" indent="0" fontAlgn="base">
              <a:buNone/>
            </a:pPr>
            <a:r>
              <a:rPr lang="en-US" dirty="0"/>
              <a:t>Common but with less mortality can include a neurocardiogenic, carotid sinus sensitivity, orthostasis, and medication-related or substance abuse process.</a:t>
            </a:r>
          </a:p>
        </p:txBody>
      </p:sp>
    </p:spTree>
    <p:custDataLst>
      <p:tags r:id="rId1"/>
    </p:custDataLst>
    <p:extLst>
      <p:ext uri="{BB962C8B-B14F-4D97-AF65-F5344CB8AC3E}">
        <p14:creationId xmlns:p14="http://schemas.microsoft.com/office/powerpoint/2010/main" val="703283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4EDCC3-6942-C0FF-3D58-E662378B71A7}"/>
              </a:ext>
            </a:extLst>
          </p:cNvPr>
          <p:cNvSpPr txBox="1"/>
          <p:nvPr/>
        </p:nvSpPr>
        <p:spPr>
          <a:xfrm>
            <a:off x="0" y="2926080"/>
            <a:ext cx="10058400" cy="1107996"/>
          </a:xfrm>
          <a:prstGeom prst="rect">
            <a:avLst/>
          </a:prstGeom>
          <a:noFill/>
        </p:spPr>
        <p:txBody>
          <a:bodyPr wrap="square" rtlCol="0">
            <a:spAutoFit/>
          </a:bodyPr>
          <a:lstStyle/>
          <a:p>
            <a:pPr algn="ctr"/>
            <a:r>
              <a:rPr lang="en-US" sz="6600" dirty="0">
                <a:solidFill>
                  <a:schemeClr val="accent1"/>
                </a:solidFill>
              </a:rPr>
              <a:t>Smarter-Chart.com</a:t>
            </a:r>
          </a:p>
        </p:txBody>
      </p:sp>
    </p:spTree>
    <p:extLst>
      <p:ext uri="{BB962C8B-B14F-4D97-AF65-F5344CB8AC3E}">
        <p14:creationId xmlns:p14="http://schemas.microsoft.com/office/powerpoint/2010/main" val="3378083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7D9D1-5B7E-5009-F226-F80DA00661E5}"/>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723A24D9-64C9-0D65-EE46-6DB59C9E5634}"/>
              </a:ext>
            </a:extLst>
          </p:cNvPr>
          <p:cNvSpPr txBox="1"/>
          <p:nvPr>
            <p:custDataLst>
              <p:tags r:id="rId2"/>
            </p:custDataLst>
          </p:nvPr>
        </p:nvSpPr>
        <p:spPr>
          <a:xfrm>
            <a:off x="1709819" y="2188845"/>
            <a:ext cx="6638763" cy="2979030"/>
          </a:xfrm>
          <a:prstGeom prst="rect">
            <a:avLst/>
          </a:prstGeom>
        </p:spPr>
        <p:txBody>
          <a:bodyPr vert="horz" lIns="0" tIns="37719" rIns="75438" bIns="37719" rtlCol="0" anchor="ctr">
            <a:normAutofit/>
          </a:bodyPr>
          <a:lstStyle>
            <a:defPPr>
              <a:defRPr lang="en-US"/>
            </a:defPPr>
            <a:lvl1pPr defTabSz="914377">
              <a:lnSpc>
                <a:spcPct val="75000"/>
              </a:lnSpc>
              <a:spcBef>
                <a:spcPct val="0"/>
              </a:spcBef>
              <a:buNone/>
              <a:defRPr sz="5400" b="0" i="0" cap="none" spc="0" baseline="0">
                <a:latin typeface="+mj-lt"/>
                <a:ea typeface="+mj-ea"/>
                <a:cs typeface="+mj-cs"/>
              </a:defRPr>
            </a:lvl1pPr>
          </a:lstStyle>
          <a:p>
            <a:pPr marL="457200" marR="0" lvl="0" indent="-457200" defTabSz="754361" rtl="0" eaLnBrk="1" fontAlgn="auto" latinLnBrk="0" hangingPunct="1">
              <a:lnSpc>
                <a:spcPct val="75000"/>
              </a:lnSpc>
              <a:spcBef>
                <a:spcPct val="0"/>
              </a:spcBef>
              <a:spcAft>
                <a:spcPts val="0"/>
              </a:spcAft>
              <a:buClrTx/>
              <a:buSzTx/>
              <a:buFont typeface="Arial" panose="020B0604020202020204" pitchFamily="34" charset="0"/>
              <a:buChar char="•"/>
              <a:tabLst/>
              <a:defRPr/>
            </a:pPr>
            <a:r>
              <a:rPr kumimoji="0" lang="en-US" sz="3200" b="1" i="0" u="none" strike="noStrike" kern="1200" cap="none" spc="0" normalizeH="0" baseline="0" noProof="1">
                <a:ln>
                  <a:noFill/>
                </a:ln>
                <a:solidFill>
                  <a:srgbClr val="F3F8FA"/>
                </a:solidFill>
                <a:effectLst/>
                <a:uLnTx/>
                <a:uFillTx/>
                <a:latin typeface="Cavolini"/>
                <a:ea typeface="+mj-ea"/>
                <a:cs typeface="+mj-cs"/>
              </a:rPr>
              <a:t>Arrhythmias</a:t>
            </a:r>
          </a:p>
          <a:p>
            <a:pPr marL="457200" marR="0" lvl="0" indent="-457200" defTabSz="754361" rtl="0" eaLnBrk="1" fontAlgn="auto" latinLnBrk="0" hangingPunct="1">
              <a:lnSpc>
                <a:spcPct val="75000"/>
              </a:lnSpc>
              <a:spcBef>
                <a:spcPct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1">
              <a:ln>
                <a:noFill/>
              </a:ln>
              <a:solidFill>
                <a:srgbClr val="F3F8FA"/>
              </a:solidFill>
              <a:effectLst/>
              <a:uLnTx/>
              <a:uFillTx/>
              <a:latin typeface="Cavolini"/>
              <a:ea typeface="+mj-ea"/>
              <a:cs typeface="+mj-cs"/>
            </a:endParaRPr>
          </a:p>
          <a:p>
            <a:pPr marL="457200" marR="0" lvl="0" indent="-457200" defTabSz="754361" rtl="0" eaLnBrk="1" fontAlgn="auto" latinLnBrk="0" hangingPunct="1">
              <a:lnSpc>
                <a:spcPct val="75000"/>
              </a:lnSpc>
              <a:spcBef>
                <a:spcPct val="0"/>
              </a:spcBef>
              <a:spcAft>
                <a:spcPts val="0"/>
              </a:spcAft>
              <a:buClrTx/>
              <a:buSzTx/>
              <a:buFont typeface="Arial" panose="020B0604020202020204" pitchFamily="34" charset="0"/>
              <a:buChar char="•"/>
              <a:tabLst/>
              <a:defRPr/>
            </a:pPr>
            <a:r>
              <a:rPr kumimoji="0" lang="en-US" sz="3200" b="1" i="0" u="none" strike="noStrike" kern="1200" cap="none" spc="0" normalizeH="0" baseline="0" noProof="1">
                <a:ln>
                  <a:noFill/>
                </a:ln>
                <a:solidFill>
                  <a:srgbClr val="F3F8FA"/>
                </a:solidFill>
                <a:effectLst/>
                <a:uLnTx/>
                <a:uFillTx/>
                <a:latin typeface="Cavolini"/>
                <a:ea typeface="+mj-ea"/>
                <a:cs typeface="+mj-cs"/>
              </a:rPr>
              <a:t>Aortic Stenosis</a:t>
            </a:r>
          </a:p>
          <a:p>
            <a:pPr marL="457200" marR="0" lvl="0" indent="-457200" defTabSz="754361" rtl="0" eaLnBrk="1" fontAlgn="auto" latinLnBrk="0" hangingPunct="1">
              <a:lnSpc>
                <a:spcPct val="75000"/>
              </a:lnSpc>
              <a:spcBef>
                <a:spcPct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1">
              <a:ln>
                <a:noFill/>
              </a:ln>
              <a:solidFill>
                <a:srgbClr val="F3F8FA"/>
              </a:solidFill>
              <a:effectLst/>
              <a:uLnTx/>
              <a:uFillTx/>
              <a:latin typeface="Cavolini"/>
              <a:ea typeface="+mj-ea"/>
              <a:cs typeface="+mj-cs"/>
            </a:endParaRPr>
          </a:p>
          <a:p>
            <a:pPr marL="457200" marR="0" lvl="0" indent="-457200" defTabSz="754361" rtl="0" eaLnBrk="1" fontAlgn="auto" latinLnBrk="0" hangingPunct="1">
              <a:lnSpc>
                <a:spcPct val="75000"/>
              </a:lnSpc>
              <a:spcBef>
                <a:spcPct val="0"/>
              </a:spcBef>
              <a:spcAft>
                <a:spcPts val="0"/>
              </a:spcAft>
              <a:buClrTx/>
              <a:buSzTx/>
              <a:buFont typeface="Arial" panose="020B0604020202020204" pitchFamily="34" charset="0"/>
              <a:buChar char="•"/>
              <a:tabLst/>
              <a:defRPr/>
            </a:pPr>
            <a:r>
              <a:rPr kumimoji="0" lang="en-US" sz="3200" b="1" i="0" u="none" strike="noStrike" kern="1200" cap="none" spc="0" normalizeH="0" baseline="0" noProof="1">
                <a:ln>
                  <a:noFill/>
                </a:ln>
                <a:solidFill>
                  <a:srgbClr val="F3F8FA"/>
                </a:solidFill>
                <a:effectLst/>
                <a:uLnTx/>
                <a:uFillTx/>
                <a:latin typeface="Cavolini"/>
                <a:ea typeface="+mj-ea"/>
                <a:cs typeface="+mj-cs"/>
              </a:rPr>
              <a:t>Cardiomyopathies</a:t>
            </a:r>
          </a:p>
          <a:p>
            <a:pPr marL="457200" marR="0" lvl="0" indent="-457200" defTabSz="754361" rtl="0" eaLnBrk="1" fontAlgn="auto" latinLnBrk="0" hangingPunct="1">
              <a:lnSpc>
                <a:spcPct val="75000"/>
              </a:lnSpc>
              <a:spcBef>
                <a:spcPct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1">
              <a:ln>
                <a:noFill/>
              </a:ln>
              <a:solidFill>
                <a:srgbClr val="F3F8FA"/>
              </a:solidFill>
              <a:effectLst/>
              <a:uLnTx/>
              <a:uFillTx/>
              <a:latin typeface="Cavolini"/>
              <a:ea typeface="+mj-ea"/>
              <a:cs typeface="+mj-cs"/>
            </a:endParaRPr>
          </a:p>
          <a:p>
            <a:pPr marL="457200" marR="0" lvl="0" indent="-457200" defTabSz="754361" rtl="0" eaLnBrk="1" fontAlgn="auto" latinLnBrk="0" hangingPunct="1">
              <a:lnSpc>
                <a:spcPct val="75000"/>
              </a:lnSpc>
              <a:spcBef>
                <a:spcPct val="0"/>
              </a:spcBef>
              <a:spcAft>
                <a:spcPts val="0"/>
              </a:spcAft>
              <a:buClrTx/>
              <a:buSzTx/>
              <a:buFont typeface="Arial" panose="020B0604020202020204" pitchFamily="34" charset="0"/>
              <a:buChar char="•"/>
              <a:tabLst/>
              <a:defRPr/>
            </a:pPr>
            <a:r>
              <a:rPr kumimoji="0" lang="en-US" sz="3200" b="1" i="0" u="none" strike="noStrike" kern="1200" cap="none" spc="0" normalizeH="0" baseline="0" noProof="1">
                <a:ln>
                  <a:noFill/>
                </a:ln>
                <a:solidFill>
                  <a:srgbClr val="F3F8FA"/>
                </a:solidFill>
                <a:effectLst/>
                <a:uLnTx/>
                <a:uFillTx/>
                <a:latin typeface="Cavolini"/>
                <a:ea typeface="+mj-ea"/>
                <a:cs typeface="+mj-cs"/>
              </a:rPr>
              <a:t>Pulmonary Embolism (PE)</a:t>
            </a:r>
          </a:p>
        </p:txBody>
      </p:sp>
      <p:sp>
        <p:nvSpPr>
          <p:cNvPr id="4" name="Text Placeholder 6">
            <a:extLst>
              <a:ext uri="{FF2B5EF4-FFF2-40B4-BE49-F238E27FC236}">
                <a16:creationId xmlns:a16="http://schemas.microsoft.com/office/drawing/2014/main" id="{55F2119D-5324-3843-5484-A16D4760D714}"/>
              </a:ext>
            </a:extLst>
          </p:cNvPr>
          <p:cNvSpPr txBox="1">
            <a:spLocks/>
          </p:cNvSpPr>
          <p:nvPr>
            <p:custDataLst>
              <p:tags r:id="rId3"/>
            </p:custDataLst>
          </p:nvPr>
        </p:nvSpPr>
        <p:spPr>
          <a:xfrm>
            <a:off x="2461561" y="325982"/>
            <a:ext cx="4961794" cy="1170059"/>
          </a:xfrm>
          <a:prstGeom prst="rect">
            <a:avLst/>
          </a:prstGeom>
          <a:noFill/>
          <a:ln>
            <a:noFill/>
          </a:ln>
          <a:effectLst/>
        </p:spPr>
        <p:txBody>
          <a:bodyPr vert="horz" lIns="0" tIns="37719" rIns="75438" bIns="37719" rtlCol="0" anchor="b">
            <a:no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6822" marR="0" lvl="0" indent="-277654" algn="ctr" defTabSz="754361" rtl="0" eaLnBrk="1" fontAlgn="ctr" latinLnBrk="0" hangingPunct="1">
              <a:lnSpc>
                <a:spcPct val="85000"/>
              </a:lnSpc>
              <a:spcBef>
                <a:spcPct val="0"/>
              </a:spcBef>
              <a:spcAft>
                <a:spcPts val="0"/>
              </a:spcAft>
              <a:buClrTx/>
              <a:buSzPct val="100000"/>
              <a:buFont typeface="Arial" panose="020B0604020202020204" pitchFamily="34" charset="0"/>
              <a:buNone/>
              <a:tabLst/>
              <a:defRPr/>
            </a:pPr>
            <a:r>
              <a:rPr kumimoji="0" lang="en-US" sz="3200" b="1" i="0" u="none" strike="noStrike" kern="1200" cap="all" spc="-83" normalizeH="0" baseline="0" noProof="1">
                <a:ln>
                  <a:noFill/>
                </a:ln>
                <a:solidFill>
                  <a:srgbClr val="FFFF85"/>
                </a:solidFill>
                <a:effectLst/>
                <a:uLnTx/>
                <a:uFillTx/>
                <a:latin typeface="Cavolini"/>
                <a:ea typeface="+mn-ea"/>
                <a:cs typeface="Arial" panose="020B0604020202020204" pitchFamily="34" charset="0"/>
              </a:rPr>
              <a:t>Stuff we Taled about</a:t>
            </a:r>
            <a:r>
              <a:rPr kumimoji="0" lang="en-US" sz="3200" b="1" i="0" u="none" strike="noStrike" kern="1200" cap="all" spc="-83" normalizeH="0" noProof="1">
                <a:ln>
                  <a:noFill/>
                </a:ln>
                <a:solidFill>
                  <a:srgbClr val="FFFF85"/>
                </a:solidFill>
                <a:effectLst/>
                <a:uLnTx/>
                <a:uFillTx/>
                <a:latin typeface="Cavolini"/>
                <a:ea typeface="+mn-ea"/>
                <a:cs typeface="Arial" panose="020B0604020202020204" pitchFamily="34" charset="0"/>
              </a:rPr>
              <a:t> Already!</a:t>
            </a:r>
            <a:endParaRPr kumimoji="0" lang="en-US" sz="3200" b="1" i="0" u="none" strike="noStrike" kern="1200" cap="all" spc="-83" normalizeH="0" baseline="0" noProof="1">
              <a:ln>
                <a:noFill/>
              </a:ln>
              <a:solidFill>
                <a:srgbClr val="FFFF85"/>
              </a:solidFill>
              <a:effectLst/>
              <a:uLnTx/>
              <a:uFillTx/>
              <a:latin typeface="Cavolini"/>
              <a:ea typeface="+mn-ea"/>
              <a:cs typeface="Arial" panose="020B0604020202020204" pitchFamily="34" charset="0"/>
            </a:endParaRPr>
          </a:p>
        </p:txBody>
      </p:sp>
      <p:pic>
        <p:nvPicPr>
          <p:cNvPr id="8" name="Graphic 7">
            <a:extLst>
              <a:ext uri="{FF2B5EF4-FFF2-40B4-BE49-F238E27FC236}">
                <a16:creationId xmlns:a16="http://schemas.microsoft.com/office/drawing/2014/main" id="{C25BA26B-C499-D14F-7AE0-6A0A5E4252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2582645">
            <a:off x="4793532" y="-28773"/>
            <a:ext cx="471336" cy="335528"/>
          </a:xfrm>
          <a:prstGeom prst="rect">
            <a:avLst/>
          </a:prstGeom>
        </p:spPr>
      </p:pic>
      <p:pic>
        <p:nvPicPr>
          <p:cNvPr id="9" name="Graphic 8">
            <a:extLst>
              <a:ext uri="{FF2B5EF4-FFF2-40B4-BE49-F238E27FC236}">
                <a16:creationId xmlns:a16="http://schemas.microsoft.com/office/drawing/2014/main" id="{12A9A7A8-0B74-D778-5627-07269912BF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3217364">
            <a:off x="8373581" y="1914495"/>
            <a:ext cx="1542232" cy="1586296"/>
          </a:xfrm>
          <a:prstGeom prst="rect">
            <a:avLst/>
          </a:prstGeom>
        </p:spPr>
      </p:pic>
      <p:pic>
        <p:nvPicPr>
          <p:cNvPr id="10" name="Graphic 9">
            <a:extLst>
              <a:ext uri="{FF2B5EF4-FFF2-40B4-BE49-F238E27FC236}">
                <a16:creationId xmlns:a16="http://schemas.microsoft.com/office/drawing/2014/main" id="{089527DB-0FA5-752F-7B6F-9021ACDC41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508272">
            <a:off x="-492951" y="3662694"/>
            <a:ext cx="1948638" cy="1847847"/>
          </a:xfrm>
          <a:prstGeom prst="rect">
            <a:avLst/>
          </a:prstGeom>
        </p:spPr>
      </p:pic>
    </p:spTree>
    <p:custDataLst>
      <p:tags r:id="rId1"/>
    </p:custDataLst>
    <p:extLst>
      <p:ext uri="{BB962C8B-B14F-4D97-AF65-F5344CB8AC3E}">
        <p14:creationId xmlns:p14="http://schemas.microsoft.com/office/powerpoint/2010/main" val="600784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56251-BFA8-2BDA-C22B-EC1FE3C8A99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8751EC19-6241-F530-7862-8D15F6D25626}"/>
              </a:ext>
            </a:extLst>
          </p:cNvPr>
          <p:cNvSpPr>
            <a:spLocks noGrp="1"/>
          </p:cNvSpPr>
          <p:nvPr>
            <p:ph type="title"/>
            <p:custDataLst>
              <p:tags r:id="rId2"/>
            </p:custDataLst>
          </p:nvPr>
        </p:nvSpPr>
        <p:spPr>
          <a:xfrm>
            <a:off x="1996742" y="149051"/>
            <a:ext cx="6064915" cy="1152525"/>
          </a:xfrm>
        </p:spPr>
        <p:txBody>
          <a:bodyPr>
            <a:normAutofit/>
          </a:bodyPr>
          <a:lstStyle/>
          <a:p>
            <a:r>
              <a:rPr lang="en-US" noProof="1">
                <a:solidFill>
                  <a:schemeClr val="accent2"/>
                </a:solidFill>
              </a:rPr>
              <a:t>Stuff We haven’t talked about yet</a:t>
            </a:r>
          </a:p>
        </p:txBody>
      </p:sp>
      <p:sp>
        <p:nvSpPr>
          <p:cNvPr id="13" name="Text Placeholder 12">
            <a:extLst>
              <a:ext uri="{FF2B5EF4-FFF2-40B4-BE49-F238E27FC236}">
                <a16:creationId xmlns:a16="http://schemas.microsoft.com/office/drawing/2014/main" id="{BA156CDE-507B-318C-01E3-A5A77E5A23B7}"/>
              </a:ext>
            </a:extLst>
          </p:cNvPr>
          <p:cNvSpPr>
            <a:spLocks noGrp="1"/>
          </p:cNvSpPr>
          <p:nvPr>
            <p:ph type="body" idx="1"/>
            <p:custDataLst>
              <p:tags r:id="rId3"/>
            </p:custDataLst>
          </p:nvPr>
        </p:nvSpPr>
        <p:spPr>
          <a:xfrm>
            <a:off x="326771" y="2843250"/>
            <a:ext cx="3922776" cy="377190"/>
          </a:xfrm>
        </p:spPr>
        <p:txBody>
          <a:bodyPr vert="horz" lIns="0" tIns="37719" rIns="75438" bIns="37719" rtlCol="0" anchor="ctr">
            <a:noAutofit/>
          </a:bodyPr>
          <a:lstStyle/>
          <a:p>
            <a:pPr algn="ctr"/>
            <a:r>
              <a:rPr lang="en-US" sz="3200" noProof="1">
                <a:solidFill>
                  <a:schemeClr val="accent4"/>
                </a:solidFill>
              </a:rPr>
              <a:t>Neuro</a:t>
            </a:r>
          </a:p>
        </p:txBody>
      </p:sp>
      <p:sp>
        <p:nvSpPr>
          <p:cNvPr id="10" name="Content Placeholder 9">
            <a:extLst>
              <a:ext uri="{FF2B5EF4-FFF2-40B4-BE49-F238E27FC236}">
                <a16:creationId xmlns:a16="http://schemas.microsoft.com/office/drawing/2014/main" id="{B2BE3475-BD21-E466-0ED5-109EE9440998}"/>
              </a:ext>
            </a:extLst>
          </p:cNvPr>
          <p:cNvSpPr>
            <a:spLocks noGrp="1"/>
          </p:cNvSpPr>
          <p:nvPr>
            <p:ph sz="half" idx="2"/>
            <p:custDataLst>
              <p:tags r:id="rId4"/>
            </p:custDataLst>
          </p:nvPr>
        </p:nvSpPr>
        <p:spPr>
          <a:xfrm>
            <a:off x="326771" y="3570022"/>
            <a:ext cx="3922776" cy="2672868"/>
          </a:xfrm>
        </p:spPr>
        <p:txBody>
          <a:bodyPr lIns="0">
            <a:noAutofit/>
          </a:bodyPr>
          <a:lstStyle/>
          <a:p>
            <a:pPr marL="9168" indent="0" algn="ctr">
              <a:buNone/>
            </a:pPr>
            <a:r>
              <a:rPr lang="en-US" sz="2000" noProof="1"/>
              <a:t>Seizures and Transient Ischemic Attack (TIA). Vasovagal.</a:t>
            </a:r>
          </a:p>
        </p:txBody>
      </p:sp>
      <p:sp>
        <p:nvSpPr>
          <p:cNvPr id="14" name="Text Placeholder 13">
            <a:extLst>
              <a:ext uri="{FF2B5EF4-FFF2-40B4-BE49-F238E27FC236}">
                <a16:creationId xmlns:a16="http://schemas.microsoft.com/office/drawing/2014/main" id="{57206DF7-ABCA-9AC4-FA94-673CC46D7F0F}"/>
              </a:ext>
            </a:extLst>
          </p:cNvPr>
          <p:cNvSpPr>
            <a:spLocks noGrp="1"/>
          </p:cNvSpPr>
          <p:nvPr>
            <p:ph type="body" sz="quarter" idx="3"/>
            <p:custDataLst>
              <p:tags r:id="rId5"/>
            </p:custDataLst>
          </p:nvPr>
        </p:nvSpPr>
        <p:spPr>
          <a:xfrm>
            <a:off x="5585641" y="2833899"/>
            <a:ext cx="3922776" cy="377190"/>
          </a:xfrm>
        </p:spPr>
        <p:txBody>
          <a:bodyPr vert="horz" lIns="0" tIns="37719" rIns="75438" bIns="37719" rtlCol="0" anchor="ctr">
            <a:noAutofit/>
          </a:bodyPr>
          <a:lstStyle/>
          <a:p>
            <a:pPr algn="ctr"/>
            <a:r>
              <a:rPr lang="en-US" sz="3200" noProof="1">
                <a:solidFill>
                  <a:schemeClr val="accent4"/>
                </a:solidFill>
              </a:rPr>
              <a:t>Psychogenic</a:t>
            </a:r>
          </a:p>
        </p:txBody>
      </p:sp>
      <p:sp>
        <p:nvSpPr>
          <p:cNvPr id="11" name="Content Placeholder 10">
            <a:extLst>
              <a:ext uri="{FF2B5EF4-FFF2-40B4-BE49-F238E27FC236}">
                <a16:creationId xmlns:a16="http://schemas.microsoft.com/office/drawing/2014/main" id="{3CE02AF7-4AA3-E3FD-D704-EE31EB24EC78}"/>
              </a:ext>
            </a:extLst>
          </p:cNvPr>
          <p:cNvSpPr>
            <a:spLocks noGrp="1"/>
          </p:cNvSpPr>
          <p:nvPr>
            <p:ph sz="quarter" idx="4"/>
            <p:custDataLst>
              <p:tags r:id="rId6"/>
            </p:custDataLst>
          </p:nvPr>
        </p:nvSpPr>
        <p:spPr>
          <a:xfrm>
            <a:off x="5585641" y="3231679"/>
            <a:ext cx="3922776" cy="1282446"/>
          </a:xfrm>
        </p:spPr>
        <p:txBody>
          <a:bodyPr lIns="0">
            <a:noAutofit/>
          </a:bodyPr>
          <a:lstStyle/>
          <a:p>
            <a:pPr marL="9168" indent="0" algn="ctr">
              <a:buNone/>
            </a:pPr>
            <a:r>
              <a:rPr lang="en-US" sz="1800" noProof="1"/>
              <a:t>Hypoglycemia. TSH. Withdrawal.</a:t>
            </a:r>
          </a:p>
        </p:txBody>
      </p:sp>
      <p:sp>
        <p:nvSpPr>
          <p:cNvPr id="15" name="Text Placeholder 14">
            <a:extLst>
              <a:ext uri="{FF2B5EF4-FFF2-40B4-BE49-F238E27FC236}">
                <a16:creationId xmlns:a16="http://schemas.microsoft.com/office/drawing/2014/main" id="{FE7CA6A9-1C30-007E-68E9-22CED7E5071D}"/>
              </a:ext>
            </a:extLst>
          </p:cNvPr>
          <p:cNvSpPr>
            <a:spLocks noGrp="1"/>
          </p:cNvSpPr>
          <p:nvPr>
            <p:ph type="body" idx="13"/>
            <p:custDataLst>
              <p:tags r:id="rId7"/>
            </p:custDataLst>
          </p:nvPr>
        </p:nvSpPr>
        <p:spPr>
          <a:xfrm>
            <a:off x="4138881" y="5212851"/>
            <a:ext cx="3922776" cy="377190"/>
          </a:xfrm>
        </p:spPr>
        <p:txBody>
          <a:bodyPr vert="horz" lIns="0" tIns="37719" rIns="75438" bIns="37719" rtlCol="0" anchor="ctr">
            <a:noAutofit/>
          </a:bodyPr>
          <a:lstStyle/>
          <a:p>
            <a:pPr algn="ctr"/>
            <a:r>
              <a:rPr lang="en-US" sz="3200" noProof="1">
                <a:solidFill>
                  <a:schemeClr val="accent4"/>
                </a:solidFill>
              </a:rPr>
              <a:t>Electrolyte Imbalances</a:t>
            </a:r>
          </a:p>
        </p:txBody>
      </p:sp>
      <p:sp>
        <p:nvSpPr>
          <p:cNvPr id="12" name="Content Placeholder 11">
            <a:extLst>
              <a:ext uri="{FF2B5EF4-FFF2-40B4-BE49-F238E27FC236}">
                <a16:creationId xmlns:a16="http://schemas.microsoft.com/office/drawing/2014/main" id="{00AD225C-F001-253F-99E7-49D03E364FF1}"/>
              </a:ext>
            </a:extLst>
          </p:cNvPr>
          <p:cNvSpPr>
            <a:spLocks noGrp="1"/>
          </p:cNvSpPr>
          <p:nvPr>
            <p:ph sz="half" idx="14"/>
            <p:custDataLst>
              <p:tags r:id="rId8"/>
            </p:custDataLst>
          </p:nvPr>
        </p:nvSpPr>
        <p:spPr>
          <a:xfrm>
            <a:off x="4138881" y="5839918"/>
            <a:ext cx="3922776" cy="1282446"/>
          </a:xfrm>
        </p:spPr>
        <p:txBody>
          <a:bodyPr lIns="0">
            <a:noAutofit/>
          </a:bodyPr>
          <a:lstStyle/>
          <a:p>
            <a:pPr marL="9168" indent="0" algn="ctr">
              <a:buNone/>
            </a:pPr>
            <a:r>
              <a:rPr lang="en-US" sz="2000" noProof="1"/>
              <a:t>Hyponatremia, Glucose and Potas.sium</a:t>
            </a:r>
          </a:p>
        </p:txBody>
      </p:sp>
      <p:sp>
        <p:nvSpPr>
          <p:cNvPr id="7" name="Text Placeholder 6">
            <a:extLst>
              <a:ext uri="{FF2B5EF4-FFF2-40B4-BE49-F238E27FC236}">
                <a16:creationId xmlns:a16="http://schemas.microsoft.com/office/drawing/2014/main" id="{9A1833E2-7CF9-BCFC-D317-E08EDE82DC3F}"/>
              </a:ext>
            </a:extLst>
          </p:cNvPr>
          <p:cNvSpPr txBox="1">
            <a:spLocks/>
          </p:cNvSpPr>
          <p:nvPr>
            <p:custDataLst>
              <p:tags r:id="rId9"/>
            </p:custDataLst>
          </p:nvPr>
        </p:nvSpPr>
        <p:spPr>
          <a:xfrm rot="21000929">
            <a:off x="452019" y="1656612"/>
            <a:ext cx="1510070" cy="502920"/>
          </a:xfrm>
          <a:prstGeom prst="rect">
            <a:avLst/>
          </a:prstGeom>
          <a:noFill/>
          <a:ln>
            <a:noFill/>
          </a:ln>
          <a:effectLst/>
        </p:spPr>
        <p:txBody>
          <a:bodyPr vert="horz" lIns="0" tIns="37719" rIns="75438" bIns="37719" rtlCol="0" anchor="b">
            <a:no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6822" marR="0" lvl="0" indent="-277654" algn="ctr" defTabSz="754361" rtl="0" eaLnBrk="1" fontAlgn="ctr" latinLnBrk="0" hangingPunct="1">
              <a:lnSpc>
                <a:spcPct val="85000"/>
              </a:lnSpc>
              <a:spcBef>
                <a:spcPct val="0"/>
              </a:spcBef>
              <a:spcAft>
                <a:spcPts val="0"/>
              </a:spcAft>
              <a:buClrTx/>
              <a:buSzPct val="100000"/>
              <a:buFont typeface="Arial" panose="020B0604020202020204" pitchFamily="34" charset="0"/>
              <a:buNone/>
              <a:tabLst/>
              <a:defRPr/>
            </a:pPr>
            <a:r>
              <a:rPr kumimoji="0" lang="en-US" sz="1650" b="1" i="0" u="none" strike="noStrike" kern="1200" cap="all" spc="-83" normalizeH="0" baseline="0" noProof="1">
                <a:ln>
                  <a:noFill/>
                </a:ln>
                <a:solidFill>
                  <a:srgbClr val="FFFF85"/>
                </a:solidFill>
                <a:effectLst/>
                <a:uLnTx/>
                <a:uFillTx/>
                <a:latin typeface="Cavolini"/>
                <a:ea typeface="+mn-ea"/>
                <a:cs typeface="Arial" panose="020B0604020202020204" pitchFamily="34" charset="0"/>
              </a:rPr>
              <a:t>Overview</a:t>
            </a:r>
          </a:p>
        </p:txBody>
      </p:sp>
      <p:pic>
        <p:nvPicPr>
          <p:cNvPr id="17" name="Graphic 16">
            <a:extLst>
              <a:ext uri="{FF2B5EF4-FFF2-40B4-BE49-F238E27FC236}">
                <a16:creationId xmlns:a16="http://schemas.microsoft.com/office/drawing/2014/main" id="{4CB7BBFC-F377-8EA5-6C22-8E0BF6806B1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3723253">
            <a:off x="1058975" y="1736244"/>
            <a:ext cx="519117" cy="1100779"/>
          </a:xfrm>
          <a:prstGeom prst="rect">
            <a:avLst/>
          </a:prstGeom>
        </p:spPr>
      </p:pic>
      <p:pic>
        <p:nvPicPr>
          <p:cNvPr id="18" name="Graphic 17">
            <a:extLst>
              <a:ext uri="{FF2B5EF4-FFF2-40B4-BE49-F238E27FC236}">
                <a16:creationId xmlns:a16="http://schemas.microsoft.com/office/drawing/2014/main" id="{08248FA2-1E69-0996-D4A3-03E9D59C32D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193776">
            <a:off x="-276073" y="6275760"/>
            <a:ext cx="1575397" cy="584937"/>
          </a:xfrm>
          <a:prstGeom prst="rect">
            <a:avLst/>
          </a:prstGeom>
        </p:spPr>
      </p:pic>
      <p:pic>
        <p:nvPicPr>
          <p:cNvPr id="19" name="Graphic 18">
            <a:extLst>
              <a:ext uri="{FF2B5EF4-FFF2-40B4-BE49-F238E27FC236}">
                <a16:creationId xmlns:a16="http://schemas.microsoft.com/office/drawing/2014/main" id="{84DBADB6-8184-62C1-7BF2-DA905FF7F36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193776">
            <a:off x="8336941" y="1245689"/>
            <a:ext cx="1700723" cy="631470"/>
          </a:xfrm>
          <a:prstGeom prst="rect">
            <a:avLst/>
          </a:prstGeom>
        </p:spPr>
      </p:pic>
      <p:pic>
        <p:nvPicPr>
          <p:cNvPr id="20" name="Graphic 19">
            <a:extLst>
              <a:ext uri="{FF2B5EF4-FFF2-40B4-BE49-F238E27FC236}">
                <a16:creationId xmlns:a16="http://schemas.microsoft.com/office/drawing/2014/main" id="{A12E187D-5812-0177-EEC9-D1B34BB710C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22708" y="1847011"/>
            <a:ext cx="257693" cy="318326"/>
          </a:xfrm>
          <a:prstGeom prst="rect">
            <a:avLst/>
          </a:prstGeom>
        </p:spPr>
      </p:pic>
      <p:pic>
        <p:nvPicPr>
          <p:cNvPr id="21" name="Graphic 20">
            <a:extLst>
              <a:ext uri="{FF2B5EF4-FFF2-40B4-BE49-F238E27FC236}">
                <a16:creationId xmlns:a16="http://schemas.microsoft.com/office/drawing/2014/main" id="{E48A0E83-15CB-01AA-A452-E7F63B71462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143462" y="2034321"/>
            <a:ext cx="408506" cy="504625"/>
          </a:xfrm>
          <a:prstGeom prst="rect">
            <a:avLst/>
          </a:prstGeom>
        </p:spPr>
      </p:pic>
    </p:spTree>
    <p:custDataLst>
      <p:tags r:id="rId1"/>
    </p:custDataLst>
    <p:extLst>
      <p:ext uri="{BB962C8B-B14F-4D97-AF65-F5344CB8AC3E}">
        <p14:creationId xmlns:p14="http://schemas.microsoft.com/office/powerpoint/2010/main" val="2225236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barn(inVertical)">
                                      <p:cBhvr>
                                        <p:cTn id="10" dur="5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barn(inVertical)">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barn(inVertical)">
                                      <p:cBhvr>
                                        <p:cTn id="23" dur="500"/>
                                        <p:tgtEl>
                                          <p:spTgt spid="15">
                                            <p:txEl>
                                              <p:pRg st="0" end="0"/>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barn(inVertical)">
                                      <p:cBhvr>
                                        <p:cTn id="2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0" grpId="0" build="p"/>
      <p:bldP spid="14" grpId="0" build="p"/>
      <p:bldP spid="11" grpId="0" build="p"/>
      <p:bldP spid="15" grpId="0" build="p"/>
      <p:bldP spid="12"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1BC0A-3D3B-F957-020A-26A5BD6B8F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DE52A1-1A62-D50E-160A-3F326AC5E339}"/>
              </a:ext>
            </a:extLst>
          </p:cNvPr>
          <p:cNvSpPr>
            <a:spLocks noGrp="1"/>
          </p:cNvSpPr>
          <p:nvPr>
            <p:ph type="title"/>
            <p:custDataLst>
              <p:tags r:id="rId2"/>
            </p:custDataLst>
          </p:nvPr>
        </p:nvSpPr>
        <p:spPr>
          <a:xfrm>
            <a:off x="1925238" y="122355"/>
            <a:ext cx="6064915" cy="1152525"/>
          </a:xfrm>
        </p:spPr>
        <p:txBody>
          <a:bodyPr anchor="ctr">
            <a:normAutofit fontScale="90000"/>
          </a:bodyPr>
          <a:lstStyle/>
          <a:p>
            <a:r>
              <a:rPr lang="en-US" noProof="1"/>
              <a:t>Neurological and Related Causes of Syncope</a:t>
            </a:r>
          </a:p>
        </p:txBody>
      </p:sp>
      <p:sp>
        <p:nvSpPr>
          <p:cNvPr id="7" name="Text Placeholder 6">
            <a:extLst>
              <a:ext uri="{FF2B5EF4-FFF2-40B4-BE49-F238E27FC236}">
                <a16:creationId xmlns:a16="http://schemas.microsoft.com/office/drawing/2014/main" id="{3215B172-5A04-55E0-F243-C98193808C32}"/>
              </a:ext>
            </a:extLst>
          </p:cNvPr>
          <p:cNvSpPr>
            <a:spLocks noGrp="1"/>
          </p:cNvSpPr>
          <p:nvPr>
            <p:ph type="body" idx="1"/>
            <p:custDataLst>
              <p:tags r:id="rId3"/>
            </p:custDataLst>
          </p:nvPr>
        </p:nvSpPr>
        <p:spPr>
          <a:xfrm>
            <a:off x="5710014" y="1206138"/>
            <a:ext cx="4560278" cy="471892"/>
          </a:xfrm>
          <a:noFill/>
        </p:spPr>
        <p:txBody>
          <a:bodyPr vert="horz" wrap="square" lIns="0" tIns="37719" rIns="75438" bIns="37719" rtlCol="0" anchor="b">
            <a:normAutofit/>
          </a:bodyPr>
          <a:lstStyle/>
          <a:p>
            <a:pPr algn="ctr"/>
            <a:r>
              <a:rPr lang="en-US" noProof="1">
                <a:solidFill>
                  <a:schemeClr val="accent2"/>
                </a:solidFill>
              </a:rPr>
              <a:t>Key Causes and Symptoms</a:t>
            </a:r>
          </a:p>
        </p:txBody>
      </p:sp>
      <p:sp>
        <p:nvSpPr>
          <p:cNvPr id="4" name="Content Placeholder 3">
            <a:extLst>
              <a:ext uri="{FF2B5EF4-FFF2-40B4-BE49-F238E27FC236}">
                <a16:creationId xmlns:a16="http://schemas.microsoft.com/office/drawing/2014/main" id="{33FD872A-52F4-5C86-5428-87E106CF69B8}"/>
              </a:ext>
            </a:extLst>
          </p:cNvPr>
          <p:cNvSpPr>
            <a:spLocks noGrp="1"/>
          </p:cNvSpPr>
          <p:nvPr>
            <p:ph sz="half" idx="2"/>
            <p:custDataLst>
              <p:tags r:id="rId4"/>
            </p:custDataLst>
          </p:nvPr>
        </p:nvSpPr>
        <p:spPr>
          <a:xfrm>
            <a:off x="3769148" y="2252648"/>
            <a:ext cx="6289252" cy="5397398"/>
          </a:xfrm>
        </p:spPr>
        <p:txBody>
          <a:bodyPr>
            <a:noAutofit/>
          </a:bodyPr>
          <a:lstStyle/>
          <a:p>
            <a:pPr>
              <a:buClr>
                <a:schemeClr val="accent2"/>
              </a:buClr>
            </a:pPr>
            <a:r>
              <a:rPr lang="en-US" sz="1800" noProof="1"/>
              <a:t>Neurological Causes</a:t>
            </a:r>
          </a:p>
          <a:p>
            <a:pPr lvl="1">
              <a:spcBef>
                <a:spcPts val="500"/>
              </a:spcBef>
              <a:buClr>
                <a:schemeClr val="accent2"/>
              </a:buClr>
            </a:pPr>
            <a:r>
              <a:rPr lang="en-US" sz="1800" noProof="1"/>
              <a:t>Seizures</a:t>
            </a:r>
          </a:p>
          <a:p>
            <a:pPr lvl="1">
              <a:spcBef>
                <a:spcPts val="500"/>
              </a:spcBef>
              <a:buClr>
                <a:schemeClr val="accent2"/>
              </a:buClr>
            </a:pPr>
            <a:r>
              <a:rPr lang="en-US" sz="1800" noProof="1"/>
              <a:t>Transient Ischemic Attack (TIA)</a:t>
            </a:r>
          </a:p>
          <a:p>
            <a:pPr lvl="1">
              <a:spcBef>
                <a:spcPts val="500"/>
              </a:spcBef>
              <a:buClr>
                <a:schemeClr val="accent2"/>
              </a:buClr>
            </a:pPr>
            <a:r>
              <a:rPr lang="en-US" sz="1800" noProof="1"/>
              <a:t>Stroke</a:t>
            </a:r>
          </a:p>
          <a:p>
            <a:pPr lvl="1">
              <a:spcBef>
                <a:spcPts val="500"/>
              </a:spcBef>
              <a:buClr>
                <a:schemeClr val="accent2"/>
              </a:buClr>
            </a:pPr>
            <a:r>
              <a:rPr lang="en-US" sz="1800" noProof="1"/>
              <a:t>Vasovagal</a:t>
            </a:r>
          </a:p>
          <a:p>
            <a:pPr>
              <a:buClr>
                <a:schemeClr val="accent2"/>
              </a:buClr>
            </a:pPr>
            <a:r>
              <a:rPr lang="en-US" sz="1800" noProof="1"/>
              <a:t>Metabolic and Endocrine Causes:</a:t>
            </a:r>
          </a:p>
          <a:p>
            <a:pPr lvl="1">
              <a:spcBef>
                <a:spcPts val="500"/>
              </a:spcBef>
              <a:buClr>
                <a:schemeClr val="accent2"/>
              </a:buClr>
            </a:pPr>
            <a:r>
              <a:rPr lang="en-US" sz="1800" noProof="1"/>
              <a:t>Hypoglycemia </a:t>
            </a:r>
          </a:p>
          <a:p>
            <a:pPr lvl="1">
              <a:spcBef>
                <a:spcPts val="500"/>
              </a:spcBef>
              <a:buClr>
                <a:schemeClr val="accent2"/>
              </a:buClr>
            </a:pPr>
            <a:r>
              <a:rPr lang="en-US" sz="1800" noProof="1"/>
              <a:t>Anemia</a:t>
            </a:r>
          </a:p>
          <a:p>
            <a:pPr lvl="1">
              <a:spcBef>
                <a:spcPts val="500"/>
              </a:spcBef>
              <a:buClr>
                <a:schemeClr val="accent2"/>
              </a:buClr>
            </a:pPr>
            <a:r>
              <a:rPr lang="en-US" sz="1800" noProof="1"/>
              <a:t>Electrolyte imbalance</a:t>
            </a:r>
          </a:p>
          <a:p>
            <a:pPr lvl="1">
              <a:spcBef>
                <a:spcPts val="500"/>
              </a:spcBef>
              <a:buClr>
                <a:schemeClr val="accent2"/>
              </a:buClr>
            </a:pPr>
            <a:r>
              <a:rPr lang="en-US" sz="1800" noProof="1"/>
              <a:t>Hyponatremia</a:t>
            </a:r>
          </a:p>
          <a:p>
            <a:pPr lvl="1">
              <a:spcBef>
                <a:spcPts val="500"/>
              </a:spcBef>
              <a:buClr>
                <a:schemeClr val="accent2"/>
              </a:buClr>
            </a:pPr>
            <a:r>
              <a:rPr lang="en-US" sz="1800" noProof="1"/>
              <a:t>Hypokalemia</a:t>
            </a:r>
          </a:p>
          <a:p>
            <a:pPr>
              <a:buClr>
                <a:schemeClr val="accent2"/>
              </a:buClr>
            </a:pPr>
            <a:r>
              <a:rPr lang="en-US" sz="1800" noProof="1"/>
              <a:t>Psychogenic Syncope </a:t>
            </a:r>
          </a:p>
          <a:p>
            <a:pPr lvl="1">
              <a:buClr>
                <a:schemeClr val="accent2"/>
              </a:buClr>
            </a:pPr>
            <a:r>
              <a:rPr lang="en-US" sz="1800" noProof="1"/>
              <a:t>Hyperventilation Syndrome</a:t>
            </a:r>
          </a:p>
          <a:p>
            <a:pPr lvl="1">
              <a:buClr>
                <a:schemeClr val="accent2"/>
              </a:buClr>
            </a:pPr>
            <a:r>
              <a:rPr lang="en-US" sz="1800" noProof="1"/>
              <a:t>Pseudo Seizures</a:t>
            </a:r>
          </a:p>
        </p:txBody>
      </p:sp>
      <p:pic>
        <p:nvPicPr>
          <p:cNvPr id="6" name="Picture Placeholder 8">
            <a:extLst>
              <a:ext uri="{FF2B5EF4-FFF2-40B4-BE49-F238E27FC236}">
                <a16:creationId xmlns:a16="http://schemas.microsoft.com/office/drawing/2014/main" id="{1ED9920A-D752-291F-7315-86D57C02168E}"/>
              </a:ext>
            </a:extLst>
          </p:cNvPr>
          <p:cNvPicPr>
            <a:picLocks noChangeAspect="1"/>
          </p:cNvPicPr>
          <p:nvPr>
            <p:custDataLst>
              <p:tags r:id="rId5"/>
            </p:custDataLst>
          </p:nvPr>
        </p:nvPicPr>
        <p:blipFill rotWithShape="1">
          <a:blip r:embed="rId8"/>
          <a:srcRect l="4" r="4"/>
          <a:stretch/>
        </p:blipFill>
        <p:spPr>
          <a:xfrm rot="21442820">
            <a:off x="816337" y="2880867"/>
            <a:ext cx="3000439" cy="3000688"/>
          </a:xfrm>
          <a:prstGeom prst="rect">
            <a:avLst/>
          </a:prstGeom>
          <a:ln w="9525">
            <a:noFill/>
          </a:ln>
        </p:spPr>
      </p:pic>
      <p:sp>
        <p:nvSpPr>
          <p:cNvPr id="10" name="Text Placeholder 6">
            <a:extLst>
              <a:ext uri="{FF2B5EF4-FFF2-40B4-BE49-F238E27FC236}">
                <a16:creationId xmlns:a16="http://schemas.microsoft.com/office/drawing/2014/main" id="{814F1DE4-D880-D874-D858-49F753ECA5CB}"/>
              </a:ext>
            </a:extLst>
          </p:cNvPr>
          <p:cNvSpPr txBox="1">
            <a:spLocks/>
          </p:cNvSpPr>
          <p:nvPr>
            <p:custDataLst>
              <p:tags r:id="rId6"/>
            </p:custDataLst>
          </p:nvPr>
        </p:nvSpPr>
        <p:spPr>
          <a:xfrm rot="21169521">
            <a:off x="389673" y="1998111"/>
            <a:ext cx="1510070" cy="502920"/>
          </a:xfrm>
          <a:prstGeom prst="rect">
            <a:avLst/>
          </a:prstGeom>
          <a:noFill/>
          <a:ln>
            <a:noFill/>
          </a:ln>
          <a:effectLst/>
        </p:spPr>
        <p:txBody>
          <a:bodyPr vert="horz" lIns="0" tIns="37719" rIns="75438" bIns="37719" rtlCol="0" anchor="b">
            <a:no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6822" marR="0" lvl="0" indent="-277654" algn="ctr" defTabSz="754361" rtl="0" eaLnBrk="1" fontAlgn="ctr" latinLnBrk="0" hangingPunct="1">
              <a:lnSpc>
                <a:spcPct val="85000"/>
              </a:lnSpc>
              <a:spcBef>
                <a:spcPct val="0"/>
              </a:spcBef>
              <a:spcAft>
                <a:spcPts val="0"/>
              </a:spcAft>
              <a:buClrTx/>
              <a:buSzPct val="100000"/>
              <a:buFont typeface="Arial" panose="020B0604020202020204" pitchFamily="34" charset="0"/>
              <a:buNone/>
              <a:tabLst/>
              <a:defRPr/>
            </a:pPr>
            <a:r>
              <a:rPr kumimoji="0" lang="en-US" sz="1650" b="1" i="0" u="none" strike="noStrike" kern="1200" cap="all" spc="-83" normalizeH="0" baseline="0" noProof="1">
                <a:ln>
                  <a:noFill/>
                </a:ln>
                <a:solidFill>
                  <a:srgbClr val="AFAEE1"/>
                </a:solidFill>
                <a:effectLst/>
                <a:uLnTx/>
                <a:uFillTx/>
                <a:latin typeface="Cavolini"/>
                <a:ea typeface="+mn-ea"/>
                <a:cs typeface="Arial" panose="020B0604020202020204" pitchFamily="34" charset="0"/>
              </a:rPr>
              <a:t>Causes</a:t>
            </a:r>
          </a:p>
        </p:txBody>
      </p:sp>
      <p:pic>
        <p:nvPicPr>
          <p:cNvPr id="11" name="Graphic 10">
            <a:extLst>
              <a:ext uri="{FF2B5EF4-FFF2-40B4-BE49-F238E27FC236}">
                <a16:creationId xmlns:a16="http://schemas.microsoft.com/office/drawing/2014/main" id="{C2EBA71A-5B74-1BD5-E675-696F83881F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855847">
            <a:off x="554497" y="2242033"/>
            <a:ext cx="1396661" cy="727256"/>
          </a:xfrm>
          <a:prstGeom prst="rect">
            <a:avLst/>
          </a:prstGeom>
        </p:spPr>
      </p:pic>
      <p:pic>
        <p:nvPicPr>
          <p:cNvPr id="15" name="Graphic 14">
            <a:extLst>
              <a:ext uri="{FF2B5EF4-FFF2-40B4-BE49-F238E27FC236}">
                <a16:creationId xmlns:a16="http://schemas.microsoft.com/office/drawing/2014/main" id="{764F62E8-CA6C-335E-ECCF-67710787D0C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6889565">
            <a:off x="589393" y="5619003"/>
            <a:ext cx="972598" cy="922291"/>
          </a:xfrm>
          <a:prstGeom prst="rect">
            <a:avLst/>
          </a:prstGeom>
        </p:spPr>
      </p:pic>
      <p:pic>
        <p:nvPicPr>
          <p:cNvPr id="16" name="Graphic 15">
            <a:extLst>
              <a:ext uri="{FF2B5EF4-FFF2-40B4-BE49-F238E27FC236}">
                <a16:creationId xmlns:a16="http://schemas.microsoft.com/office/drawing/2014/main" id="{74CE99F0-C004-4F55-7BC2-BB9B30DCFBE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4004948">
            <a:off x="3509982" y="2386220"/>
            <a:ext cx="518333" cy="368983"/>
          </a:xfrm>
          <a:prstGeom prst="rect">
            <a:avLst/>
          </a:prstGeom>
        </p:spPr>
      </p:pic>
    </p:spTree>
    <p:custDataLst>
      <p:tags r:id="rId1"/>
    </p:custDataLst>
    <p:extLst>
      <p:ext uri="{BB962C8B-B14F-4D97-AF65-F5344CB8AC3E}">
        <p14:creationId xmlns:p14="http://schemas.microsoft.com/office/powerpoint/2010/main" val="856905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style.rotation</p:attrName>
                                        </p:attrNameLst>
                                      </p:cBhvr>
                                      <p:tavLst>
                                        <p:tav tm="0">
                                          <p:val>
                                            <p:fltVal val="720"/>
                                          </p:val>
                                        </p:tav>
                                        <p:tav tm="100000">
                                          <p:val>
                                            <p:fltVal val="0"/>
                                          </p:val>
                                        </p:tav>
                                      </p:tavLst>
                                    </p:anim>
                                    <p:anim calcmode="lin" valueType="num">
                                      <p:cBhvr>
                                        <p:cTn id="9"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0" dur="1000" fill="hold"/>
                                        <p:tgtEl>
                                          <p:spTgt spid="4">
                                            <p:txEl>
                                              <p:pRg st="0" end="0"/>
                                            </p:txEl>
                                          </p:spTgt>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style.rotation</p:attrName>
                                        </p:attrNameLst>
                                      </p:cBhvr>
                                      <p:tavLst>
                                        <p:tav tm="0">
                                          <p:val>
                                            <p:fltVal val="720"/>
                                          </p:val>
                                        </p:tav>
                                        <p:tav tm="100000">
                                          <p:val>
                                            <p:fltVal val="0"/>
                                          </p:val>
                                        </p:tav>
                                      </p:tavLst>
                                    </p:anim>
                                    <p:anim calcmode="lin" valueType="num">
                                      <p:cBhvr>
                                        <p:cTn id="15"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4">
                                            <p:txEl>
                                              <p:pRg st="1" end="1"/>
                                            </p:txEl>
                                          </p:spTgt>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style.rotation</p:attrName>
                                        </p:attrNameLst>
                                      </p:cBhvr>
                                      <p:tavLst>
                                        <p:tav tm="0">
                                          <p:val>
                                            <p:fltVal val="720"/>
                                          </p:val>
                                        </p:tav>
                                        <p:tav tm="100000">
                                          <p:val>
                                            <p:fltVal val="0"/>
                                          </p:val>
                                        </p:tav>
                                      </p:tavLst>
                                    </p:anim>
                                    <p:anim calcmode="lin" valueType="num">
                                      <p:cBhvr>
                                        <p:cTn id="21"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2" dur="1000" fill="hold"/>
                                        <p:tgtEl>
                                          <p:spTgt spid="4">
                                            <p:txEl>
                                              <p:pRg st="2" end="2"/>
                                            </p:txEl>
                                          </p:spTgt>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style.rotation</p:attrName>
                                        </p:attrNameLst>
                                      </p:cBhvr>
                                      <p:tavLst>
                                        <p:tav tm="0">
                                          <p:val>
                                            <p:fltVal val="720"/>
                                          </p:val>
                                        </p:tav>
                                        <p:tav tm="100000">
                                          <p:val>
                                            <p:fltVal val="0"/>
                                          </p:val>
                                        </p:tav>
                                      </p:tavLst>
                                    </p:anim>
                                    <p:anim calcmode="lin" valueType="num">
                                      <p:cBhvr>
                                        <p:cTn id="27"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28" dur="1000" fill="hold"/>
                                        <p:tgtEl>
                                          <p:spTgt spid="4">
                                            <p:txEl>
                                              <p:pRg st="3" end="3"/>
                                            </p:txEl>
                                          </p:spTgt>
                                        </p:tgtEl>
                                        <p:attrNameLst>
                                          <p:attrName>ppt_w</p:attrName>
                                        </p:attrNameLst>
                                      </p:cBhvr>
                                      <p:tavLst>
                                        <p:tav tm="0">
                                          <p:val>
                                            <p:fltVal val="0"/>
                                          </p:val>
                                        </p:tav>
                                        <p:tav tm="100000">
                                          <p:val>
                                            <p:strVal val="#ppt_w"/>
                                          </p:val>
                                        </p:tav>
                                      </p:tavLst>
                                    </p:anim>
                                  </p:childTnLst>
                                </p:cTn>
                              </p:par>
                              <p:par>
                                <p:cTn id="29" presetID="35"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style.rotation</p:attrName>
                                        </p:attrNameLst>
                                      </p:cBhvr>
                                      <p:tavLst>
                                        <p:tav tm="0">
                                          <p:val>
                                            <p:fltVal val="720"/>
                                          </p:val>
                                        </p:tav>
                                        <p:tav tm="100000">
                                          <p:val>
                                            <p:fltVal val="0"/>
                                          </p:val>
                                        </p:tav>
                                      </p:tavLst>
                                    </p:anim>
                                    <p:anim calcmode="lin" valueType="num">
                                      <p:cBhvr>
                                        <p:cTn id="33"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34" dur="1000" fill="hold"/>
                                        <p:tgtEl>
                                          <p:spTgt spid="4">
                                            <p:txEl>
                                              <p:pRg st="4" end="4"/>
                                            </p:txEl>
                                          </p:spTgt>
                                        </p:tgtEl>
                                        <p:attrNameLst>
                                          <p:attrName>ppt_w</p:attrName>
                                        </p:attrNameLst>
                                      </p:cBhvr>
                                      <p:tavLst>
                                        <p:tav tm="0">
                                          <p:val>
                                            <p:fltVal val="0"/>
                                          </p:val>
                                        </p:tav>
                                        <p:tav tm="100000">
                                          <p:val>
                                            <p:strVal val="#ppt_w"/>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ntr" presetSubtype="0"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fade">
                                      <p:cBhvr>
                                        <p:cTn id="39" dur="1000"/>
                                        <p:tgtEl>
                                          <p:spTgt spid="4">
                                            <p:txEl>
                                              <p:pRg st="5" end="5"/>
                                            </p:txEl>
                                          </p:spTgt>
                                        </p:tgtEl>
                                      </p:cBhvr>
                                    </p:animEffect>
                                    <p:anim calcmode="lin" valueType="num">
                                      <p:cBhvr>
                                        <p:cTn id="40" dur="1000" fill="hold"/>
                                        <p:tgtEl>
                                          <p:spTgt spid="4">
                                            <p:txEl>
                                              <p:pRg st="5" end="5"/>
                                            </p:txEl>
                                          </p:spTgt>
                                        </p:tgtEl>
                                        <p:attrNameLst>
                                          <p:attrName>style.rotation</p:attrName>
                                        </p:attrNameLst>
                                      </p:cBhvr>
                                      <p:tavLst>
                                        <p:tav tm="0">
                                          <p:val>
                                            <p:fltVal val="720"/>
                                          </p:val>
                                        </p:tav>
                                        <p:tav tm="100000">
                                          <p:val>
                                            <p:fltVal val="0"/>
                                          </p:val>
                                        </p:tav>
                                      </p:tavLst>
                                    </p:anim>
                                    <p:anim calcmode="lin" valueType="num">
                                      <p:cBhvr>
                                        <p:cTn id="41"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42" dur="1000" fill="hold"/>
                                        <p:tgtEl>
                                          <p:spTgt spid="4">
                                            <p:txEl>
                                              <p:pRg st="5" end="5"/>
                                            </p:txEl>
                                          </p:spTgt>
                                        </p:tgtEl>
                                        <p:attrNameLst>
                                          <p:attrName>ppt_w</p:attrName>
                                        </p:attrNameLst>
                                      </p:cBhvr>
                                      <p:tavLst>
                                        <p:tav tm="0">
                                          <p:val>
                                            <p:fltVal val="0"/>
                                          </p:val>
                                        </p:tav>
                                        <p:tav tm="100000">
                                          <p:val>
                                            <p:strVal val="#ppt_w"/>
                                          </p:val>
                                        </p:tav>
                                      </p:tavLst>
                                    </p:anim>
                                  </p:childTnLst>
                                </p:cTn>
                              </p:par>
                              <p:par>
                                <p:cTn id="43" presetID="35" presetClass="entr" presetSubtype="0" fill="hold" nodeType="with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Effect transition="in" filter="fade">
                                      <p:cBhvr>
                                        <p:cTn id="45" dur="1000"/>
                                        <p:tgtEl>
                                          <p:spTgt spid="4">
                                            <p:txEl>
                                              <p:pRg st="6" end="6"/>
                                            </p:txEl>
                                          </p:spTgt>
                                        </p:tgtEl>
                                      </p:cBhvr>
                                    </p:animEffect>
                                    <p:anim calcmode="lin" valueType="num">
                                      <p:cBhvr>
                                        <p:cTn id="46" dur="1000" fill="hold"/>
                                        <p:tgtEl>
                                          <p:spTgt spid="4">
                                            <p:txEl>
                                              <p:pRg st="6" end="6"/>
                                            </p:txEl>
                                          </p:spTgt>
                                        </p:tgtEl>
                                        <p:attrNameLst>
                                          <p:attrName>style.rotation</p:attrName>
                                        </p:attrNameLst>
                                      </p:cBhvr>
                                      <p:tavLst>
                                        <p:tav tm="0">
                                          <p:val>
                                            <p:fltVal val="720"/>
                                          </p:val>
                                        </p:tav>
                                        <p:tav tm="100000">
                                          <p:val>
                                            <p:fltVal val="0"/>
                                          </p:val>
                                        </p:tav>
                                      </p:tavLst>
                                    </p:anim>
                                    <p:anim calcmode="lin" valueType="num">
                                      <p:cBhvr>
                                        <p:cTn id="47"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48" dur="1000" fill="hold"/>
                                        <p:tgtEl>
                                          <p:spTgt spid="4">
                                            <p:txEl>
                                              <p:pRg st="6" end="6"/>
                                            </p:txEl>
                                          </p:spTgt>
                                        </p:tgtEl>
                                        <p:attrNameLst>
                                          <p:attrName>ppt_w</p:attrName>
                                        </p:attrNameLst>
                                      </p:cBhvr>
                                      <p:tavLst>
                                        <p:tav tm="0">
                                          <p:val>
                                            <p:fltVal val="0"/>
                                          </p:val>
                                        </p:tav>
                                        <p:tav tm="100000">
                                          <p:val>
                                            <p:strVal val="#ppt_w"/>
                                          </p:val>
                                        </p:tav>
                                      </p:tavLst>
                                    </p:anim>
                                  </p:childTnLst>
                                </p:cTn>
                              </p:par>
                              <p:par>
                                <p:cTn id="49" presetID="35" presetClass="entr" presetSubtype="0" fill="hold" nodeType="withEffect">
                                  <p:stCondLst>
                                    <p:cond delay="0"/>
                                  </p:stCondLst>
                                  <p:childTnLst>
                                    <p:set>
                                      <p:cBhvr>
                                        <p:cTn id="50" dur="1" fill="hold">
                                          <p:stCondLst>
                                            <p:cond delay="0"/>
                                          </p:stCondLst>
                                        </p:cTn>
                                        <p:tgtEl>
                                          <p:spTgt spid="4">
                                            <p:txEl>
                                              <p:pRg st="7" end="7"/>
                                            </p:txEl>
                                          </p:spTgt>
                                        </p:tgtEl>
                                        <p:attrNameLst>
                                          <p:attrName>style.visibility</p:attrName>
                                        </p:attrNameLst>
                                      </p:cBhvr>
                                      <p:to>
                                        <p:strVal val="visible"/>
                                      </p:to>
                                    </p:set>
                                    <p:animEffect transition="in" filter="fade">
                                      <p:cBhvr>
                                        <p:cTn id="51" dur="1000"/>
                                        <p:tgtEl>
                                          <p:spTgt spid="4">
                                            <p:txEl>
                                              <p:pRg st="7" end="7"/>
                                            </p:txEl>
                                          </p:spTgt>
                                        </p:tgtEl>
                                      </p:cBhvr>
                                    </p:animEffect>
                                    <p:anim calcmode="lin" valueType="num">
                                      <p:cBhvr>
                                        <p:cTn id="52" dur="1000" fill="hold"/>
                                        <p:tgtEl>
                                          <p:spTgt spid="4">
                                            <p:txEl>
                                              <p:pRg st="7" end="7"/>
                                            </p:txEl>
                                          </p:spTgt>
                                        </p:tgtEl>
                                        <p:attrNameLst>
                                          <p:attrName>style.rotation</p:attrName>
                                        </p:attrNameLst>
                                      </p:cBhvr>
                                      <p:tavLst>
                                        <p:tav tm="0">
                                          <p:val>
                                            <p:fltVal val="720"/>
                                          </p:val>
                                        </p:tav>
                                        <p:tav tm="100000">
                                          <p:val>
                                            <p:fltVal val="0"/>
                                          </p:val>
                                        </p:tav>
                                      </p:tavLst>
                                    </p:anim>
                                    <p:anim calcmode="lin" valueType="num">
                                      <p:cBhvr>
                                        <p:cTn id="53" dur="1000" fill="hold"/>
                                        <p:tgtEl>
                                          <p:spTgt spid="4">
                                            <p:txEl>
                                              <p:pRg st="7" end="7"/>
                                            </p:txEl>
                                          </p:spTgt>
                                        </p:tgtEl>
                                        <p:attrNameLst>
                                          <p:attrName>ppt_h</p:attrName>
                                        </p:attrNameLst>
                                      </p:cBhvr>
                                      <p:tavLst>
                                        <p:tav tm="0">
                                          <p:val>
                                            <p:fltVal val="0"/>
                                          </p:val>
                                        </p:tav>
                                        <p:tav tm="100000">
                                          <p:val>
                                            <p:strVal val="#ppt_h"/>
                                          </p:val>
                                        </p:tav>
                                      </p:tavLst>
                                    </p:anim>
                                    <p:anim calcmode="lin" valueType="num">
                                      <p:cBhvr>
                                        <p:cTn id="54" dur="1000" fill="hold"/>
                                        <p:tgtEl>
                                          <p:spTgt spid="4">
                                            <p:txEl>
                                              <p:pRg st="7" end="7"/>
                                            </p:txEl>
                                          </p:spTgt>
                                        </p:tgtEl>
                                        <p:attrNameLst>
                                          <p:attrName>ppt_w</p:attrName>
                                        </p:attrNameLst>
                                      </p:cBhvr>
                                      <p:tavLst>
                                        <p:tav tm="0">
                                          <p:val>
                                            <p:fltVal val="0"/>
                                          </p:val>
                                        </p:tav>
                                        <p:tav tm="100000">
                                          <p:val>
                                            <p:strVal val="#ppt_w"/>
                                          </p:val>
                                        </p:tav>
                                      </p:tavLst>
                                    </p:anim>
                                  </p:childTnLst>
                                </p:cTn>
                              </p:par>
                              <p:par>
                                <p:cTn id="55" presetID="35" presetClass="entr" presetSubtype="0" fill="hold" nodeType="withEffect">
                                  <p:stCondLst>
                                    <p:cond delay="0"/>
                                  </p:stCondLst>
                                  <p:childTnLst>
                                    <p:set>
                                      <p:cBhvr>
                                        <p:cTn id="56" dur="1" fill="hold">
                                          <p:stCondLst>
                                            <p:cond delay="0"/>
                                          </p:stCondLst>
                                        </p:cTn>
                                        <p:tgtEl>
                                          <p:spTgt spid="4">
                                            <p:txEl>
                                              <p:pRg st="8" end="8"/>
                                            </p:txEl>
                                          </p:spTgt>
                                        </p:tgtEl>
                                        <p:attrNameLst>
                                          <p:attrName>style.visibility</p:attrName>
                                        </p:attrNameLst>
                                      </p:cBhvr>
                                      <p:to>
                                        <p:strVal val="visible"/>
                                      </p:to>
                                    </p:set>
                                    <p:animEffect transition="in" filter="fade">
                                      <p:cBhvr>
                                        <p:cTn id="57" dur="1000"/>
                                        <p:tgtEl>
                                          <p:spTgt spid="4">
                                            <p:txEl>
                                              <p:pRg st="8" end="8"/>
                                            </p:txEl>
                                          </p:spTgt>
                                        </p:tgtEl>
                                      </p:cBhvr>
                                    </p:animEffect>
                                    <p:anim calcmode="lin" valueType="num">
                                      <p:cBhvr>
                                        <p:cTn id="58" dur="1000" fill="hold"/>
                                        <p:tgtEl>
                                          <p:spTgt spid="4">
                                            <p:txEl>
                                              <p:pRg st="8" end="8"/>
                                            </p:txEl>
                                          </p:spTgt>
                                        </p:tgtEl>
                                        <p:attrNameLst>
                                          <p:attrName>style.rotation</p:attrName>
                                        </p:attrNameLst>
                                      </p:cBhvr>
                                      <p:tavLst>
                                        <p:tav tm="0">
                                          <p:val>
                                            <p:fltVal val="720"/>
                                          </p:val>
                                        </p:tav>
                                        <p:tav tm="100000">
                                          <p:val>
                                            <p:fltVal val="0"/>
                                          </p:val>
                                        </p:tav>
                                      </p:tavLst>
                                    </p:anim>
                                    <p:anim calcmode="lin" valueType="num">
                                      <p:cBhvr>
                                        <p:cTn id="59" dur="1000" fill="hold"/>
                                        <p:tgtEl>
                                          <p:spTgt spid="4">
                                            <p:txEl>
                                              <p:pRg st="8" end="8"/>
                                            </p:txEl>
                                          </p:spTgt>
                                        </p:tgtEl>
                                        <p:attrNameLst>
                                          <p:attrName>ppt_h</p:attrName>
                                        </p:attrNameLst>
                                      </p:cBhvr>
                                      <p:tavLst>
                                        <p:tav tm="0">
                                          <p:val>
                                            <p:fltVal val="0"/>
                                          </p:val>
                                        </p:tav>
                                        <p:tav tm="100000">
                                          <p:val>
                                            <p:strVal val="#ppt_h"/>
                                          </p:val>
                                        </p:tav>
                                      </p:tavLst>
                                    </p:anim>
                                    <p:anim calcmode="lin" valueType="num">
                                      <p:cBhvr>
                                        <p:cTn id="60" dur="1000" fill="hold"/>
                                        <p:tgtEl>
                                          <p:spTgt spid="4">
                                            <p:txEl>
                                              <p:pRg st="8" end="8"/>
                                            </p:txEl>
                                          </p:spTgt>
                                        </p:tgtEl>
                                        <p:attrNameLst>
                                          <p:attrName>ppt_w</p:attrName>
                                        </p:attrNameLst>
                                      </p:cBhvr>
                                      <p:tavLst>
                                        <p:tav tm="0">
                                          <p:val>
                                            <p:fltVal val="0"/>
                                          </p:val>
                                        </p:tav>
                                        <p:tav tm="100000">
                                          <p:val>
                                            <p:strVal val="#ppt_w"/>
                                          </p:val>
                                        </p:tav>
                                      </p:tavLst>
                                    </p:anim>
                                  </p:childTnLst>
                                </p:cTn>
                              </p:par>
                              <p:par>
                                <p:cTn id="61" presetID="35" presetClass="entr" presetSubtype="0" fill="hold" nodeType="withEffect">
                                  <p:stCondLst>
                                    <p:cond delay="0"/>
                                  </p:stCondLst>
                                  <p:childTnLst>
                                    <p:set>
                                      <p:cBhvr>
                                        <p:cTn id="62" dur="1" fill="hold">
                                          <p:stCondLst>
                                            <p:cond delay="0"/>
                                          </p:stCondLst>
                                        </p:cTn>
                                        <p:tgtEl>
                                          <p:spTgt spid="4">
                                            <p:txEl>
                                              <p:pRg st="9" end="9"/>
                                            </p:txEl>
                                          </p:spTgt>
                                        </p:tgtEl>
                                        <p:attrNameLst>
                                          <p:attrName>style.visibility</p:attrName>
                                        </p:attrNameLst>
                                      </p:cBhvr>
                                      <p:to>
                                        <p:strVal val="visible"/>
                                      </p:to>
                                    </p:set>
                                    <p:animEffect transition="in" filter="fade">
                                      <p:cBhvr>
                                        <p:cTn id="63" dur="1000"/>
                                        <p:tgtEl>
                                          <p:spTgt spid="4">
                                            <p:txEl>
                                              <p:pRg st="9" end="9"/>
                                            </p:txEl>
                                          </p:spTgt>
                                        </p:tgtEl>
                                      </p:cBhvr>
                                    </p:animEffect>
                                    <p:anim calcmode="lin" valueType="num">
                                      <p:cBhvr>
                                        <p:cTn id="64" dur="1000" fill="hold"/>
                                        <p:tgtEl>
                                          <p:spTgt spid="4">
                                            <p:txEl>
                                              <p:pRg st="9" end="9"/>
                                            </p:txEl>
                                          </p:spTgt>
                                        </p:tgtEl>
                                        <p:attrNameLst>
                                          <p:attrName>style.rotation</p:attrName>
                                        </p:attrNameLst>
                                      </p:cBhvr>
                                      <p:tavLst>
                                        <p:tav tm="0">
                                          <p:val>
                                            <p:fltVal val="720"/>
                                          </p:val>
                                        </p:tav>
                                        <p:tav tm="100000">
                                          <p:val>
                                            <p:fltVal val="0"/>
                                          </p:val>
                                        </p:tav>
                                      </p:tavLst>
                                    </p:anim>
                                    <p:anim calcmode="lin" valueType="num">
                                      <p:cBhvr>
                                        <p:cTn id="65" dur="1000" fill="hold"/>
                                        <p:tgtEl>
                                          <p:spTgt spid="4">
                                            <p:txEl>
                                              <p:pRg st="9" end="9"/>
                                            </p:txEl>
                                          </p:spTgt>
                                        </p:tgtEl>
                                        <p:attrNameLst>
                                          <p:attrName>ppt_h</p:attrName>
                                        </p:attrNameLst>
                                      </p:cBhvr>
                                      <p:tavLst>
                                        <p:tav tm="0">
                                          <p:val>
                                            <p:fltVal val="0"/>
                                          </p:val>
                                        </p:tav>
                                        <p:tav tm="100000">
                                          <p:val>
                                            <p:strVal val="#ppt_h"/>
                                          </p:val>
                                        </p:tav>
                                      </p:tavLst>
                                    </p:anim>
                                    <p:anim calcmode="lin" valueType="num">
                                      <p:cBhvr>
                                        <p:cTn id="66" dur="1000" fill="hold"/>
                                        <p:tgtEl>
                                          <p:spTgt spid="4">
                                            <p:txEl>
                                              <p:pRg st="9" end="9"/>
                                            </p:txEl>
                                          </p:spTgt>
                                        </p:tgtEl>
                                        <p:attrNameLst>
                                          <p:attrName>ppt_w</p:attrName>
                                        </p:attrNameLst>
                                      </p:cBhvr>
                                      <p:tavLst>
                                        <p:tav tm="0">
                                          <p:val>
                                            <p:fltVal val="0"/>
                                          </p:val>
                                        </p:tav>
                                        <p:tav tm="100000">
                                          <p:val>
                                            <p:strVal val="#ppt_w"/>
                                          </p:val>
                                        </p:tav>
                                      </p:tavLst>
                                    </p:anim>
                                  </p:childTnLst>
                                </p:cTn>
                              </p:par>
                              <p:par>
                                <p:cTn id="67" presetID="35" presetClass="entr" presetSubtype="0" fill="hold" nodeType="withEffect">
                                  <p:stCondLst>
                                    <p:cond delay="0"/>
                                  </p:stCondLst>
                                  <p:childTnLst>
                                    <p:set>
                                      <p:cBhvr>
                                        <p:cTn id="68" dur="1" fill="hold">
                                          <p:stCondLst>
                                            <p:cond delay="0"/>
                                          </p:stCondLst>
                                        </p:cTn>
                                        <p:tgtEl>
                                          <p:spTgt spid="4">
                                            <p:txEl>
                                              <p:pRg st="10" end="10"/>
                                            </p:txEl>
                                          </p:spTgt>
                                        </p:tgtEl>
                                        <p:attrNameLst>
                                          <p:attrName>style.visibility</p:attrName>
                                        </p:attrNameLst>
                                      </p:cBhvr>
                                      <p:to>
                                        <p:strVal val="visible"/>
                                      </p:to>
                                    </p:set>
                                    <p:animEffect transition="in" filter="fade">
                                      <p:cBhvr>
                                        <p:cTn id="69" dur="1000"/>
                                        <p:tgtEl>
                                          <p:spTgt spid="4">
                                            <p:txEl>
                                              <p:pRg st="10" end="10"/>
                                            </p:txEl>
                                          </p:spTgt>
                                        </p:tgtEl>
                                      </p:cBhvr>
                                    </p:animEffect>
                                    <p:anim calcmode="lin" valueType="num">
                                      <p:cBhvr>
                                        <p:cTn id="70" dur="1000" fill="hold"/>
                                        <p:tgtEl>
                                          <p:spTgt spid="4">
                                            <p:txEl>
                                              <p:pRg st="10" end="10"/>
                                            </p:txEl>
                                          </p:spTgt>
                                        </p:tgtEl>
                                        <p:attrNameLst>
                                          <p:attrName>style.rotation</p:attrName>
                                        </p:attrNameLst>
                                      </p:cBhvr>
                                      <p:tavLst>
                                        <p:tav tm="0">
                                          <p:val>
                                            <p:fltVal val="720"/>
                                          </p:val>
                                        </p:tav>
                                        <p:tav tm="100000">
                                          <p:val>
                                            <p:fltVal val="0"/>
                                          </p:val>
                                        </p:tav>
                                      </p:tavLst>
                                    </p:anim>
                                    <p:anim calcmode="lin" valueType="num">
                                      <p:cBhvr>
                                        <p:cTn id="71" dur="1000" fill="hold"/>
                                        <p:tgtEl>
                                          <p:spTgt spid="4">
                                            <p:txEl>
                                              <p:pRg st="10" end="10"/>
                                            </p:txEl>
                                          </p:spTgt>
                                        </p:tgtEl>
                                        <p:attrNameLst>
                                          <p:attrName>ppt_h</p:attrName>
                                        </p:attrNameLst>
                                      </p:cBhvr>
                                      <p:tavLst>
                                        <p:tav tm="0">
                                          <p:val>
                                            <p:fltVal val="0"/>
                                          </p:val>
                                        </p:tav>
                                        <p:tav tm="100000">
                                          <p:val>
                                            <p:strVal val="#ppt_h"/>
                                          </p:val>
                                        </p:tav>
                                      </p:tavLst>
                                    </p:anim>
                                    <p:anim calcmode="lin" valueType="num">
                                      <p:cBhvr>
                                        <p:cTn id="72" dur="1000" fill="hold"/>
                                        <p:tgtEl>
                                          <p:spTgt spid="4">
                                            <p:txEl>
                                              <p:pRg st="10" end="10"/>
                                            </p:txEl>
                                          </p:spTgt>
                                        </p:tgtEl>
                                        <p:attrNameLst>
                                          <p:attrName>ppt_w</p:attrName>
                                        </p:attrNameLst>
                                      </p:cBhvr>
                                      <p:tavLst>
                                        <p:tav tm="0">
                                          <p:val>
                                            <p:fltVal val="0"/>
                                          </p:val>
                                        </p:tav>
                                        <p:tav tm="100000">
                                          <p:val>
                                            <p:strVal val="#ppt_w"/>
                                          </p:val>
                                        </p:tav>
                                      </p:tavLst>
                                    </p:anim>
                                  </p:childTnLst>
                                </p:cTn>
                              </p:par>
                            </p:childTnLst>
                          </p:cTn>
                        </p:par>
                      </p:childTnLst>
                    </p:cTn>
                  </p:par>
                  <p:par>
                    <p:cTn id="73" fill="hold">
                      <p:stCondLst>
                        <p:cond delay="indefinite"/>
                      </p:stCondLst>
                      <p:childTnLst>
                        <p:par>
                          <p:cTn id="74" fill="hold">
                            <p:stCondLst>
                              <p:cond delay="0"/>
                            </p:stCondLst>
                            <p:childTnLst>
                              <p:par>
                                <p:cTn id="75" presetID="35" presetClass="entr" presetSubtype="0" fill="hold" nodeType="clickEffect">
                                  <p:stCondLst>
                                    <p:cond delay="0"/>
                                  </p:stCondLst>
                                  <p:childTnLst>
                                    <p:set>
                                      <p:cBhvr>
                                        <p:cTn id="76" dur="1" fill="hold">
                                          <p:stCondLst>
                                            <p:cond delay="0"/>
                                          </p:stCondLst>
                                        </p:cTn>
                                        <p:tgtEl>
                                          <p:spTgt spid="4">
                                            <p:txEl>
                                              <p:pRg st="11" end="11"/>
                                            </p:txEl>
                                          </p:spTgt>
                                        </p:tgtEl>
                                        <p:attrNameLst>
                                          <p:attrName>style.visibility</p:attrName>
                                        </p:attrNameLst>
                                      </p:cBhvr>
                                      <p:to>
                                        <p:strVal val="visible"/>
                                      </p:to>
                                    </p:set>
                                    <p:animEffect transition="in" filter="fade">
                                      <p:cBhvr>
                                        <p:cTn id="77" dur="1000"/>
                                        <p:tgtEl>
                                          <p:spTgt spid="4">
                                            <p:txEl>
                                              <p:pRg st="11" end="11"/>
                                            </p:txEl>
                                          </p:spTgt>
                                        </p:tgtEl>
                                      </p:cBhvr>
                                    </p:animEffect>
                                    <p:anim calcmode="lin" valueType="num">
                                      <p:cBhvr>
                                        <p:cTn id="78" dur="1000" fill="hold"/>
                                        <p:tgtEl>
                                          <p:spTgt spid="4">
                                            <p:txEl>
                                              <p:pRg st="11" end="11"/>
                                            </p:txEl>
                                          </p:spTgt>
                                        </p:tgtEl>
                                        <p:attrNameLst>
                                          <p:attrName>style.rotation</p:attrName>
                                        </p:attrNameLst>
                                      </p:cBhvr>
                                      <p:tavLst>
                                        <p:tav tm="0">
                                          <p:val>
                                            <p:fltVal val="720"/>
                                          </p:val>
                                        </p:tav>
                                        <p:tav tm="100000">
                                          <p:val>
                                            <p:fltVal val="0"/>
                                          </p:val>
                                        </p:tav>
                                      </p:tavLst>
                                    </p:anim>
                                    <p:anim calcmode="lin" valueType="num">
                                      <p:cBhvr>
                                        <p:cTn id="79" dur="1000" fill="hold"/>
                                        <p:tgtEl>
                                          <p:spTgt spid="4">
                                            <p:txEl>
                                              <p:pRg st="11" end="11"/>
                                            </p:txEl>
                                          </p:spTgt>
                                        </p:tgtEl>
                                        <p:attrNameLst>
                                          <p:attrName>ppt_h</p:attrName>
                                        </p:attrNameLst>
                                      </p:cBhvr>
                                      <p:tavLst>
                                        <p:tav tm="0">
                                          <p:val>
                                            <p:fltVal val="0"/>
                                          </p:val>
                                        </p:tav>
                                        <p:tav tm="100000">
                                          <p:val>
                                            <p:strVal val="#ppt_h"/>
                                          </p:val>
                                        </p:tav>
                                      </p:tavLst>
                                    </p:anim>
                                    <p:anim calcmode="lin" valueType="num">
                                      <p:cBhvr>
                                        <p:cTn id="80" dur="1000" fill="hold"/>
                                        <p:tgtEl>
                                          <p:spTgt spid="4">
                                            <p:txEl>
                                              <p:pRg st="11" end="11"/>
                                            </p:txEl>
                                          </p:spTgt>
                                        </p:tgtEl>
                                        <p:attrNameLst>
                                          <p:attrName>ppt_w</p:attrName>
                                        </p:attrNameLst>
                                      </p:cBhvr>
                                      <p:tavLst>
                                        <p:tav tm="0">
                                          <p:val>
                                            <p:fltVal val="0"/>
                                          </p:val>
                                        </p:tav>
                                        <p:tav tm="100000">
                                          <p:val>
                                            <p:strVal val="#ppt_w"/>
                                          </p:val>
                                        </p:tav>
                                      </p:tavLst>
                                    </p:anim>
                                  </p:childTnLst>
                                </p:cTn>
                              </p:par>
                              <p:par>
                                <p:cTn id="81" presetID="35" presetClass="entr" presetSubtype="0" fill="hold" nodeType="withEffect">
                                  <p:stCondLst>
                                    <p:cond delay="0"/>
                                  </p:stCondLst>
                                  <p:childTnLst>
                                    <p:set>
                                      <p:cBhvr>
                                        <p:cTn id="82" dur="1" fill="hold">
                                          <p:stCondLst>
                                            <p:cond delay="0"/>
                                          </p:stCondLst>
                                        </p:cTn>
                                        <p:tgtEl>
                                          <p:spTgt spid="4">
                                            <p:txEl>
                                              <p:pRg st="12" end="12"/>
                                            </p:txEl>
                                          </p:spTgt>
                                        </p:tgtEl>
                                        <p:attrNameLst>
                                          <p:attrName>style.visibility</p:attrName>
                                        </p:attrNameLst>
                                      </p:cBhvr>
                                      <p:to>
                                        <p:strVal val="visible"/>
                                      </p:to>
                                    </p:set>
                                    <p:animEffect transition="in" filter="fade">
                                      <p:cBhvr>
                                        <p:cTn id="83" dur="1000"/>
                                        <p:tgtEl>
                                          <p:spTgt spid="4">
                                            <p:txEl>
                                              <p:pRg st="12" end="12"/>
                                            </p:txEl>
                                          </p:spTgt>
                                        </p:tgtEl>
                                      </p:cBhvr>
                                    </p:animEffect>
                                    <p:anim calcmode="lin" valueType="num">
                                      <p:cBhvr>
                                        <p:cTn id="84" dur="1000" fill="hold"/>
                                        <p:tgtEl>
                                          <p:spTgt spid="4">
                                            <p:txEl>
                                              <p:pRg st="12" end="12"/>
                                            </p:txEl>
                                          </p:spTgt>
                                        </p:tgtEl>
                                        <p:attrNameLst>
                                          <p:attrName>style.rotation</p:attrName>
                                        </p:attrNameLst>
                                      </p:cBhvr>
                                      <p:tavLst>
                                        <p:tav tm="0">
                                          <p:val>
                                            <p:fltVal val="720"/>
                                          </p:val>
                                        </p:tav>
                                        <p:tav tm="100000">
                                          <p:val>
                                            <p:fltVal val="0"/>
                                          </p:val>
                                        </p:tav>
                                      </p:tavLst>
                                    </p:anim>
                                    <p:anim calcmode="lin" valueType="num">
                                      <p:cBhvr>
                                        <p:cTn id="85" dur="1000" fill="hold"/>
                                        <p:tgtEl>
                                          <p:spTgt spid="4">
                                            <p:txEl>
                                              <p:pRg st="12" end="12"/>
                                            </p:txEl>
                                          </p:spTgt>
                                        </p:tgtEl>
                                        <p:attrNameLst>
                                          <p:attrName>ppt_h</p:attrName>
                                        </p:attrNameLst>
                                      </p:cBhvr>
                                      <p:tavLst>
                                        <p:tav tm="0">
                                          <p:val>
                                            <p:fltVal val="0"/>
                                          </p:val>
                                        </p:tav>
                                        <p:tav tm="100000">
                                          <p:val>
                                            <p:strVal val="#ppt_h"/>
                                          </p:val>
                                        </p:tav>
                                      </p:tavLst>
                                    </p:anim>
                                    <p:anim calcmode="lin" valueType="num">
                                      <p:cBhvr>
                                        <p:cTn id="86" dur="1000" fill="hold"/>
                                        <p:tgtEl>
                                          <p:spTgt spid="4">
                                            <p:txEl>
                                              <p:pRg st="12" end="12"/>
                                            </p:txEl>
                                          </p:spTgt>
                                        </p:tgtEl>
                                        <p:attrNameLst>
                                          <p:attrName>ppt_w</p:attrName>
                                        </p:attrNameLst>
                                      </p:cBhvr>
                                      <p:tavLst>
                                        <p:tav tm="0">
                                          <p:val>
                                            <p:fltVal val="0"/>
                                          </p:val>
                                        </p:tav>
                                        <p:tav tm="100000">
                                          <p:val>
                                            <p:strVal val="#ppt_w"/>
                                          </p:val>
                                        </p:tav>
                                      </p:tavLst>
                                    </p:anim>
                                  </p:childTnLst>
                                </p:cTn>
                              </p:par>
                              <p:par>
                                <p:cTn id="87" presetID="35" presetClass="entr" presetSubtype="0" fill="hold" nodeType="withEffect">
                                  <p:stCondLst>
                                    <p:cond delay="0"/>
                                  </p:stCondLst>
                                  <p:childTnLst>
                                    <p:set>
                                      <p:cBhvr>
                                        <p:cTn id="88" dur="1" fill="hold">
                                          <p:stCondLst>
                                            <p:cond delay="0"/>
                                          </p:stCondLst>
                                        </p:cTn>
                                        <p:tgtEl>
                                          <p:spTgt spid="4">
                                            <p:txEl>
                                              <p:pRg st="13" end="13"/>
                                            </p:txEl>
                                          </p:spTgt>
                                        </p:tgtEl>
                                        <p:attrNameLst>
                                          <p:attrName>style.visibility</p:attrName>
                                        </p:attrNameLst>
                                      </p:cBhvr>
                                      <p:to>
                                        <p:strVal val="visible"/>
                                      </p:to>
                                    </p:set>
                                    <p:animEffect transition="in" filter="fade">
                                      <p:cBhvr>
                                        <p:cTn id="89" dur="1000"/>
                                        <p:tgtEl>
                                          <p:spTgt spid="4">
                                            <p:txEl>
                                              <p:pRg st="13" end="13"/>
                                            </p:txEl>
                                          </p:spTgt>
                                        </p:tgtEl>
                                      </p:cBhvr>
                                    </p:animEffect>
                                    <p:anim calcmode="lin" valueType="num">
                                      <p:cBhvr>
                                        <p:cTn id="90" dur="1000" fill="hold"/>
                                        <p:tgtEl>
                                          <p:spTgt spid="4">
                                            <p:txEl>
                                              <p:pRg st="13" end="13"/>
                                            </p:txEl>
                                          </p:spTgt>
                                        </p:tgtEl>
                                        <p:attrNameLst>
                                          <p:attrName>style.rotation</p:attrName>
                                        </p:attrNameLst>
                                      </p:cBhvr>
                                      <p:tavLst>
                                        <p:tav tm="0">
                                          <p:val>
                                            <p:fltVal val="720"/>
                                          </p:val>
                                        </p:tav>
                                        <p:tav tm="100000">
                                          <p:val>
                                            <p:fltVal val="0"/>
                                          </p:val>
                                        </p:tav>
                                      </p:tavLst>
                                    </p:anim>
                                    <p:anim calcmode="lin" valueType="num">
                                      <p:cBhvr>
                                        <p:cTn id="91" dur="1000" fill="hold"/>
                                        <p:tgtEl>
                                          <p:spTgt spid="4">
                                            <p:txEl>
                                              <p:pRg st="13" end="13"/>
                                            </p:txEl>
                                          </p:spTgt>
                                        </p:tgtEl>
                                        <p:attrNameLst>
                                          <p:attrName>ppt_h</p:attrName>
                                        </p:attrNameLst>
                                      </p:cBhvr>
                                      <p:tavLst>
                                        <p:tav tm="0">
                                          <p:val>
                                            <p:fltVal val="0"/>
                                          </p:val>
                                        </p:tav>
                                        <p:tav tm="100000">
                                          <p:val>
                                            <p:strVal val="#ppt_h"/>
                                          </p:val>
                                        </p:tav>
                                      </p:tavLst>
                                    </p:anim>
                                    <p:anim calcmode="lin" valueType="num">
                                      <p:cBhvr>
                                        <p:cTn id="92" dur="1000" fill="hold"/>
                                        <p:tgtEl>
                                          <p:spTgt spid="4">
                                            <p:txEl>
                                              <p:pRg st="13" end="13"/>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C78A6-E21E-D3F8-7E23-3927308EB68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1ECD7068-1421-8A7D-CF7E-2FFCEBE9C9E8}"/>
              </a:ext>
            </a:extLst>
          </p:cNvPr>
          <p:cNvSpPr>
            <a:spLocks noGrp="1"/>
          </p:cNvSpPr>
          <p:nvPr>
            <p:ph type="title"/>
            <p:custDataLst>
              <p:tags r:id="rId2"/>
            </p:custDataLst>
          </p:nvPr>
        </p:nvSpPr>
        <p:spPr>
          <a:xfrm>
            <a:off x="848678" y="1434465"/>
            <a:ext cx="8362698" cy="754380"/>
          </a:xfrm>
        </p:spPr>
        <p:txBody>
          <a:bodyPr vert="horz" lIns="0" tIns="37719" rIns="75438" bIns="37719" rtlCol="0" anchor="b">
            <a:normAutofit/>
          </a:bodyPr>
          <a:lstStyle/>
          <a:p>
            <a:pPr algn="ctr"/>
            <a:r>
              <a:rPr lang="en-US" noProof="1"/>
              <a:t>Seizure Response Timeline</a:t>
            </a:r>
          </a:p>
        </p:txBody>
      </p:sp>
      <p:sp>
        <p:nvSpPr>
          <p:cNvPr id="10" name="Content Placeholder 9">
            <a:extLst>
              <a:ext uri="{FF2B5EF4-FFF2-40B4-BE49-F238E27FC236}">
                <a16:creationId xmlns:a16="http://schemas.microsoft.com/office/drawing/2014/main" id="{48926C2C-945A-7117-369B-0D0BBBFABE95}"/>
              </a:ext>
            </a:extLst>
          </p:cNvPr>
          <p:cNvSpPr>
            <a:spLocks noGrp="1"/>
          </p:cNvSpPr>
          <p:nvPr>
            <p:ph sz="half" idx="1"/>
            <p:custDataLst>
              <p:tags r:id="rId3"/>
            </p:custDataLst>
          </p:nvPr>
        </p:nvSpPr>
        <p:spPr>
          <a:xfrm>
            <a:off x="502920" y="4436960"/>
            <a:ext cx="1772793" cy="1709928"/>
          </a:xfrm>
        </p:spPr>
        <p:txBody>
          <a:bodyPr vert="horz" lIns="75438" tIns="37719" rIns="75438" bIns="37719" rtlCol="0">
            <a:normAutofit/>
          </a:bodyPr>
          <a:lstStyle/>
          <a:p>
            <a:pPr marL="9168" indent="0">
              <a:lnSpc>
                <a:spcPct val="120000"/>
              </a:lnSpc>
              <a:buNone/>
            </a:pPr>
            <a:r>
              <a:rPr lang="en-US" sz="1073" noProof="1">
                <a:solidFill>
                  <a:schemeClr val="tx1"/>
                </a:solidFill>
              </a:rPr>
              <a:t>Ensure the environment is safe for both the patient and bystanders. Begin initial stabilization.</a:t>
            </a:r>
          </a:p>
        </p:txBody>
      </p:sp>
      <p:sp>
        <p:nvSpPr>
          <p:cNvPr id="11" name="Content Placeholder 10">
            <a:extLst>
              <a:ext uri="{FF2B5EF4-FFF2-40B4-BE49-F238E27FC236}">
                <a16:creationId xmlns:a16="http://schemas.microsoft.com/office/drawing/2014/main" id="{9887E188-15BE-C2F4-7AF1-C2073F9951E4}"/>
              </a:ext>
            </a:extLst>
          </p:cNvPr>
          <p:cNvSpPr>
            <a:spLocks noGrp="1"/>
          </p:cNvSpPr>
          <p:nvPr>
            <p:ph sz="half" idx="2"/>
            <p:custDataLst>
              <p:tags r:id="rId4"/>
            </p:custDataLst>
          </p:nvPr>
        </p:nvSpPr>
        <p:spPr>
          <a:xfrm>
            <a:off x="2322862" y="4436960"/>
            <a:ext cx="1772793" cy="1709928"/>
          </a:xfrm>
        </p:spPr>
        <p:txBody>
          <a:bodyPr>
            <a:normAutofit/>
          </a:bodyPr>
          <a:lstStyle/>
          <a:p>
            <a:pPr marL="9168" indent="0">
              <a:lnSpc>
                <a:spcPct val="120000"/>
              </a:lnSpc>
              <a:buNone/>
            </a:pPr>
            <a:r>
              <a:rPr lang="en-US" sz="1073" noProof="1">
                <a:solidFill>
                  <a:schemeClr val="tx1"/>
                </a:solidFill>
              </a:rPr>
              <a:t>Focus on Airway, Breathing, and Circulation (ABCs) to ensure vital functions are maintained.</a:t>
            </a:r>
          </a:p>
        </p:txBody>
      </p:sp>
      <p:sp>
        <p:nvSpPr>
          <p:cNvPr id="13" name="Text Placeholder 12">
            <a:extLst>
              <a:ext uri="{FF2B5EF4-FFF2-40B4-BE49-F238E27FC236}">
                <a16:creationId xmlns:a16="http://schemas.microsoft.com/office/drawing/2014/main" id="{82AAD71A-B7AF-315C-2429-49664F751D01}"/>
              </a:ext>
            </a:extLst>
          </p:cNvPr>
          <p:cNvSpPr>
            <a:spLocks noGrp="1"/>
          </p:cNvSpPr>
          <p:nvPr>
            <p:ph type="body" idx="14"/>
            <p:custDataLst>
              <p:tags r:id="rId5"/>
            </p:custDataLst>
          </p:nvPr>
        </p:nvSpPr>
        <p:spPr>
          <a:xfrm>
            <a:off x="502920" y="3773727"/>
            <a:ext cx="1772793" cy="491328"/>
          </a:xfrm>
        </p:spPr>
        <p:txBody>
          <a:bodyPr vert="horz" lIns="75438" tIns="37719" rIns="75438" bIns="37719" rtlCol="0" anchor="t">
            <a:noAutofit/>
          </a:bodyPr>
          <a:lstStyle/>
          <a:p>
            <a:pPr marL="9168" algn="ctr" fontAlgn="ctr">
              <a:lnSpc>
                <a:spcPct val="110000"/>
              </a:lnSpc>
              <a:buSzPct val="50000"/>
            </a:pPr>
            <a:r>
              <a:rPr lang="en-US" sz="1485" spc="0" noProof="1">
                <a:solidFill>
                  <a:schemeClr val="accent1"/>
                </a:solidFill>
                <a:cs typeface="Arial" panose="020B0604020202020204" pitchFamily="34" charset="0"/>
              </a:rPr>
              <a:t>Assess Safety and Stabilize</a:t>
            </a:r>
          </a:p>
        </p:txBody>
      </p:sp>
      <p:sp>
        <p:nvSpPr>
          <p:cNvPr id="14" name="Text Placeholder 13">
            <a:extLst>
              <a:ext uri="{FF2B5EF4-FFF2-40B4-BE49-F238E27FC236}">
                <a16:creationId xmlns:a16="http://schemas.microsoft.com/office/drawing/2014/main" id="{F36A6D4F-05D8-878F-DF55-5459677824C8}"/>
              </a:ext>
            </a:extLst>
          </p:cNvPr>
          <p:cNvSpPr>
            <a:spLocks noGrp="1"/>
          </p:cNvSpPr>
          <p:nvPr>
            <p:ph type="body" idx="15"/>
            <p:custDataLst>
              <p:tags r:id="rId6"/>
            </p:custDataLst>
          </p:nvPr>
        </p:nvSpPr>
        <p:spPr>
          <a:xfrm>
            <a:off x="2322862" y="3777977"/>
            <a:ext cx="1772793" cy="491328"/>
          </a:xfrm>
        </p:spPr>
        <p:txBody>
          <a:bodyPr vert="horz" lIns="75438" tIns="37719" rIns="75438" bIns="37719" rtlCol="0" anchor="t">
            <a:noAutofit/>
          </a:bodyPr>
          <a:lstStyle/>
          <a:p>
            <a:pPr marL="9168" algn="ctr" fontAlgn="ctr">
              <a:lnSpc>
                <a:spcPct val="110000"/>
              </a:lnSpc>
              <a:buSzPct val="50000"/>
            </a:pPr>
            <a:r>
              <a:rPr lang="en-US" sz="1485" spc="0" noProof="1">
                <a:solidFill>
                  <a:schemeClr val="accent1"/>
                </a:solidFill>
                <a:cs typeface="Arial" panose="020B0604020202020204" pitchFamily="34" charset="0"/>
              </a:rPr>
              <a:t>Check ABCs</a:t>
            </a:r>
          </a:p>
        </p:txBody>
      </p:sp>
      <p:sp>
        <p:nvSpPr>
          <p:cNvPr id="12" name="Content Placeholder 11">
            <a:extLst>
              <a:ext uri="{FF2B5EF4-FFF2-40B4-BE49-F238E27FC236}">
                <a16:creationId xmlns:a16="http://schemas.microsoft.com/office/drawing/2014/main" id="{C6344A9D-8555-2641-7C48-8ACE100FC3CD}"/>
              </a:ext>
            </a:extLst>
          </p:cNvPr>
          <p:cNvSpPr>
            <a:spLocks noGrp="1"/>
          </p:cNvSpPr>
          <p:nvPr>
            <p:ph sz="half" idx="16"/>
            <p:custDataLst>
              <p:tags r:id="rId7"/>
            </p:custDataLst>
          </p:nvPr>
        </p:nvSpPr>
        <p:spPr>
          <a:xfrm>
            <a:off x="4142804" y="4436960"/>
            <a:ext cx="1772793" cy="1709928"/>
          </a:xfrm>
        </p:spPr>
        <p:txBody>
          <a:bodyPr>
            <a:normAutofit/>
          </a:bodyPr>
          <a:lstStyle/>
          <a:p>
            <a:pPr marL="9168" indent="0">
              <a:lnSpc>
                <a:spcPct val="120000"/>
              </a:lnSpc>
              <a:buNone/>
            </a:pPr>
            <a:r>
              <a:rPr lang="en-US" sz="1073" noProof="1">
                <a:solidFill>
                  <a:schemeClr val="tx1"/>
                </a:solidFill>
              </a:rPr>
              <a:t>Protect patient from injury — do not restrain or insert objects into mouth. Turn patient to side (recovery position if postictal).</a:t>
            </a:r>
          </a:p>
        </p:txBody>
      </p:sp>
      <p:sp>
        <p:nvSpPr>
          <p:cNvPr id="2" name="Content Placeholder 1">
            <a:extLst>
              <a:ext uri="{FF2B5EF4-FFF2-40B4-BE49-F238E27FC236}">
                <a16:creationId xmlns:a16="http://schemas.microsoft.com/office/drawing/2014/main" id="{7AC0FC3F-F123-66B4-F10C-0CB68A82258B}"/>
              </a:ext>
            </a:extLst>
          </p:cNvPr>
          <p:cNvSpPr>
            <a:spLocks noGrp="1"/>
          </p:cNvSpPr>
          <p:nvPr>
            <p:ph sz="half" idx="17"/>
            <p:custDataLst>
              <p:tags r:id="rId8"/>
            </p:custDataLst>
          </p:nvPr>
        </p:nvSpPr>
        <p:spPr>
          <a:xfrm>
            <a:off x="5962745" y="4436960"/>
            <a:ext cx="1772793" cy="1709928"/>
          </a:xfrm>
        </p:spPr>
        <p:txBody>
          <a:bodyPr>
            <a:normAutofit/>
          </a:bodyPr>
          <a:lstStyle/>
          <a:p>
            <a:pPr marL="9168" indent="0">
              <a:lnSpc>
                <a:spcPct val="120000"/>
              </a:lnSpc>
              <a:buNone/>
            </a:pPr>
            <a:r>
              <a:rPr lang="en-US" sz="1073" noProof="1">
                <a:solidFill>
                  <a:schemeClr val="tx1"/>
                </a:solidFill>
              </a:rPr>
              <a:t>Check blood glucose immediately</a:t>
            </a:r>
            <a:r>
              <a:rPr lang="en-US" sz="1073" noProof="1"/>
              <a:t>. Try to establish onset and timing of seizure</a:t>
            </a:r>
            <a:endParaRPr lang="en-US" sz="1073" noProof="1">
              <a:solidFill>
                <a:schemeClr val="tx1"/>
              </a:solidFill>
            </a:endParaRPr>
          </a:p>
        </p:txBody>
      </p:sp>
      <p:sp>
        <p:nvSpPr>
          <p:cNvPr id="15" name="Text Placeholder 14">
            <a:extLst>
              <a:ext uri="{FF2B5EF4-FFF2-40B4-BE49-F238E27FC236}">
                <a16:creationId xmlns:a16="http://schemas.microsoft.com/office/drawing/2014/main" id="{58ED6AAA-B783-D760-FE9B-D1B885A3355B}"/>
              </a:ext>
            </a:extLst>
          </p:cNvPr>
          <p:cNvSpPr>
            <a:spLocks noGrp="1"/>
          </p:cNvSpPr>
          <p:nvPr>
            <p:ph type="body" idx="18"/>
            <p:custDataLst>
              <p:tags r:id="rId9"/>
            </p:custDataLst>
          </p:nvPr>
        </p:nvSpPr>
        <p:spPr>
          <a:xfrm>
            <a:off x="4142804" y="3773727"/>
            <a:ext cx="1772793" cy="491328"/>
          </a:xfrm>
        </p:spPr>
        <p:txBody>
          <a:bodyPr vert="horz" lIns="75438" tIns="37719" rIns="75438" bIns="37719" rtlCol="0" anchor="t">
            <a:noAutofit/>
          </a:bodyPr>
          <a:lstStyle/>
          <a:p>
            <a:pPr marL="9168" algn="ctr" fontAlgn="ctr">
              <a:lnSpc>
                <a:spcPct val="110000"/>
              </a:lnSpc>
              <a:buSzPct val="50000"/>
            </a:pPr>
            <a:r>
              <a:rPr lang="en-US" sz="1485" spc="0" noProof="1">
                <a:solidFill>
                  <a:schemeClr val="accent1"/>
                </a:solidFill>
                <a:cs typeface="Arial" panose="020B0604020202020204" pitchFamily="34" charset="0"/>
              </a:rPr>
              <a:t>Protect Patient</a:t>
            </a:r>
          </a:p>
        </p:txBody>
      </p:sp>
      <p:sp>
        <p:nvSpPr>
          <p:cNvPr id="3" name="Text Placeholder 2">
            <a:extLst>
              <a:ext uri="{FF2B5EF4-FFF2-40B4-BE49-F238E27FC236}">
                <a16:creationId xmlns:a16="http://schemas.microsoft.com/office/drawing/2014/main" id="{D08EF64C-F63B-5DB4-91B9-0AD267F41DA1}"/>
              </a:ext>
            </a:extLst>
          </p:cNvPr>
          <p:cNvSpPr>
            <a:spLocks noGrp="1"/>
          </p:cNvSpPr>
          <p:nvPr>
            <p:ph type="body" idx="19"/>
            <p:custDataLst>
              <p:tags r:id="rId10"/>
            </p:custDataLst>
          </p:nvPr>
        </p:nvSpPr>
        <p:spPr>
          <a:xfrm>
            <a:off x="5962745" y="3773727"/>
            <a:ext cx="1772793" cy="491328"/>
          </a:xfrm>
        </p:spPr>
        <p:txBody>
          <a:bodyPr vert="horz" lIns="75438" tIns="37719" rIns="75438" bIns="37719" rtlCol="0" anchor="t">
            <a:noAutofit/>
          </a:bodyPr>
          <a:lstStyle/>
          <a:p>
            <a:pPr marL="9168" algn="ctr" fontAlgn="ctr">
              <a:lnSpc>
                <a:spcPct val="110000"/>
              </a:lnSpc>
              <a:buSzPct val="50000"/>
            </a:pPr>
            <a:r>
              <a:rPr lang="en-US" sz="1485" spc="0" noProof="1">
                <a:solidFill>
                  <a:schemeClr val="accent1"/>
                </a:solidFill>
                <a:cs typeface="Arial" panose="020B0604020202020204" pitchFamily="34" charset="0"/>
              </a:rPr>
              <a:t>Immediate Checks</a:t>
            </a:r>
          </a:p>
        </p:txBody>
      </p:sp>
      <p:sp>
        <p:nvSpPr>
          <p:cNvPr id="4" name="Content Placeholder 1">
            <a:extLst>
              <a:ext uri="{FF2B5EF4-FFF2-40B4-BE49-F238E27FC236}">
                <a16:creationId xmlns:a16="http://schemas.microsoft.com/office/drawing/2014/main" id="{1943FA01-7DC3-46B0-3DB5-1AE4D2447129}"/>
              </a:ext>
            </a:extLst>
          </p:cNvPr>
          <p:cNvSpPr txBox="1">
            <a:spLocks/>
          </p:cNvSpPr>
          <p:nvPr>
            <p:custDataLst>
              <p:tags r:id="rId11"/>
            </p:custDataLst>
          </p:nvPr>
        </p:nvSpPr>
        <p:spPr>
          <a:xfrm>
            <a:off x="7782687" y="4436960"/>
            <a:ext cx="1772793" cy="1709928"/>
          </a:xfrm>
          <a:prstGeom prst="rect">
            <a:avLst/>
          </a:prstGeom>
        </p:spPr>
        <p:txBody>
          <a:bodyPr vert="horz" lIns="75438" tIns="37719" rIns="75438" bIns="37719" rtlCol="0">
            <a:normAutofit/>
          </a:bodyPr>
          <a:lstStyle>
            <a:lvl1pPr marL="11113" indent="0" defTabSz="914377">
              <a:lnSpc>
                <a:spcPct val="120000"/>
              </a:lnSpc>
              <a:spcBef>
                <a:spcPts val="1200"/>
              </a:spcBef>
              <a:buSzPct val="100000"/>
              <a:buFont typeface="System Font Regular"/>
              <a:buNone/>
              <a:tabLst/>
              <a:defRPr sz="1300" b="0" i="0" spc="50" normalizeH="0" baseline="0">
                <a:cs typeface="Kigelia" panose="020B0604020202020204" pitchFamily="34" charset="0"/>
              </a:defRPr>
            </a:lvl1pPr>
            <a:lvl2pPr marL="696913" indent="-354013" defTabSz="914377">
              <a:lnSpc>
                <a:spcPct val="110000"/>
              </a:lnSpc>
              <a:spcBef>
                <a:spcPts val="1200"/>
              </a:spcBef>
              <a:buSzPct val="100000"/>
              <a:buFont typeface="System Font Regular"/>
              <a:buChar char="•"/>
              <a:tabLst/>
              <a:defRPr b="0" i="0" spc="50" normalizeH="0" baseline="0">
                <a:cs typeface="Kigelia" panose="020B0604020202020204" pitchFamily="34" charset="0"/>
              </a:defRPr>
            </a:lvl2pPr>
            <a:lvl3pPr marL="1144588" indent="-344488" defTabSz="914377">
              <a:lnSpc>
                <a:spcPct val="110000"/>
              </a:lnSpc>
              <a:spcBef>
                <a:spcPts val="1200"/>
              </a:spcBef>
              <a:buSzPct val="100000"/>
              <a:buFont typeface="System Font Regular"/>
              <a:buChar char="•"/>
              <a:tabLst/>
              <a:defRPr b="0" i="0" spc="50" normalizeH="0" baseline="0">
                <a:cs typeface="Kigelia" panose="020B0604020202020204" pitchFamily="34" charset="0"/>
              </a:defRPr>
            </a:lvl3pPr>
            <a:lvl4pPr marL="1604963" indent="-347663" defTabSz="914377">
              <a:lnSpc>
                <a:spcPct val="110000"/>
              </a:lnSpc>
              <a:spcBef>
                <a:spcPts val="1200"/>
              </a:spcBef>
              <a:buSzPct val="100000"/>
              <a:buFont typeface="System Font Regular"/>
              <a:buChar char="•"/>
              <a:tabLst/>
              <a:defRPr b="0" i="0" spc="50" normalizeH="0" baseline="0">
                <a:cs typeface="Kigelia" panose="020B0604020202020204" pitchFamily="34" charset="0"/>
              </a:defRPr>
            </a:lvl4pPr>
            <a:lvl5pPr marL="2065338" indent="-349250" defTabSz="914377">
              <a:lnSpc>
                <a:spcPct val="110000"/>
              </a:lnSpc>
              <a:spcBef>
                <a:spcPts val="1200"/>
              </a:spcBef>
              <a:buSzPct val="100000"/>
              <a:buFont typeface="System Font Regular"/>
              <a:buChar char="•"/>
              <a:tabLst/>
              <a:defRPr b="0" i="0" spc="50" normalizeH="0" baseline="0">
                <a:cs typeface="Kigelia" panose="020B0604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US" sz="1073" noProof="1"/>
              <a:t>If the patient is still seizing after 5 minutes, treat as status epilepticus</a:t>
            </a:r>
          </a:p>
        </p:txBody>
      </p:sp>
      <p:sp>
        <p:nvSpPr>
          <p:cNvPr id="5" name="Text Placeholder 2">
            <a:extLst>
              <a:ext uri="{FF2B5EF4-FFF2-40B4-BE49-F238E27FC236}">
                <a16:creationId xmlns:a16="http://schemas.microsoft.com/office/drawing/2014/main" id="{37FCC4FE-7FB9-5D22-45E1-016FDC08DAE4}"/>
              </a:ext>
            </a:extLst>
          </p:cNvPr>
          <p:cNvSpPr txBox="1">
            <a:spLocks/>
          </p:cNvSpPr>
          <p:nvPr>
            <p:custDataLst>
              <p:tags r:id="rId12"/>
            </p:custDataLst>
          </p:nvPr>
        </p:nvSpPr>
        <p:spPr>
          <a:xfrm>
            <a:off x="7782687" y="3773727"/>
            <a:ext cx="1772793" cy="491328"/>
          </a:xfrm>
          <a:prstGeom prst="rect">
            <a:avLst/>
          </a:prstGeom>
        </p:spPr>
        <p:txBody>
          <a:bodyPr vert="horz" lIns="75438" tIns="37719" rIns="75438" bIns="37719" rtlCol="0" anchor="t">
            <a:noAutofit/>
          </a:bodyPr>
          <a:lstStyle>
            <a:lvl1pPr marL="11113" indent="0" defTabSz="914377" fontAlgn="ctr">
              <a:lnSpc>
                <a:spcPct val="110000"/>
              </a:lnSpc>
              <a:spcBef>
                <a:spcPts val="1200"/>
              </a:spcBef>
              <a:buSzPct val="50000"/>
              <a:buFont typeface="System Font Regular"/>
              <a:buNone/>
              <a:tabLst/>
              <a:defRPr sz="1600" b="0" i="0" cap="all" spc="0" normalizeH="0" baseline="0">
                <a:cs typeface="Arial" panose="020B0604020202020204" pitchFamily="34" charset="0"/>
              </a:defRPr>
            </a:lvl1pPr>
            <a:lvl2pPr marL="457178" indent="0" defTabSz="914377">
              <a:lnSpc>
                <a:spcPct val="110000"/>
              </a:lnSpc>
              <a:spcBef>
                <a:spcPts val="1200"/>
              </a:spcBef>
              <a:buSzPct val="100000"/>
              <a:buFont typeface="System Font Regular"/>
              <a:buNone/>
              <a:tabLst/>
              <a:defRPr sz="2000" b="1" i="0" spc="50" normalizeH="0" baseline="0">
                <a:cs typeface="Kigelia" panose="020B0604020202020204" pitchFamily="34" charset="0"/>
              </a:defRPr>
            </a:lvl2pPr>
            <a:lvl3pPr marL="914354" indent="0" defTabSz="914377">
              <a:lnSpc>
                <a:spcPct val="110000"/>
              </a:lnSpc>
              <a:spcBef>
                <a:spcPts val="1200"/>
              </a:spcBef>
              <a:buSzPct val="100000"/>
              <a:buFont typeface="System Font Regular"/>
              <a:buNone/>
              <a:tabLst/>
              <a:defRPr b="1" i="0" spc="50" normalizeH="0" baseline="0">
                <a:cs typeface="Kigelia" panose="020B0604020202020204" pitchFamily="34" charset="0"/>
              </a:defRPr>
            </a:lvl3pPr>
            <a:lvl4pPr marL="1371532" indent="0" defTabSz="914377">
              <a:lnSpc>
                <a:spcPct val="110000"/>
              </a:lnSpc>
              <a:spcBef>
                <a:spcPts val="1200"/>
              </a:spcBef>
              <a:buSzPct val="100000"/>
              <a:buFont typeface="System Font Regular"/>
              <a:buNone/>
              <a:tabLst/>
              <a:defRPr sz="1600" b="1" i="0" spc="50" normalizeH="0" baseline="0">
                <a:cs typeface="Kigelia" panose="020B0604020202020204" pitchFamily="34" charset="0"/>
              </a:defRPr>
            </a:lvl4pPr>
            <a:lvl5pPr marL="1828709" indent="0" defTabSz="914377">
              <a:lnSpc>
                <a:spcPct val="110000"/>
              </a:lnSpc>
              <a:spcBef>
                <a:spcPts val="1200"/>
              </a:spcBef>
              <a:buSzPct val="100000"/>
              <a:buFont typeface="System Font Regular"/>
              <a:buNone/>
              <a:tabLst/>
              <a:defRPr sz="1600" b="1" i="0" spc="50" normalizeH="0" baseline="0">
                <a:cs typeface="Kigelia" panose="020B0604020202020204" pitchFamily="34" charset="0"/>
              </a:defRPr>
            </a:lvl5pPr>
            <a:lvl6pPr marL="2285886" indent="0" defTabSz="914377">
              <a:lnSpc>
                <a:spcPct val="90000"/>
              </a:lnSpc>
              <a:spcBef>
                <a:spcPts val="500"/>
              </a:spcBef>
              <a:buFont typeface="Arial" panose="020B0604020202020204" pitchFamily="34" charset="0"/>
              <a:buNone/>
              <a:defRPr sz="1600" b="1"/>
            </a:lvl6pPr>
            <a:lvl7pPr marL="2743062" indent="0" defTabSz="914377">
              <a:lnSpc>
                <a:spcPct val="90000"/>
              </a:lnSpc>
              <a:spcBef>
                <a:spcPts val="500"/>
              </a:spcBef>
              <a:buFont typeface="Arial" panose="020B0604020202020204" pitchFamily="34" charset="0"/>
              <a:buNone/>
              <a:defRPr sz="1600" b="1"/>
            </a:lvl7pPr>
            <a:lvl8pPr marL="3200240" indent="0" defTabSz="914377">
              <a:lnSpc>
                <a:spcPct val="90000"/>
              </a:lnSpc>
              <a:spcBef>
                <a:spcPts val="500"/>
              </a:spcBef>
              <a:buFont typeface="Arial" panose="020B0604020202020204" pitchFamily="34" charset="0"/>
              <a:buNone/>
              <a:defRPr sz="1600" b="1"/>
            </a:lvl8pPr>
            <a:lvl9pPr marL="3657418" indent="0" defTabSz="914377">
              <a:lnSpc>
                <a:spcPct val="90000"/>
              </a:lnSpc>
              <a:spcBef>
                <a:spcPts val="500"/>
              </a:spcBef>
              <a:buFont typeface="Arial" panose="020B0604020202020204" pitchFamily="34" charset="0"/>
              <a:buNone/>
              <a:defRPr sz="1600" b="1"/>
            </a:lvl9pPr>
          </a:lstStyle>
          <a:p>
            <a:pPr algn="ctr"/>
            <a:r>
              <a:rPr lang="en-US" sz="1485" b="1" cap="none" noProof="1">
                <a:solidFill>
                  <a:schemeClr val="accent1"/>
                </a:solidFill>
                <a:latin typeface="+mj-lt"/>
              </a:rPr>
              <a:t>If Still Seizing (&gt;5 min)</a:t>
            </a:r>
          </a:p>
        </p:txBody>
      </p:sp>
      <p:sp>
        <p:nvSpPr>
          <p:cNvPr id="29" name="Text Placeholder 12">
            <a:extLst>
              <a:ext uri="{FF2B5EF4-FFF2-40B4-BE49-F238E27FC236}">
                <a16:creationId xmlns:a16="http://schemas.microsoft.com/office/drawing/2014/main" id="{6FCC402B-CD29-5F68-5B79-149D37E0B19F}"/>
              </a:ext>
            </a:extLst>
          </p:cNvPr>
          <p:cNvSpPr txBox="1">
            <a:spLocks/>
          </p:cNvSpPr>
          <p:nvPr>
            <p:custDataLst>
              <p:tags r:id="rId13"/>
            </p:custDataLst>
          </p:nvPr>
        </p:nvSpPr>
        <p:spPr>
          <a:xfrm>
            <a:off x="502920" y="3320957"/>
            <a:ext cx="1772793" cy="397093"/>
          </a:xfrm>
          <a:prstGeom prst="rect">
            <a:avLst/>
          </a:prstGeom>
        </p:spPr>
        <p:txBody>
          <a:bodyPr vert="horz" lIns="75438" tIns="37719" rIns="75438" bIns="37719" rtlCol="0" anchor="b">
            <a:normAutofit/>
          </a:bodyPr>
          <a:lstStyle>
            <a:lvl1pPr marL="0" indent="0" algn="l" defTabSz="914354" rtl="0" eaLnBrk="1" latinLnBrk="0" hangingPunct="1">
              <a:lnSpc>
                <a:spcPct val="100000"/>
              </a:lnSpc>
              <a:spcBef>
                <a:spcPts val="1200"/>
              </a:spcBef>
              <a:buFont typeface="Arial" panose="020B0604020202020204" pitchFamily="34" charset="0"/>
              <a:buNone/>
              <a:tabLst/>
              <a:defRPr sz="2400" b="1" kern="1200">
                <a:solidFill>
                  <a:schemeClr val="tx1"/>
                </a:solidFill>
                <a:latin typeface="Franklin Gothic Medium" panose="020B0603020102020204" pitchFamily="34" charset="0"/>
                <a:ea typeface="+mn-ea"/>
                <a:cs typeface="Arial" panose="020B0604020202020204" pitchFamily="34" charset="0"/>
              </a:defRPr>
            </a:lvl1pPr>
            <a:lvl2pPr marL="457178" indent="0" algn="l" defTabSz="914354" rtl="0" eaLnBrk="1" latinLnBrk="0" hangingPunct="1">
              <a:lnSpc>
                <a:spcPct val="150000"/>
              </a:lnSpc>
              <a:spcBef>
                <a:spcPts val="1200"/>
              </a:spcBef>
              <a:buFont typeface="Arial" panose="020B0604020202020204" pitchFamily="34" charset="0"/>
              <a:buNone/>
              <a:tabLst/>
              <a:defRPr sz="2000" b="1" kern="1200">
                <a:solidFill>
                  <a:schemeClr val="tx1"/>
                </a:solidFill>
                <a:latin typeface="+mn-lt"/>
                <a:ea typeface="+mn-ea"/>
                <a:cs typeface="Arial" panose="020B0604020202020204" pitchFamily="34" charset="0"/>
              </a:defRPr>
            </a:lvl2pPr>
            <a:lvl3pPr marL="914354" indent="0" algn="l" defTabSz="914354" rtl="0" eaLnBrk="1" latinLnBrk="0" hangingPunct="1">
              <a:lnSpc>
                <a:spcPct val="150000"/>
              </a:lnSpc>
              <a:spcBef>
                <a:spcPts val="1200"/>
              </a:spcBef>
              <a:buFont typeface="Arial" panose="020B0604020202020204" pitchFamily="34" charset="0"/>
              <a:buNone/>
              <a:tabLst/>
              <a:defRPr sz="1800" b="1" kern="1200">
                <a:solidFill>
                  <a:schemeClr val="tx1"/>
                </a:solidFill>
                <a:latin typeface="+mn-lt"/>
                <a:ea typeface="+mn-ea"/>
                <a:cs typeface="Arial" panose="020B0604020202020204" pitchFamily="34" charset="0"/>
              </a:defRPr>
            </a:lvl3pPr>
            <a:lvl4pPr marL="1371532"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4pPr>
            <a:lvl5pPr marL="1828709"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650" noProof="1">
                <a:solidFill>
                  <a:schemeClr val="accent2"/>
                </a:solidFill>
                <a:latin typeface="+mj-lt"/>
              </a:rPr>
              <a:t>Step 1</a:t>
            </a:r>
          </a:p>
        </p:txBody>
      </p:sp>
      <p:sp>
        <p:nvSpPr>
          <p:cNvPr id="30" name="Text Placeholder 13">
            <a:extLst>
              <a:ext uri="{FF2B5EF4-FFF2-40B4-BE49-F238E27FC236}">
                <a16:creationId xmlns:a16="http://schemas.microsoft.com/office/drawing/2014/main" id="{293ECD9F-C48E-1C0C-493F-BA5A9F81C6C8}"/>
              </a:ext>
            </a:extLst>
          </p:cNvPr>
          <p:cNvSpPr txBox="1">
            <a:spLocks/>
          </p:cNvSpPr>
          <p:nvPr>
            <p:custDataLst>
              <p:tags r:id="rId14"/>
            </p:custDataLst>
          </p:nvPr>
        </p:nvSpPr>
        <p:spPr>
          <a:xfrm>
            <a:off x="2322862" y="3320957"/>
            <a:ext cx="1772793" cy="397093"/>
          </a:xfrm>
          <a:prstGeom prst="rect">
            <a:avLst/>
          </a:prstGeom>
        </p:spPr>
        <p:txBody>
          <a:bodyPr vert="horz" lIns="75438" tIns="37719" rIns="75438" bIns="37719" rtlCol="0" anchor="b">
            <a:normAutofit/>
          </a:bodyPr>
          <a:lstStyle>
            <a:lvl1pPr marL="0" indent="0" algn="l" defTabSz="914354" rtl="0" eaLnBrk="1" latinLnBrk="0" hangingPunct="1">
              <a:lnSpc>
                <a:spcPct val="100000"/>
              </a:lnSpc>
              <a:spcBef>
                <a:spcPts val="1200"/>
              </a:spcBef>
              <a:buFont typeface="Arial" panose="020B0604020202020204" pitchFamily="34" charset="0"/>
              <a:buNone/>
              <a:tabLst/>
              <a:defRPr sz="2400" b="1" kern="1200">
                <a:solidFill>
                  <a:schemeClr val="tx1"/>
                </a:solidFill>
                <a:latin typeface="Franklin Gothic Medium" panose="020B0603020102020204" pitchFamily="34" charset="0"/>
                <a:ea typeface="+mn-ea"/>
                <a:cs typeface="Arial" panose="020B0604020202020204" pitchFamily="34" charset="0"/>
              </a:defRPr>
            </a:lvl1pPr>
            <a:lvl2pPr marL="457178" indent="0" algn="l" defTabSz="914354" rtl="0" eaLnBrk="1" latinLnBrk="0" hangingPunct="1">
              <a:lnSpc>
                <a:spcPct val="150000"/>
              </a:lnSpc>
              <a:spcBef>
                <a:spcPts val="1200"/>
              </a:spcBef>
              <a:buFont typeface="Arial" panose="020B0604020202020204" pitchFamily="34" charset="0"/>
              <a:buNone/>
              <a:tabLst/>
              <a:defRPr sz="2000" b="1" kern="1200">
                <a:solidFill>
                  <a:schemeClr val="tx1"/>
                </a:solidFill>
                <a:latin typeface="+mn-lt"/>
                <a:ea typeface="+mn-ea"/>
                <a:cs typeface="Arial" panose="020B0604020202020204" pitchFamily="34" charset="0"/>
              </a:defRPr>
            </a:lvl2pPr>
            <a:lvl3pPr marL="914354" indent="0" algn="l" defTabSz="914354" rtl="0" eaLnBrk="1" latinLnBrk="0" hangingPunct="1">
              <a:lnSpc>
                <a:spcPct val="150000"/>
              </a:lnSpc>
              <a:spcBef>
                <a:spcPts val="1200"/>
              </a:spcBef>
              <a:buFont typeface="Arial" panose="020B0604020202020204" pitchFamily="34" charset="0"/>
              <a:buNone/>
              <a:tabLst/>
              <a:defRPr sz="1800" b="1" kern="1200">
                <a:solidFill>
                  <a:schemeClr val="tx1"/>
                </a:solidFill>
                <a:latin typeface="+mn-lt"/>
                <a:ea typeface="+mn-ea"/>
                <a:cs typeface="Arial" panose="020B0604020202020204" pitchFamily="34" charset="0"/>
              </a:defRPr>
            </a:lvl3pPr>
            <a:lvl4pPr marL="1371532"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4pPr>
            <a:lvl5pPr marL="1828709"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650" noProof="1">
                <a:solidFill>
                  <a:schemeClr val="accent2"/>
                </a:solidFill>
                <a:latin typeface="+mj-lt"/>
              </a:rPr>
              <a:t>Step 2</a:t>
            </a:r>
          </a:p>
        </p:txBody>
      </p:sp>
      <p:sp>
        <p:nvSpPr>
          <p:cNvPr id="31" name="Text Placeholder 14">
            <a:extLst>
              <a:ext uri="{FF2B5EF4-FFF2-40B4-BE49-F238E27FC236}">
                <a16:creationId xmlns:a16="http://schemas.microsoft.com/office/drawing/2014/main" id="{7013471C-1337-F3FF-00D6-9DDD06A1F8E2}"/>
              </a:ext>
            </a:extLst>
          </p:cNvPr>
          <p:cNvSpPr txBox="1">
            <a:spLocks/>
          </p:cNvSpPr>
          <p:nvPr>
            <p:custDataLst>
              <p:tags r:id="rId15"/>
            </p:custDataLst>
          </p:nvPr>
        </p:nvSpPr>
        <p:spPr>
          <a:xfrm>
            <a:off x="4142804" y="3320957"/>
            <a:ext cx="1772793" cy="397093"/>
          </a:xfrm>
          <a:prstGeom prst="rect">
            <a:avLst/>
          </a:prstGeom>
        </p:spPr>
        <p:txBody>
          <a:bodyPr vert="horz" lIns="75438" tIns="37719" rIns="75438" bIns="37719" rtlCol="0" anchor="b">
            <a:normAutofit/>
          </a:bodyPr>
          <a:lstStyle>
            <a:lvl1pPr marL="0" indent="0" algn="l" defTabSz="914354" rtl="0" eaLnBrk="1" latinLnBrk="0" hangingPunct="1">
              <a:lnSpc>
                <a:spcPct val="100000"/>
              </a:lnSpc>
              <a:spcBef>
                <a:spcPts val="1200"/>
              </a:spcBef>
              <a:buFont typeface="Arial" panose="020B0604020202020204" pitchFamily="34" charset="0"/>
              <a:buNone/>
              <a:tabLst/>
              <a:defRPr sz="2400" b="1" kern="1200">
                <a:solidFill>
                  <a:schemeClr val="tx1"/>
                </a:solidFill>
                <a:latin typeface="Franklin Gothic Medium" panose="020B0603020102020204" pitchFamily="34" charset="0"/>
                <a:ea typeface="+mn-ea"/>
                <a:cs typeface="Arial" panose="020B0604020202020204" pitchFamily="34" charset="0"/>
              </a:defRPr>
            </a:lvl1pPr>
            <a:lvl2pPr marL="457178" indent="0" algn="l" defTabSz="914354" rtl="0" eaLnBrk="1" latinLnBrk="0" hangingPunct="1">
              <a:lnSpc>
                <a:spcPct val="150000"/>
              </a:lnSpc>
              <a:spcBef>
                <a:spcPts val="1200"/>
              </a:spcBef>
              <a:buFont typeface="Arial" panose="020B0604020202020204" pitchFamily="34" charset="0"/>
              <a:buNone/>
              <a:tabLst/>
              <a:defRPr sz="2000" b="1" kern="1200">
                <a:solidFill>
                  <a:schemeClr val="tx1"/>
                </a:solidFill>
                <a:latin typeface="+mn-lt"/>
                <a:ea typeface="+mn-ea"/>
                <a:cs typeface="Arial" panose="020B0604020202020204" pitchFamily="34" charset="0"/>
              </a:defRPr>
            </a:lvl2pPr>
            <a:lvl3pPr marL="914354" indent="0" algn="l" defTabSz="914354" rtl="0" eaLnBrk="1" latinLnBrk="0" hangingPunct="1">
              <a:lnSpc>
                <a:spcPct val="150000"/>
              </a:lnSpc>
              <a:spcBef>
                <a:spcPts val="1200"/>
              </a:spcBef>
              <a:buFont typeface="Arial" panose="020B0604020202020204" pitchFamily="34" charset="0"/>
              <a:buNone/>
              <a:tabLst/>
              <a:defRPr sz="1800" b="1" kern="1200">
                <a:solidFill>
                  <a:schemeClr val="tx1"/>
                </a:solidFill>
                <a:latin typeface="+mn-lt"/>
                <a:ea typeface="+mn-ea"/>
                <a:cs typeface="Arial" panose="020B0604020202020204" pitchFamily="34" charset="0"/>
              </a:defRPr>
            </a:lvl3pPr>
            <a:lvl4pPr marL="1371532"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4pPr>
            <a:lvl5pPr marL="1828709"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650" noProof="1">
                <a:solidFill>
                  <a:schemeClr val="accent2"/>
                </a:solidFill>
                <a:latin typeface="+mj-lt"/>
              </a:rPr>
              <a:t>Step 3</a:t>
            </a:r>
          </a:p>
        </p:txBody>
      </p:sp>
      <p:sp>
        <p:nvSpPr>
          <p:cNvPr id="32" name="Text Placeholder 14">
            <a:extLst>
              <a:ext uri="{FF2B5EF4-FFF2-40B4-BE49-F238E27FC236}">
                <a16:creationId xmlns:a16="http://schemas.microsoft.com/office/drawing/2014/main" id="{C88821F3-EF74-EDC7-8662-B85D8F24DC6F}"/>
              </a:ext>
            </a:extLst>
          </p:cNvPr>
          <p:cNvSpPr txBox="1">
            <a:spLocks/>
          </p:cNvSpPr>
          <p:nvPr>
            <p:custDataLst>
              <p:tags r:id="rId16"/>
            </p:custDataLst>
          </p:nvPr>
        </p:nvSpPr>
        <p:spPr>
          <a:xfrm>
            <a:off x="5962745" y="3320957"/>
            <a:ext cx="1772793" cy="397093"/>
          </a:xfrm>
          <a:prstGeom prst="rect">
            <a:avLst/>
          </a:prstGeom>
        </p:spPr>
        <p:txBody>
          <a:bodyPr vert="horz" lIns="75438" tIns="37719" rIns="75438" bIns="37719" rtlCol="0" anchor="b">
            <a:normAutofit/>
          </a:bodyPr>
          <a:lstStyle>
            <a:lvl1pPr marL="0" indent="0" algn="l" defTabSz="914354" rtl="0" eaLnBrk="1" latinLnBrk="0" hangingPunct="1">
              <a:lnSpc>
                <a:spcPct val="100000"/>
              </a:lnSpc>
              <a:spcBef>
                <a:spcPts val="1200"/>
              </a:spcBef>
              <a:buFont typeface="Arial" panose="020B0604020202020204" pitchFamily="34" charset="0"/>
              <a:buNone/>
              <a:tabLst/>
              <a:defRPr sz="2400" b="1" kern="1200">
                <a:solidFill>
                  <a:schemeClr val="tx1"/>
                </a:solidFill>
                <a:latin typeface="Franklin Gothic Medium" panose="020B0603020102020204" pitchFamily="34" charset="0"/>
                <a:ea typeface="+mn-ea"/>
                <a:cs typeface="Arial" panose="020B0604020202020204" pitchFamily="34" charset="0"/>
              </a:defRPr>
            </a:lvl1pPr>
            <a:lvl2pPr marL="457178" indent="0" algn="l" defTabSz="914354" rtl="0" eaLnBrk="1" latinLnBrk="0" hangingPunct="1">
              <a:lnSpc>
                <a:spcPct val="150000"/>
              </a:lnSpc>
              <a:spcBef>
                <a:spcPts val="1200"/>
              </a:spcBef>
              <a:buFont typeface="Arial" panose="020B0604020202020204" pitchFamily="34" charset="0"/>
              <a:buNone/>
              <a:tabLst/>
              <a:defRPr sz="2000" b="1" kern="1200">
                <a:solidFill>
                  <a:schemeClr val="tx1"/>
                </a:solidFill>
                <a:latin typeface="+mn-lt"/>
                <a:ea typeface="+mn-ea"/>
                <a:cs typeface="Arial" panose="020B0604020202020204" pitchFamily="34" charset="0"/>
              </a:defRPr>
            </a:lvl2pPr>
            <a:lvl3pPr marL="914354" indent="0" algn="l" defTabSz="914354" rtl="0" eaLnBrk="1" latinLnBrk="0" hangingPunct="1">
              <a:lnSpc>
                <a:spcPct val="150000"/>
              </a:lnSpc>
              <a:spcBef>
                <a:spcPts val="1200"/>
              </a:spcBef>
              <a:buFont typeface="Arial" panose="020B0604020202020204" pitchFamily="34" charset="0"/>
              <a:buNone/>
              <a:tabLst/>
              <a:defRPr sz="1800" b="1" kern="1200">
                <a:solidFill>
                  <a:schemeClr val="tx1"/>
                </a:solidFill>
                <a:latin typeface="+mn-lt"/>
                <a:ea typeface="+mn-ea"/>
                <a:cs typeface="Arial" panose="020B0604020202020204" pitchFamily="34" charset="0"/>
              </a:defRPr>
            </a:lvl3pPr>
            <a:lvl4pPr marL="1371532"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4pPr>
            <a:lvl5pPr marL="1828709"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650" noProof="1">
                <a:solidFill>
                  <a:schemeClr val="accent2"/>
                </a:solidFill>
                <a:latin typeface="+mj-lt"/>
              </a:rPr>
              <a:t>Step 4</a:t>
            </a:r>
          </a:p>
        </p:txBody>
      </p:sp>
      <p:sp>
        <p:nvSpPr>
          <p:cNvPr id="33" name="Text Placeholder 14">
            <a:extLst>
              <a:ext uri="{FF2B5EF4-FFF2-40B4-BE49-F238E27FC236}">
                <a16:creationId xmlns:a16="http://schemas.microsoft.com/office/drawing/2014/main" id="{84977769-E895-B87A-8E3F-81AEABC63D43}"/>
              </a:ext>
            </a:extLst>
          </p:cNvPr>
          <p:cNvSpPr txBox="1">
            <a:spLocks/>
          </p:cNvSpPr>
          <p:nvPr>
            <p:custDataLst>
              <p:tags r:id="rId17"/>
            </p:custDataLst>
          </p:nvPr>
        </p:nvSpPr>
        <p:spPr>
          <a:xfrm>
            <a:off x="7782687" y="3320957"/>
            <a:ext cx="1772793" cy="397093"/>
          </a:xfrm>
          <a:prstGeom prst="rect">
            <a:avLst/>
          </a:prstGeom>
        </p:spPr>
        <p:txBody>
          <a:bodyPr vert="horz" lIns="75438" tIns="37719" rIns="75438" bIns="37719" rtlCol="0" anchor="b">
            <a:normAutofit/>
          </a:bodyPr>
          <a:lstStyle>
            <a:lvl1pPr marL="0" indent="0" algn="l" defTabSz="914354" rtl="0" eaLnBrk="1" latinLnBrk="0" hangingPunct="1">
              <a:lnSpc>
                <a:spcPct val="100000"/>
              </a:lnSpc>
              <a:spcBef>
                <a:spcPts val="1200"/>
              </a:spcBef>
              <a:buFont typeface="Arial" panose="020B0604020202020204" pitchFamily="34" charset="0"/>
              <a:buNone/>
              <a:tabLst/>
              <a:defRPr sz="2400" b="1" kern="1200">
                <a:solidFill>
                  <a:schemeClr val="tx1"/>
                </a:solidFill>
                <a:latin typeface="Franklin Gothic Medium" panose="020B0603020102020204" pitchFamily="34" charset="0"/>
                <a:ea typeface="+mn-ea"/>
                <a:cs typeface="Arial" panose="020B0604020202020204" pitchFamily="34" charset="0"/>
              </a:defRPr>
            </a:lvl1pPr>
            <a:lvl2pPr marL="457178" indent="0" algn="l" defTabSz="914354" rtl="0" eaLnBrk="1" latinLnBrk="0" hangingPunct="1">
              <a:lnSpc>
                <a:spcPct val="150000"/>
              </a:lnSpc>
              <a:spcBef>
                <a:spcPts val="1200"/>
              </a:spcBef>
              <a:buFont typeface="Arial" panose="020B0604020202020204" pitchFamily="34" charset="0"/>
              <a:buNone/>
              <a:tabLst/>
              <a:defRPr sz="2000" b="1" kern="1200">
                <a:solidFill>
                  <a:schemeClr val="tx1"/>
                </a:solidFill>
                <a:latin typeface="+mn-lt"/>
                <a:ea typeface="+mn-ea"/>
                <a:cs typeface="Arial" panose="020B0604020202020204" pitchFamily="34" charset="0"/>
              </a:defRPr>
            </a:lvl2pPr>
            <a:lvl3pPr marL="914354" indent="0" algn="l" defTabSz="914354" rtl="0" eaLnBrk="1" latinLnBrk="0" hangingPunct="1">
              <a:lnSpc>
                <a:spcPct val="150000"/>
              </a:lnSpc>
              <a:spcBef>
                <a:spcPts val="1200"/>
              </a:spcBef>
              <a:buFont typeface="Arial" panose="020B0604020202020204" pitchFamily="34" charset="0"/>
              <a:buNone/>
              <a:tabLst/>
              <a:defRPr sz="1800" b="1" kern="1200">
                <a:solidFill>
                  <a:schemeClr val="tx1"/>
                </a:solidFill>
                <a:latin typeface="+mn-lt"/>
                <a:ea typeface="+mn-ea"/>
                <a:cs typeface="Arial" panose="020B0604020202020204" pitchFamily="34" charset="0"/>
              </a:defRPr>
            </a:lvl3pPr>
            <a:lvl4pPr marL="1371532"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4pPr>
            <a:lvl5pPr marL="1828709"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650" noProof="1">
                <a:solidFill>
                  <a:schemeClr val="accent2"/>
                </a:solidFill>
                <a:latin typeface="+mj-lt"/>
              </a:rPr>
              <a:t>Step 5</a:t>
            </a:r>
          </a:p>
        </p:txBody>
      </p:sp>
      <p:grpSp>
        <p:nvGrpSpPr>
          <p:cNvPr id="37" name="Group 36">
            <a:extLst>
              <a:ext uri="{FF2B5EF4-FFF2-40B4-BE49-F238E27FC236}">
                <a16:creationId xmlns:a16="http://schemas.microsoft.com/office/drawing/2014/main" id="{1EE5EB49-7F39-67C0-6B92-6F51117F3EB8}"/>
              </a:ext>
            </a:extLst>
          </p:cNvPr>
          <p:cNvGrpSpPr/>
          <p:nvPr/>
        </p:nvGrpSpPr>
        <p:grpSpPr>
          <a:xfrm>
            <a:off x="1144143" y="2490853"/>
            <a:ext cx="490347" cy="818963"/>
            <a:chOff x="486243" y="1741836"/>
            <a:chExt cx="594360" cy="992683"/>
          </a:xfrm>
        </p:grpSpPr>
        <p:sp>
          <p:nvSpPr>
            <p:cNvPr id="38" name="Oval 37">
              <a:extLst>
                <a:ext uri="{FF2B5EF4-FFF2-40B4-BE49-F238E27FC236}">
                  <a16:creationId xmlns:a16="http://schemas.microsoft.com/office/drawing/2014/main" id="{90D17142-21ED-227A-D1DC-69F974923C7A}"/>
                </a:ext>
              </a:extLst>
            </p:cNvPr>
            <p:cNvSpPr/>
            <p:nvPr/>
          </p:nvSpPr>
          <p:spPr>
            <a:xfrm>
              <a:off x="486243" y="1741836"/>
              <a:ext cx="594360" cy="59436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85" noProof="1"/>
            </a:p>
          </p:txBody>
        </p:sp>
        <p:cxnSp>
          <p:nvCxnSpPr>
            <p:cNvPr id="39" name="Straight Connector 38">
              <a:extLst>
                <a:ext uri="{FF2B5EF4-FFF2-40B4-BE49-F238E27FC236}">
                  <a16:creationId xmlns:a16="http://schemas.microsoft.com/office/drawing/2014/main" id="{4AA02881-2F70-7C29-1FD9-96C0F45BD8DC}"/>
                </a:ext>
              </a:extLst>
            </p:cNvPr>
            <p:cNvCxnSpPr>
              <a:cxnSpLocks/>
            </p:cNvCxnSpPr>
            <p:nvPr/>
          </p:nvCxnSpPr>
          <p:spPr>
            <a:xfrm>
              <a:off x="783423" y="2048719"/>
              <a:ext cx="0" cy="685800"/>
            </a:xfrm>
            <a:prstGeom prst="line">
              <a:avLst/>
            </a:prstGeom>
            <a:ln w="19050">
              <a:solidFill>
                <a:schemeClr val="tx1"/>
              </a:solidFill>
              <a:headEnd type="none" w="lg" len="lg"/>
            </a:ln>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117305C8-AF90-4425-0E19-72265A5FB58B}"/>
              </a:ext>
            </a:extLst>
          </p:cNvPr>
          <p:cNvGrpSpPr/>
          <p:nvPr/>
        </p:nvGrpSpPr>
        <p:grpSpPr>
          <a:xfrm>
            <a:off x="2964085" y="2490853"/>
            <a:ext cx="490347" cy="818963"/>
            <a:chOff x="486243" y="1741836"/>
            <a:chExt cx="594360" cy="992683"/>
          </a:xfrm>
          <a:solidFill>
            <a:schemeClr val="accent1"/>
          </a:solidFill>
        </p:grpSpPr>
        <p:sp>
          <p:nvSpPr>
            <p:cNvPr id="41" name="Oval 40">
              <a:extLst>
                <a:ext uri="{FF2B5EF4-FFF2-40B4-BE49-F238E27FC236}">
                  <a16:creationId xmlns:a16="http://schemas.microsoft.com/office/drawing/2014/main" id="{FD8DC8A2-E594-80D1-0410-072BCCE8AA96}"/>
                </a:ext>
              </a:extLst>
            </p:cNvPr>
            <p:cNvSpPr/>
            <p:nvPr/>
          </p:nvSpPr>
          <p:spPr>
            <a:xfrm>
              <a:off x="486243" y="1741836"/>
              <a:ext cx="594360" cy="59436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85" noProof="1"/>
            </a:p>
          </p:txBody>
        </p:sp>
        <p:cxnSp>
          <p:nvCxnSpPr>
            <p:cNvPr id="42" name="Straight Connector 41">
              <a:extLst>
                <a:ext uri="{FF2B5EF4-FFF2-40B4-BE49-F238E27FC236}">
                  <a16:creationId xmlns:a16="http://schemas.microsoft.com/office/drawing/2014/main" id="{257FE091-42FD-204D-F1F1-F44A5D80D759}"/>
                </a:ext>
              </a:extLst>
            </p:cNvPr>
            <p:cNvCxnSpPr>
              <a:cxnSpLocks/>
            </p:cNvCxnSpPr>
            <p:nvPr/>
          </p:nvCxnSpPr>
          <p:spPr>
            <a:xfrm>
              <a:off x="783423" y="2048719"/>
              <a:ext cx="0" cy="685800"/>
            </a:xfrm>
            <a:prstGeom prst="line">
              <a:avLst/>
            </a:prstGeom>
            <a:ln w="19050">
              <a:solidFill>
                <a:schemeClr val="tx1"/>
              </a:solidFill>
              <a:headEnd type="none" w="lg" len="lg"/>
            </a:ln>
          </p:spPr>
          <p:style>
            <a:lnRef idx="2">
              <a:schemeClr val="accent1"/>
            </a:lnRef>
            <a:fillRef idx="0">
              <a:schemeClr val="accent1"/>
            </a:fillRef>
            <a:effectRef idx="1">
              <a:schemeClr val="accent1"/>
            </a:effectRef>
            <a:fontRef idx="minor">
              <a:schemeClr val="tx1"/>
            </a:fontRef>
          </p:style>
        </p:cxnSp>
      </p:grpSp>
      <p:grpSp>
        <p:nvGrpSpPr>
          <p:cNvPr id="43" name="Group 42">
            <a:extLst>
              <a:ext uri="{FF2B5EF4-FFF2-40B4-BE49-F238E27FC236}">
                <a16:creationId xmlns:a16="http://schemas.microsoft.com/office/drawing/2014/main" id="{496195A6-8AB1-4774-D324-03FEA0F5D0D8}"/>
              </a:ext>
            </a:extLst>
          </p:cNvPr>
          <p:cNvGrpSpPr/>
          <p:nvPr/>
        </p:nvGrpSpPr>
        <p:grpSpPr>
          <a:xfrm>
            <a:off x="4784027" y="2490853"/>
            <a:ext cx="490347" cy="818963"/>
            <a:chOff x="486243" y="1741836"/>
            <a:chExt cx="594360" cy="992683"/>
          </a:xfrm>
        </p:grpSpPr>
        <p:sp>
          <p:nvSpPr>
            <p:cNvPr id="44" name="Oval 43">
              <a:extLst>
                <a:ext uri="{FF2B5EF4-FFF2-40B4-BE49-F238E27FC236}">
                  <a16:creationId xmlns:a16="http://schemas.microsoft.com/office/drawing/2014/main" id="{2C6E648C-627A-E6AD-3642-0BA117CFF9C5}"/>
                </a:ext>
              </a:extLst>
            </p:cNvPr>
            <p:cNvSpPr/>
            <p:nvPr/>
          </p:nvSpPr>
          <p:spPr>
            <a:xfrm>
              <a:off x="486243" y="1741836"/>
              <a:ext cx="594360" cy="59436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85" noProof="1"/>
            </a:p>
          </p:txBody>
        </p:sp>
        <p:cxnSp>
          <p:nvCxnSpPr>
            <p:cNvPr id="45" name="Straight Connector 44">
              <a:extLst>
                <a:ext uri="{FF2B5EF4-FFF2-40B4-BE49-F238E27FC236}">
                  <a16:creationId xmlns:a16="http://schemas.microsoft.com/office/drawing/2014/main" id="{233D9FB5-7087-9B24-6125-E702A8F85948}"/>
                </a:ext>
              </a:extLst>
            </p:cNvPr>
            <p:cNvCxnSpPr>
              <a:cxnSpLocks/>
            </p:cNvCxnSpPr>
            <p:nvPr/>
          </p:nvCxnSpPr>
          <p:spPr>
            <a:xfrm>
              <a:off x="783423" y="2048719"/>
              <a:ext cx="0" cy="685800"/>
            </a:xfrm>
            <a:prstGeom prst="line">
              <a:avLst/>
            </a:prstGeom>
            <a:ln w="19050">
              <a:solidFill>
                <a:schemeClr val="tx1"/>
              </a:solidFill>
              <a:headEnd type="none" w="lg" len="lg"/>
            </a:ln>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3CECE3B6-C354-024E-3A25-FD6398C5B427}"/>
              </a:ext>
            </a:extLst>
          </p:cNvPr>
          <p:cNvGrpSpPr/>
          <p:nvPr/>
        </p:nvGrpSpPr>
        <p:grpSpPr>
          <a:xfrm>
            <a:off x="6603967" y="2494058"/>
            <a:ext cx="490347" cy="818963"/>
            <a:chOff x="486243" y="1741836"/>
            <a:chExt cx="594360" cy="992683"/>
          </a:xfrm>
        </p:grpSpPr>
        <p:sp>
          <p:nvSpPr>
            <p:cNvPr id="47" name="Oval 46">
              <a:extLst>
                <a:ext uri="{FF2B5EF4-FFF2-40B4-BE49-F238E27FC236}">
                  <a16:creationId xmlns:a16="http://schemas.microsoft.com/office/drawing/2014/main" id="{73ED27EF-3730-A267-70C2-072E363146FC}"/>
                </a:ext>
              </a:extLst>
            </p:cNvPr>
            <p:cNvSpPr/>
            <p:nvPr/>
          </p:nvSpPr>
          <p:spPr>
            <a:xfrm>
              <a:off x="486243" y="1741836"/>
              <a:ext cx="594360" cy="59436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85" noProof="1"/>
            </a:p>
          </p:txBody>
        </p:sp>
        <p:cxnSp>
          <p:nvCxnSpPr>
            <p:cNvPr id="48" name="Straight Connector 47">
              <a:extLst>
                <a:ext uri="{FF2B5EF4-FFF2-40B4-BE49-F238E27FC236}">
                  <a16:creationId xmlns:a16="http://schemas.microsoft.com/office/drawing/2014/main" id="{9A5C4790-661E-ABE6-B628-244C912DBAF4}"/>
                </a:ext>
              </a:extLst>
            </p:cNvPr>
            <p:cNvCxnSpPr>
              <a:cxnSpLocks/>
            </p:cNvCxnSpPr>
            <p:nvPr/>
          </p:nvCxnSpPr>
          <p:spPr>
            <a:xfrm>
              <a:off x="783423" y="2048719"/>
              <a:ext cx="0" cy="685800"/>
            </a:xfrm>
            <a:prstGeom prst="line">
              <a:avLst/>
            </a:prstGeom>
            <a:ln w="19050">
              <a:solidFill>
                <a:schemeClr val="tx1"/>
              </a:solidFill>
              <a:headEnd type="none" w="lg" len="lg"/>
            </a:ln>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EE7BC87E-4EB3-A341-CC82-5FE866C9FB4E}"/>
              </a:ext>
            </a:extLst>
          </p:cNvPr>
          <p:cNvGrpSpPr/>
          <p:nvPr/>
        </p:nvGrpSpPr>
        <p:grpSpPr>
          <a:xfrm>
            <a:off x="8423909" y="2494058"/>
            <a:ext cx="490347" cy="818963"/>
            <a:chOff x="486243" y="1741836"/>
            <a:chExt cx="594360" cy="992683"/>
          </a:xfrm>
        </p:grpSpPr>
        <p:sp>
          <p:nvSpPr>
            <p:cNvPr id="50" name="Oval 49">
              <a:extLst>
                <a:ext uri="{FF2B5EF4-FFF2-40B4-BE49-F238E27FC236}">
                  <a16:creationId xmlns:a16="http://schemas.microsoft.com/office/drawing/2014/main" id="{A01BF1AB-E422-4E53-D5E3-56F2A4EC29C0}"/>
                </a:ext>
              </a:extLst>
            </p:cNvPr>
            <p:cNvSpPr/>
            <p:nvPr/>
          </p:nvSpPr>
          <p:spPr>
            <a:xfrm>
              <a:off x="486243" y="1741836"/>
              <a:ext cx="594360" cy="59436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85" noProof="1"/>
            </a:p>
          </p:txBody>
        </p:sp>
        <p:cxnSp>
          <p:nvCxnSpPr>
            <p:cNvPr id="51" name="Straight Connector 50">
              <a:extLst>
                <a:ext uri="{FF2B5EF4-FFF2-40B4-BE49-F238E27FC236}">
                  <a16:creationId xmlns:a16="http://schemas.microsoft.com/office/drawing/2014/main" id="{BFA615D2-D199-FEE3-CC5E-16CE47EAB98E}"/>
                </a:ext>
              </a:extLst>
            </p:cNvPr>
            <p:cNvCxnSpPr>
              <a:cxnSpLocks/>
            </p:cNvCxnSpPr>
            <p:nvPr/>
          </p:nvCxnSpPr>
          <p:spPr>
            <a:xfrm>
              <a:off x="783423" y="2048719"/>
              <a:ext cx="0" cy="685800"/>
            </a:xfrm>
            <a:prstGeom prst="line">
              <a:avLst/>
            </a:prstGeom>
            <a:ln w="19050">
              <a:solidFill>
                <a:schemeClr val="tx1"/>
              </a:solidFill>
              <a:headEnd type="none" w="lg" len="lg"/>
            </a:ln>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3913152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C40F8-1DC3-72E0-16AD-C075AF4139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1A7D75-FBC4-0B2B-19FE-AA6979D88E19}"/>
              </a:ext>
            </a:extLst>
          </p:cNvPr>
          <p:cNvSpPr>
            <a:spLocks noGrp="1"/>
          </p:cNvSpPr>
          <p:nvPr>
            <p:ph type="title"/>
            <p:custDataLst>
              <p:tags r:id="rId2"/>
            </p:custDataLst>
          </p:nvPr>
        </p:nvSpPr>
        <p:spPr>
          <a:xfrm>
            <a:off x="848676" y="1453137"/>
            <a:ext cx="8361045" cy="733425"/>
          </a:xfrm>
        </p:spPr>
        <p:txBody>
          <a:bodyPr>
            <a:normAutofit fontScale="90000"/>
          </a:bodyPr>
          <a:lstStyle/>
          <a:p>
            <a:r>
              <a:rPr lang="en-US" noProof="1">
                <a:solidFill>
                  <a:schemeClr val="bg2"/>
                </a:solidFill>
              </a:rPr>
              <a:t>History in Seizure Assessment</a:t>
            </a:r>
          </a:p>
        </p:txBody>
      </p:sp>
      <p:sp>
        <p:nvSpPr>
          <p:cNvPr id="3" name="Content Placeholder 2">
            <a:extLst>
              <a:ext uri="{FF2B5EF4-FFF2-40B4-BE49-F238E27FC236}">
                <a16:creationId xmlns:a16="http://schemas.microsoft.com/office/drawing/2014/main" id="{5ACA002F-643C-D4CD-069C-72268FDB6AEB}"/>
              </a:ext>
            </a:extLst>
          </p:cNvPr>
          <p:cNvSpPr>
            <a:spLocks noGrp="1"/>
          </p:cNvSpPr>
          <p:nvPr>
            <p:ph sz="half" idx="14"/>
            <p:custDataLst>
              <p:tags r:id="rId3"/>
            </p:custDataLst>
          </p:nvPr>
        </p:nvSpPr>
        <p:spPr>
          <a:xfrm>
            <a:off x="4891372" y="2448604"/>
            <a:ext cx="4318349" cy="1207008"/>
          </a:xfrm>
        </p:spPr>
        <p:txBody>
          <a:bodyPr lIns="0" tIns="0" anchor="ctr">
            <a:normAutofit/>
          </a:bodyPr>
          <a:lstStyle/>
          <a:p>
            <a:r>
              <a:rPr lang="en-US" noProof="1"/>
              <a:t>Ask about visual, auditory, or olfactory changes before the event to identify possible auras.</a:t>
            </a:r>
          </a:p>
        </p:txBody>
      </p:sp>
      <p:sp>
        <p:nvSpPr>
          <p:cNvPr id="4" name="Content Placeholder 3">
            <a:extLst>
              <a:ext uri="{FF2B5EF4-FFF2-40B4-BE49-F238E27FC236}">
                <a16:creationId xmlns:a16="http://schemas.microsoft.com/office/drawing/2014/main" id="{6A7CFD35-5577-C069-4AB1-4DBAD1D7B4CB}"/>
              </a:ext>
            </a:extLst>
          </p:cNvPr>
          <p:cNvSpPr>
            <a:spLocks noGrp="1"/>
          </p:cNvSpPr>
          <p:nvPr>
            <p:ph sz="half" idx="15"/>
            <p:custDataLst>
              <p:tags r:id="rId4"/>
            </p:custDataLst>
          </p:nvPr>
        </p:nvSpPr>
        <p:spPr>
          <a:xfrm>
            <a:off x="4887600" y="3775765"/>
            <a:ext cx="4318349" cy="1207008"/>
          </a:xfrm>
        </p:spPr>
        <p:txBody>
          <a:bodyPr lIns="0" tIns="0" anchor="ctr">
            <a:normAutofit/>
          </a:bodyPr>
          <a:lstStyle/>
          <a:p>
            <a:r>
              <a:rPr lang="en-US" noProof="1"/>
              <a:t>Inquire about tongue biting, incontinence, or injury during the episode for clues to seizure activity.</a:t>
            </a:r>
          </a:p>
        </p:txBody>
      </p:sp>
      <p:sp>
        <p:nvSpPr>
          <p:cNvPr id="5" name="Content Placeholder 4">
            <a:extLst>
              <a:ext uri="{FF2B5EF4-FFF2-40B4-BE49-F238E27FC236}">
                <a16:creationId xmlns:a16="http://schemas.microsoft.com/office/drawing/2014/main" id="{30C19D5C-0635-51A8-1C1A-6AB5DCC88DF3}"/>
              </a:ext>
            </a:extLst>
          </p:cNvPr>
          <p:cNvSpPr>
            <a:spLocks noGrp="1"/>
          </p:cNvSpPr>
          <p:nvPr>
            <p:ph sz="half" idx="16"/>
            <p:custDataLst>
              <p:tags r:id="rId5"/>
            </p:custDataLst>
          </p:nvPr>
        </p:nvSpPr>
        <p:spPr>
          <a:xfrm>
            <a:off x="4887550" y="5102926"/>
            <a:ext cx="4318400" cy="1207008"/>
          </a:xfrm>
        </p:spPr>
        <p:txBody>
          <a:bodyPr lIns="0" tIns="0" anchor="ctr">
            <a:normAutofit/>
          </a:bodyPr>
          <a:lstStyle/>
          <a:p>
            <a:r>
              <a:rPr lang="en-US" noProof="1"/>
              <a:t>Assess for postictal confusion or sleepiness, and review past medical history including epilepsy, trauma, infection, stroke, or withdrawal.</a:t>
            </a:r>
          </a:p>
        </p:txBody>
      </p:sp>
      <p:sp>
        <p:nvSpPr>
          <p:cNvPr id="7" name="Text Placeholder 6">
            <a:extLst>
              <a:ext uri="{FF2B5EF4-FFF2-40B4-BE49-F238E27FC236}">
                <a16:creationId xmlns:a16="http://schemas.microsoft.com/office/drawing/2014/main" id="{57087EED-6EB4-C77D-B0D1-1748E49E5185}"/>
              </a:ext>
            </a:extLst>
          </p:cNvPr>
          <p:cNvSpPr>
            <a:spLocks noGrp="1"/>
          </p:cNvSpPr>
          <p:nvPr>
            <p:ph type="body" idx="17"/>
            <p:custDataLst>
              <p:tags r:id="rId6"/>
            </p:custDataLst>
          </p:nvPr>
        </p:nvSpPr>
        <p:spPr>
          <a:xfrm>
            <a:off x="3263849" y="2452200"/>
            <a:ext cx="1451107" cy="1207008"/>
          </a:xfrm>
        </p:spPr>
        <p:txBody>
          <a:bodyPr vert="horz" lIns="0" tIns="37719" rIns="75438" bIns="37719" rtlCol="0" anchor="ctr">
            <a:noAutofit/>
          </a:bodyPr>
          <a:lstStyle/>
          <a:p>
            <a:pPr algn="ctr"/>
            <a:r>
              <a:rPr lang="en-US" b="1" noProof="1">
                <a:solidFill>
                  <a:schemeClr val="bg2"/>
                </a:solidFill>
              </a:rPr>
              <a:t>Aura or Prodrome</a:t>
            </a:r>
          </a:p>
        </p:txBody>
      </p:sp>
      <p:sp>
        <p:nvSpPr>
          <p:cNvPr id="8" name="Text Placeholder 7">
            <a:extLst>
              <a:ext uri="{FF2B5EF4-FFF2-40B4-BE49-F238E27FC236}">
                <a16:creationId xmlns:a16="http://schemas.microsoft.com/office/drawing/2014/main" id="{D02C36FE-6182-E543-CFEB-9E6CBE1367DD}"/>
              </a:ext>
            </a:extLst>
          </p:cNvPr>
          <p:cNvSpPr>
            <a:spLocks noGrp="1"/>
          </p:cNvSpPr>
          <p:nvPr>
            <p:ph type="body" idx="18"/>
            <p:custDataLst>
              <p:tags r:id="rId7"/>
            </p:custDataLst>
          </p:nvPr>
        </p:nvSpPr>
        <p:spPr>
          <a:xfrm>
            <a:off x="3259919" y="3777563"/>
            <a:ext cx="1451107" cy="1207008"/>
          </a:xfrm>
        </p:spPr>
        <p:txBody>
          <a:bodyPr vert="horz" lIns="0" tIns="37719" rIns="75438" bIns="37719" rtlCol="0" anchor="ctr">
            <a:noAutofit/>
          </a:bodyPr>
          <a:lstStyle/>
          <a:p>
            <a:pPr algn="ctr"/>
            <a:r>
              <a:rPr lang="en-US" b="1" noProof="1">
                <a:solidFill>
                  <a:schemeClr val="bg2"/>
                </a:solidFill>
              </a:rPr>
              <a:t>Event Characteristics</a:t>
            </a:r>
          </a:p>
        </p:txBody>
      </p:sp>
      <p:sp>
        <p:nvSpPr>
          <p:cNvPr id="9" name="Text Placeholder 8">
            <a:extLst>
              <a:ext uri="{FF2B5EF4-FFF2-40B4-BE49-F238E27FC236}">
                <a16:creationId xmlns:a16="http://schemas.microsoft.com/office/drawing/2014/main" id="{0A1FAE93-ED91-5952-2998-E21DCC7964CC}"/>
              </a:ext>
            </a:extLst>
          </p:cNvPr>
          <p:cNvSpPr>
            <a:spLocks noGrp="1"/>
          </p:cNvSpPr>
          <p:nvPr>
            <p:ph type="body" idx="19"/>
            <p:custDataLst>
              <p:tags r:id="rId8"/>
            </p:custDataLst>
          </p:nvPr>
        </p:nvSpPr>
        <p:spPr>
          <a:xfrm>
            <a:off x="3259919" y="5102926"/>
            <a:ext cx="1451107" cy="1207008"/>
          </a:xfrm>
        </p:spPr>
        <p:txBody>
          <a:bodyPr vert="horz" lIns="0" tIns="37719" rIns="75438" bIns="37719" rtlCol="0" anchor="ctr">
            <a:noAutofit/>
          </a:bodyPr>
          <a:lstStyle/>
          <a:p>
            <a:pPr algn="ctr"/>
            <a:r>
              <a:rPr lang="en-US" b="1" noProof="1">
                <a:solidFill>
                  <a:schemeClr val="bg2"/>
                </a:solidFill>
              </a:rPr>
              <a:t>Postictal and Medical History</a:t>
            </a:r>
          </a:p>
        </p:txBody>
      </p:sp>
      <p:pic>
        <p:nvPicPr>
          <p:cNvPr id="13" name="Picture Placeholder 12">
            <a:extLst>
              <a:ext uri="{FF2B5EF4-FFF2-40B4-BE49-F238E27FC236}">
                <a16:creationId xmlns:a16="http://schemas.microsoft.com/office/drawing/2014/main" id="{3E8EB800-B9E6-4E5D-4181-B4F3418CE87B}"/>
              </a:ext>
            </a:extLst>
          </p:cNvPr>
          <p:cNvPicPr>
            <a:picLocks noGrp="1" noChangeAspect="1"/>
          </p:cNvPicPr>
          <p:nvPr>
            <p:ph type="pic" sz="quarter" idx="4294967295"/>
            <p:custDataLst>
              <p:tags r:id="rId9"/>
            </p:custDataLst>
          </p:nvPr>
        </p:nvPicPr>
        <p:blipFill rotWithShape="1">
          <a:blip r:embed="rId13"/>
          <a:srcRect t="9490" b="9490"/>
          <a:stretch/>
        </p:blipFill>
        <p:spPr>
          <a:xfrm>
            <a:off x="848678" y="2457599"/>
            <a:ext cx="2234667" cy="1207008"/>
          </a:xfrm>
          <a:prstGeom prst="rect">
            <a:avLst/>
          </a:prstGeom>
          <a:ln>
            <a:noFill/>
          </a:ln>
        </p:spPr>
      </p:pic>
      <p:pic>
        <p:nvPicPr>
          <p:cNvPr id="15" name="Picture Placeholder 14">
            <a:extLst>
              <a:ext uri="{FF2B5EF4-FFF2-40B4-BE49-F238E27FC236}">
                <a16:creationId xmlns:a16="http://schemas.microsoft.com/office/drawing/2014/main" id="{E599A816-0C82-0A9A-5211-63A945A87571}"/>
              </a:ext>
            </a:extLst>
          </p:cNvPr>
          <p:cNvPicPr>
            <a:picLocks noGrp="1" noChangeAspect="1"/>
          </p:cNvPicPr>
          <p:nvPr>
            <p:ph type="pic" sz="quarter" idx="4294967295"/>
            <p:custDataLst>
              <p:tags r:id="rId10"/>
            </p:custDataLst>
          </p:nvPr>
        </p:nvPicPr>
        <p:blipFill rotWithShape="1">
          <a:blip r:embed="rId14"/>
          <a:srcRect t="9490" b="9490"/>
          <a:stretch/>
        </p:blipFill>
        <p:spPr>
          <a:xfrm>
            <a:off x="848678" y="3784927"/>
            <a:ext cx="2234667" cy="1207008"/>
          </a:xfrm>
          <a:prstGeom prst="rect">
            <a:avLst/>
          </a:prstGeom>
          <a:ln>
            <a:noFill/>
          </a:ln>
        </p:spPr>
      </p:pic>
      <p:pic>
        <p:nvPicPr>
          <p:cNvPr id="17" name="Picture Placeholder 16">
            <a:extLst>
              <a:ext uri="{FF2B5EF4-FFF2-40B4-BE49-F238E27FC236}">
                <a16:creationId xmlns:a16="http://schemas.microsoft.com/office/drawing/2014/main" id="{F7636860-AF47-7766-5A4D-4D6303A23EEB}"/>
              </a:ext>
            </a:extLst>
          </p:cNvPr>
          <p:cNvPicPr>
            <a:picLocks noGrp="1" noChangeAspect="1"/>
          </p:cNvPicPr>
          <p:nvPr>
            <p:ph type="pic" sz="quarter" idx="4294967295"/>
            <p:custDataLst>
              <p:tags r:id="rId11"/>
            </p:custDataLst>
          </p:nvPr>
        </p:nvPicPr>
        <p:blipFill rotWithShape="1">
          <a:blip r:embed="rId15"/>
          <a:srcRect t="9490" b="9490"/>
          <a:stretch/>
        </p:blipFill>
        <p:spPr>
          <a:xfrm>
            <a:off x="848678" y="5112255"/>
            <a:ext cx="2234667" cy="1207008"/>
          </a:xfrm>
          <a:prstGeom prst="rect">
            <a:avLst/>
          </a:prstGeom>
          <a:ln>
            <a:noFill/>
          </a:ln>
        </p:spPr>
      </p:pic>
      <p:pic>
        <p:nvPicPr>
          <p:cNvPr id="18" name="Graphic 17">
            <a:extLst>
              <a:ext uri="{FF2B5EF4-FFF2-40B4-BE49-F238E27FC236}">
                <a16:creationId xmlns:a16="http://schemas.microsoft.com/office/drawing/2014/main" id="{4A72F188-4377-FFD4-6E36-8C0A08B0F72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82801" y="5935320"/>
            <a:ext cx="502082" cy="459652"/>
          </a:xfrm>
          <a:prstGeom prst="rect">
            <a:avLst/>
          </a:prstGeom>
        </p:spPr>
      </p:pic>
      <p:pic>
        <p:nvPicPr>
          <p:cNvPr id="21" name="Graphic 20">
            <a:extLst>
              <a:ext uri="{FF2B5EF4-FFF2-40B4-BE49-F238E27FC236}">
                <a16:creationId xmlns:a16="http://schemas.microsoft.com/office/drawing/2014/main" id="{8D0D6745-47F5-F248-5DE9-F529F0B27CE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33842" y="2221201"/>
            <a:ext cx="344467" cy="236399"/>
          </a:xfrm>
          <a:prstGeom prst="rect">
            <a:avLst/>
          </a:prstGeom>
        </p:spPr>
      </p:pic>
      <p:pic>
        <p:nvPicPr>
          <p:cNvPr id="22" name="Graphic 21">
            <a:extLst>
              <a:ext uri="{FF2B5EF4-FFF2-40B4-BE49-F238E27FC236}">
                <a16:creationId xmlns:a16="http://schemas.microsoft.com/office/drawing/2014/main" id="{CCF2D6AA-B793-3C3F-A987-031BF5FFF5F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19710" y="2561667"/>
            <a:ext cx="249907" cy="283679"/>
          </a:xfrm>
          <a:prstGeom prst="rect">
            <a:avLst/>
          </a:prstGeom>
        </p:spPr>
      </p:pic>
      <p:pic>
        <p:nvPicPr>
          <p:cNvPr id="23" name="Graphic 22">
            <a:extLst>
              <a:ext uri="{FF2B5EF4-FFF2-40B4-BE49-F238E27FC236}">
                <a16:creationId xmlns:a16="http://schemas.microsoft.com/office/drawing/2014/main" id="{D65320D9-A8BD-3F76-3A9D-E1CC0D8EBE06}"/>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18266" y="2383146"/>
            <a:ext cx="249907" cy="425518"/>
          </a:xfrm>
          <a:prstGeom prst="rect">
            <a:avLst/>
          </a:prstGeom>
        </p:spPr>
      </p:pic>
      <p:pic>
        <p:nvPicPr>
          <p:cNvPr id="25" name="Graphic 24">
            <a:extLst>
              <a:ext uri="{FF2B5EF4-FFF2-40B4-BE49-F238E27FC236}">
                <a16:creationId xmlns:a16="http://schemas.microsoft.com/office/drawing/2014/main" id="{3004C261-3FC9-AB96-3A22-201EA1527F0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15063011">
            <a:off x="554390" y="4561841"/>
            <a:ext cx="619905" cy="730431"/>
          </a:xfrm>
          <a:prstGeom prst="rect">
            <a:avLst/>
          </a:prstGeom>
        </p:spPr>
      </p:pic>
    </p:spTree>
    <p:custDataLst>
      <p:tags r:id="rId1"/>
    </p:custDataLst>
    <p:extLst>
      <p:ext uri="{BB962C8B-B14F-4D97-AF65-F5344CB8AC3E}">
        <p14:creationId xmlns:p14="http://schemas.microsoft.com/office/powerpoint/2010/main" val="1526919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7" grpId="0" build="p"/>
      <p:bldP spid="8" grpId="0" build="p"/>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676AE-A0F5-DD10-3CA0-A1373A70D3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3ABCE3-1D7B-8480-CB61-3F393DCA9FE7}"/>
              </a:ext>
            </a:extLst>
          </p:cNvPr>
          <p:cNvSpPr>
            <a:spLocks noGrp="1"/>
          </p:cNvSpPr>
          <p:nvPr>
            <p:ph type="title"/>
            <p:custDataLst>
              <p:tags r:id="rId2"/>
            </p:custDataLst>
          </p:nvPr>
        </p:nvSpPr>
        <p:spPr>
          <a:xfrm>
            <a:off x="2091529" y="190534"/>
            <a:ext cx="6064915" cy="1152525"/>
          </a:xfrm>
        </p:spPr>
        <p:txBody>
          <a:bodyPr anchor="ctr">
            <a:normAutofit/>
          </a:bodyPr>
          <a:lstStyle/>
          <a:p>
            <a:r>
              <a:rPr lang="en-US" noProof="1"/>
              <a:t>Acute Bronchospasm</a:t>
            </a:r>
          </a:p>
        </p:txBody>
      </p:sp>
      <p:sp>
        <p:nvSpPr>
          <p:cNvPr id="2" name="Text Placeholder 1">
            <a:extLst>
              <a:ext uri="{FF2B5EF4-FFF2-40B4-BE49-F238E27FC236}">
                <a16:creationId xmlns:a16="http://schemas.microsoft.com/office/drawing/2014/main" id="{82594648-EAB4-5304-50AF-92C0DCC5ACA1}"/>
              </a:ext>
            </a:extLst>
          </p:cNvPr>
          <p:cNvSpPr>
            <a:spLocks noGrp="1"/>
          </p:cNvSpPr>
          <p:nvPr>
            <p:ph type="body" idx="1"/>
            <p:custDataLst>
              <p:tags r:id="rId3"/>
            </p:custDataLst>
          </p:nvPr>
        </p:nvSpPr>
        <p:spPr>
          <a:xfrm>
            <a:off x="7927895" y="225905"/>
            <a:ext cx="1977206" cy="369926"/>
          </a:xfrm>
        </p:spPr>
        <p:txBody>
          <a:bodyPr anchor="t">
            <a:normAutofit/>
          </a:bodyPr>
          <a:lstStyle/>
          <a:p>
            <a:r>
              <a:rPr lang="en-US" sz="1320" b="1" noProof="1">
                <a:solidFill>
                  <a:schemeClr val="bg2"/>
                </a:solidFill>
              </a:rPr>
              <a:t>Pathophysiology</a:t>
            </a:r>
          </a:p>
        </p:txBody>
      </p:sp>
      <p:sp>
        <p:nvSpPr>
          <p:cNvPr id="3" name="Content Placeholder 2">
            <a:extLst>
              <a:ext uri="{FF2B5EF4-FFF2-40B4-BE49-F238E27FC236}">
                <a16:creationId xmlns:a16="http://schemas.microsoft.com/office/drawing/2014/main" id="{4EEB2D97-9F0F-8021-8ACC-ACF511633F1B}"/>
              </a:ext>
            </a:extLst>
          </p:cNvPr>
          <p:cNvSpPr>
            <a:spLocks noGrp="1"/>
          </p:cNvSpPr>
          <p:nvPr>
            <p:ph sz="half" idx="2"/>
            <p:custDataLst>
              <p:tags r:id="rId4"/>
            </p:custDataLst>
          </p:nvPr>
        </p:nvSpPr>
        <p:spPr>
          <a:xfrm>
            <a:off x="348642" y="1683323"/>
            <a:ext cx="9206834" cy="5174677"/>
          </a:xfrm>
        </p:spPr>
        <p:txBody>
          <a:bodyPr anchor="t">
            <a:normAutofit lnSpcReduction="10000"/>
          </a:bodyPr>
          <a:lstStyle/>
          <a:p>
            <a:pPr>
              <a:buClr>
                <a:schemeClr val="accent2"/>
              </a:buClr>
            </a:pPr>
            <a:r>
              <a:rPr lang="en-US" sz="2400" noProof="1"/>
              <a:t>Sudden constriction of bronchial smooth muscle leads to temporary airway narrowing</a:t>
            </a:r>
          </a:p>
          <a:p>
            <a:pPr>
              <a:buClr>
                <a:schemeClr val="accent2"/>
              </a:buClr>
            </a:pPr>
            <a:r>
              <a:rPr lang="en-US" sz="2400" noProof="1"/>
              <a:t>Triggered by airway hyperreactivity to inflammatory mediators like viruses, histamine, and leukotrienes.</a:t>
            </a:r>
          </a:p>
          <a:p>
            <a:pPr>
              <a:buClr>
                <a:schemeClr val="accent2"/>
              </a:buClr>
            </a:pPr>
            <a:r>
              <a:rPr lang="en-US" sz="2400" noProof="1"/>
              <a:t>Inflammatory response causes mucosal edema and increased mucus production</a:t>
            </a:r>
          </a:p>
          <a:p>
            <a:pPr>
              <a:buClr>
                <a:schemeClr val="accent2"/>
              </a:buClr>
            </a:pPr>
            <a:r>
              <a:rPr lang="en-US" sz="2400" noProof="1"/>
              <a:t>Airway obstruction results from bronchial muscle contraction, swelling, and mucus buildup</a:t>
            </a:r>
          </a:p>
          <a:p>
            <a:pPr>
              <a:buClr>
                <a:schemeClr val="accent2"/>
              </a:buClr>
            </a:pPr>
            <a:r>
              <a:rPr lang="en-US" sz="2400" noProof="1"/>
              <a:t>Bronchospasm is reversible with appropriate intervention, unlike chronic airway narrowing seen in COPD.</a:t>
            </a:r>
          </a:p>
        </p:txBody>
      </p:sp>
      <p:sp>
        <p:nvSpPr>
          <p:cNvPr id="14" name="Text Placeholder 6">
            <a:extLst>
              <a:ext uri="{FF2B5EF4-FFF2-40B4-BE49-F238E27FC236}">
                <a16:creationId xmlns:a16="http://schemas.microsoft.com/office/drawing/2014/main" id="{527D6CA7-695F-0F0D-A45C-AAF1DA38DFB7}"/>
              </a:ext>
            </a:extLst>
          </p:cNvPr>
          <p:cNvSpPr txBox="1">
            <a:spLocks/>
          </p:cNvSpPr>
          <p:nvPr>
            <p:custDataLst>
              <p:tags r:id="rId5"/>
            </p:custDataLst>
          </p:nvPr>
        </p:nvSpPr>
        <p:spPr>
          <a:xfrm rot="20384201">
            <a:off x="7551328" y="6768788"/>
            <a:ext cx="2497259" cy="502920"/>
          </a:xfrm>
          <a:prstGeom prst="rect">
            <a:avLst/>
          </a:prstGeom>
          <a:noFill/>
          <a:ln>
            <a:noFill/>
          </a:ln>
          <a:effectLst/>
        </p:spPr>
        <p:txBody>
          <a:bodyPr vert="horz" lIns="0" tIns="37719" rIns="75438" bIns="37719" rtlCol="0" anchor="b">
            <a:no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6822" marR="0" lvl="0" indent="-277654" algn="ctr" defTabSz="754361" rtl="0" eaLnBrk="1" fontAlgn="ctr" latinLnBrk="0" hangingPunct="1">
              <a:lnSpc>
                <a:spcPct val="85000"/>
              </a:lnSpc>
              <a:spcBef>
                <a:spcPct val="0"/>
              </a:spcBef>
              <a:spcAft>
                <a:spcPts val="0"/>
              </a:spcAft>
              <a:buClrTx/>
              <a:buSzPct val="100000"/>
              <a:buFont typeface="Arial" panose="020B0604020202020204" pitchFamily="34" charset="0"/>
              <a:buNone/>
              <a:tabLst/>
              <a:defRPr/>
            </a:pPr>
            <a:r>
              <a:rPr kumimoji="0" lang="en-US" sz="1650" b="1" i="0" u="none" strike="noStrike" kern="1200" cap="all" spc="-83" normalizeH="0" baseline="0" noProof="1">
                <a:ln>
                  <a:noFill/>
                </a:ln>
                <a:solidFill>
                  <a:srgbClr val="FFFF85"/>
                </a:solidFill>
                <a:effectLst/>
                <a:uLnTx/>
                <a:uFillTx/>
                <a:latin typeface="Cavolini"/>
                <a:ea typeface="+mn-ea"/>
                <a:cs typeface="Arial" panose="020B0604020202020204" pitchFamily="34" charset="0"/>
              </a:rPr>
              <a:t>Bronchospasm</a:t>
            </a:r>
          </a:p>
        </p:txBody>
      </p:sp>
      <p:pic>
        <p:nvPicPr>
          <p:cNvPr id="15" name="Graphic 14">
            <a:extLst>
              <a:ext uri="{FF2B5EF4-FFF2-40B4-BE49-F238E27FC236}">
                <a16:creationId xmlns:a16="http://schemas.microsoft.com/office/drawing/2014/main" id="{7A0F724D-C21B-BBB0-A716-A7BE5BE859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834865">
            <a:off x="9463296" y="1366703"/>
            <a:ext cx="415461" cy="285120"/>
          </a:xfrm>
          <a:prstGeom prst="rect">
            <a:avLst/>
          </a:prstGeom>
        </p:spPr>
      </p:pic>
      <p:pic>
        <p:nvPicPr>
          <p:cNvPr id="16" name="Graphic 15">
            <a:extLst>
              <a:ext uri="{FF2B5EF4-FFF2-40B4-BE49-F238E27FC236}">
                <a16:creationId xmlns:a16="http://schemas.microsoft.com/office/drawing/2014/main" id="{E5FB18D1-FD2C-43FD-BFD6-38179BDB3B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11333" y="6149888"/>
            <a:ext cx="298425" cy="338752"/>
          </a:xfrm>
          <a:prstGeom prst="rect">
            <a:avLst/>
          </a:prstGeom>
        </p:spPr>
      </p:pic>
      <p:pic>
        <p:nvPicPr>
          <p:cNvPr id="17" name="Graphic 16">
            <a:extLst>
              <a:ext uri="{FF2B5EF4-FFF2-40B4-BE49-F238E27FC236}">
                <a16:creationId xmlns:a16="http://schemas.microsoft.com/office/drawing/2014/main" id="{31462B11-340E-E5C3-0959-21CFC66DAC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57051" y="1683323"/>
            <a:ext cx="298425" cy="382647"/>
          </a:xfrm>
          <a:prstGeom prst="rect">
            <a:avLst/>
          </a:prstGeom>
        </p:spPr>
      </p:pic>
      <p:pic>
        <p:nvPicPr>
          <p:cNvPr id="18" name="Graphic 17">
            <a:extLst>
              <a:ext uri="{FF2B5EF4-FFF2-40B4-BE49-F238E27FC236}">
                <a16:creationId xmlns:a16="http://schemas.microsoft.com/office/drawing/2014/main" id="{2628D89D-66B6-AE90-DABB-8400C0C726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4448231">
            <a:off x="9262631" y="5451929"/>
            <a:ext cx="589559" cy="555382"/>
          </a:xfrm>
          <a:prstGeom prst="rect">
            <a:avLst/>
          </a:prstGeom>
        </p:spPr>
      </p:pic>
      <p:pic>
        <p:nvPicPr>
          <p:cNvPr id="21" name="Graphic 20">
            <a:extLst>
              <a:ext uri="{FF2B5EF4-FFF2-40B4-BE49-F238E27FC236}">
                <a16:creationId xmlns:a16="http://schemas.microsoft.com/office/drawing/2014/main" id="{936A8C4F-110E-24D6-09C8-86AEEE73498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20262" y="1054789"/>
            <a:ext cx="538376" cy="454474"/>
          </a:xfrm>
          <a:prstGeom prst="rect">
            <a:avLst/>
          </a:prstGeom>
        </p:spPr>
      </p:pic>
    </p:spTree>
    <p:custDataLst>
      <p:tags r:id="rId1"/>
    </p:custDataLst>
    <p:extLst>
      <p:ext uri="{BB962C8B-B14F-4D97-AF65-F5344CB8AC3E}">
        <p14:creationId xmlns:p14="http://schemas.microsoft.com/office/powerpoint/2010/main" val="561998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DE5A5-37C9-D0A7-9D5D-3F49E77E59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EB7694-B894-3BBE-DFC7-C287DEB0ECA4}"/>
              </a:ext>
            </a:extLst>
          </p:cNvPr>
          <p:cNvSpPr>
            <a:spLocks noGrp="1"/>
          </p:cNvSpPr>
          <p:nvPr>
            <p:ph type="title"/>
            <p:custDataLst>
              <p:tags r:id="rId2"/>
            </p:custDataLst>
          </p:nvPr>
        </p:nvSpPr>
        <p:spPr>
          <a:xfrm>
            <a:off x="848676" y="1453137"/>
            <a:ext cx="8361045" cy="733425"/>
          </a:xfrm>
        </p:spPr>
        <p:txBody>
          <a:bodyPr>
            <a:normAutofit fontScale="90000"/>
          </a:bodyPr>
          <a:lstStyle/>
          <a:p>
            <a:r>
              <a:rPr lang="en-US" noProof="1"/>
              <a:t>Seizures: Exam, Workup, and Imaging</a:t>
            </a:r>
          </a:p>
        </p:txBody>
      </p:sp>
      <p:sp>
        <p:nvSpPr>
          <p:cNvPr id="3" name="Content Placeholder 2">
            <a:extLst>
              <a:ext uri="{FF2B5EF4-FFF2-40B4-BE49-F238E27FC236}">
                <a16:creationId xmlns:a16="http://schemas.microsoft.com/office/drawing/2014/main" id="{2C7C82DF-3356-93CC-07DE-BC6553FAB524}"/>
              </a:ext>
            </a:extLst>
          </p:cNvPr>
          <p:cNvSpPr>
            <a:spLocks noGrp="1"/>
          </p:cNvSpPr>
          <p:nvPr>
            <p:ph sz="half" idx="1"/>
            <p:custDataLst>
              <p:tags r:id="rId3"/>
            </p:custDataLst>
          </p:nvPr>
        </p:nvSpPr>
        <p:spPr>
          <a:xfrm>
            <a:off x="974407" y="4457795"/>
            <a:ext cx="2595080" cy="1880140"/>
          </a:xfrm>
        </p:spPr>
        <p:txBody>
          <a:bodyPr lIns="0">
            <a:normAutofit/>
          </a:bodyPr>
          <a:lstStyle/>
          <a:p>
            <a:pPr algn="ctr"/>
            <a:r>
              <a:rPr lang="en-US" sz="1400" noProof="1"/>
              <a:t>Look for tongue injury</a:t>
            </a:r>
          </a:p>
          <a:p>
            <a:pPr algn="ctr"/>
            <a:r>
              <a:rPr lang="en-US" sz="1400" noProof="1"/>
              <a:t>Prolonged postictal confusion</a:t>
            </a:r>
          </a:p>
          <a:p>
            <a:pPr algn="ctr"/>
            <a:r>
              <a:rPr lang="en-US" sz="1400" noProof="1"/>
              <a:t>Witnessed tonic-clonic activity.</a:t>
            </a:r>
          </a:p>
        </p:txBody>
      </p:sp>
      <p:sp>
        <p:nvSpPr>
          <p:cNvPr id="4" name="Content Placeholder 3">
            <a:extLst>
              <a:ext uri="{FF2B5EF4-FFF2-40B4-BE49-F238E27FC236}">
                <a16:creationId xmlns:a16="http://schemas.microsoft.com/office/drawing/2014/main" id="{04E0847D-CEB6-ABD7-1B77-53844AA91457}"/>
              </a:ext>
            </a:extLst>
          </p:cNvPr>
          <p:cNvSpPr>
            <a:spLocks noGrp="1"/>
          </p:cNvSpPr>
          <p:nvPr>
            <p:ph sz="half" idx="2"/>
            <p:custDataLst>
              <p:tags r:id="rId4"/>
            </p:custDataLst>
          </p:nvPr>
        </p:nvSpPr>
        <p:spPr>
          <a:xfrm>
            <a:off x="3747016" y="4461723"/>
            <a:ext cx="2595080" cy="2765928"/>
          </a:xfrm>
        </p:spPr>
        <p:txBody>
          <a:bodyPr lIns="0">
            <a:noAutofit/>
          </a:bodyPr>
          <a:lstStyle/>
          <a:p>
            <a:pPr algn="ctr"/>
            <a:r>
              <a:rPr lang="en-US" sz="1400" noProof="1"/>
              <a:t>Glucose</a:t>
            </a:r>
          </a:p>
          <a:p>
            <a:pPr algn="ctr"/>
            <a:r>
              <a:rPr lang="en-US" sz="1400" noProof="1"/>
              <a:t>Chemistry</a:t>
            </a:r>
          </a:p>
          <a:p>
            <a:pPr algn="ctr"/>
            <a:r>
              <a:rPr lang="en-US" sz="1400" noProof="1"/>
              <a:t>Ca²⁺</a:t>
            </a:r>
          </a:p>
          <a:p>
            <a:pPr algn="ctr"/>
            <a:r>
              <a:rPr lang="en-US" sz="1400" noProof="1"/>
              <a:t>Mg²⁺</a:t>
            </a:r>
          </a:p>
          <a:p>
            <a:pPr algn="ctr"/>
            <a:r>
              <a:rPr lang="en-US" sz="1400" noProof="1"/>
              <a:t>CBC</a:t>
            </a:r>
          </a:p>
          <a:p>
            <a:pPr algn="ctr"/>
            <a:r>
              <a:rPr lang="en-US" sz="1400" noProof="1"/>
              <a:t>TSH</a:t>
            </a:r>
          </a:p>
          <a:p>
            <a:pPr algn="ctr"/>
            <a:r>
              <a:rPr lang="en-US" sz="1400" noProof="1"/>
              <a:t>? Pregnancy / Preeclampsia</a:t>
            </a:r>
          </a:p>
          <a:p>
            <a:pPr algn="ctr"/>
            <a:r>
              <a:rPr lang="en-US" sz="1400" noProof="1"/>
              <a:t>ETOH / Toxicology screen.</a:t>
            </a:r>
          </a:p>
        </p:txBody>
      </p:sp>
      <p:sp>
        <p:nvSpPr>
          <p:cNvPr id="5" name="Content Placeholder 4">
            <a:extLst>
              <a:ext uri="{FF2B5EF4-FFF2-40B4-BE49-F238E27FC236}">
                <a16:creationId xmlns:a16="http://schemas.microsoft.com/office/drawing/2014/main" id="{98FCE7A1-79D5-BE7A-D72C-FA8A95F853D7}"/>
              </a:ext>
            </a:extLst>
          </p:cNvPr>
          <p:cNvSpPr>
            <a:spLocks noGrp="1"/>
          </p:cNvSpPr>
          <p:nvPr>
            <p:ph sz="half" idx="13"/>
            <p:custDataLst>
              <p:tags r:id="rId5"/>
            </p:custDataLst>
          </p:nvPr>
        </p:nvSpPr>
        <p:spPr>
          <a:xfrm>
            <a:off x="6519624" y="4457795"/>
            <a:ext cx="2595080" cy="2322384"/>
          </a:xfrm>
        </p:spPr>
        <p:txBody>
          <a:bodyPr lIns="0">
            <a:normAutofit/>
          </a:bodyPr>
          <a:lstStyle/>
          <a:p>
            <a:pPr algn="ctr"/>
            <a:r>
              <a:rPr lang="en-US" sz="1400" noProof="1"/>
              <a:t>Non-contrast head CT</a:t>
            </a:r>
          </a:p>
          <a:p>
            <a:pPr algn="ctr"/>
            <a:r>
              <a:rPr lang="en-US" sz="1400" noProof="1"/>
              <a:t>MRI brain</a:t>
            </a:r>
          </a:p>
          <a:p>
            <a:pPr algn="ctr"/>
            <a:r>
              <a:rPr lang="en-US" sz="1400" noProof="1"/>
              <a:t>EEG</a:t>
            </a:r>
          </a:p>
          <a:p>
            <a:pPr algn="ctr"/>
            <a:r>
              <a:rPr lang="en-US" sz="1400" noProof="1"/>
              <a:t>Lumbar puncture for meningitis, encephalitis, or SAH.</a:t>
            </a:r>
          </a:p>
        </p:txBody>
      </p:sp>
      <p:sp>
        <p:nvSpPr>
          <p:cNvPr id="6" name="Text Placeholder 5">
            <a:extLst>
              <a:ext uri="{FF2B5EF4-FFF2-40B4-BE49-F238E27FC236}">
                <a16:creationId xmlns:a16="http://schemas.microsoft.com/office/drawing/2014/main" id="{99261A1B-8DFC-2F64-895B-163ADFD26B2E}"/>
              </a:ext>
            </a:extLst>
          </p:cNvPr>
          <p:cNvSpPr>
            <a:spLocks noGrp="1"/>
          </p:cNvSpPr>
          <p:nvPr>
            <p:ph type="body" idx="14"/>
            <p:custDataLst>
              <p:tags r:id="rId6"/>
            </p:custDataLst>
          </p:nvPr>
        </p:nvSpPr>
        <p:spPr>
          <a:xfrm>
            <a:off x="974407" y="3918833"/>
            <a:ext cx="2595080" cy="535033"/>
          </a:xfrm>
        </p:spPr>
        <p:txBody>
          <a:bodyPr vert="horz" lIns="0" tIns="37719" rIns="75438" bIns="37719" rtlCol="0" anchor="ctr">
            <a:normAutofit/>
          </a:bodyPr>
          <a:lstStyle/>
          <a:p>
            <a:pPr algn="ctr">
              <a:lnSpc>
                <a:spcPct val="80000"/>
              </a:lnSpc>
            </a:pPr>
            <a:r>
              <a:rPr lang="en-US" noProof="1">
                <a:solidFill>
                  <a:schemeClr val="accent2"/>
                </a:solidFill>
              </a:rPr>
              <a:t>Exam Findings</a:t>
            </a:r>
          </a:p>
        </p:txBody>
      </p:sp>
      <p:sp>
        <p:nvSpPr>
          <p:cNvPr id="7" name="Text Placeholder 6">
            <a:extLst>
              <a:ext uri="{FF2B5EF4-FFF2-40B4-BE49-F238E27FC236}">
                <a16:creationId xmlns:a16="http://schemas.microsoft.com/office/drawing/2014/main" id="{C42DBA27-0311-0AD5-8D8A-E26C44FD3BE4}"/>
              </a:ext>
            </a:extLst>
          </p:cNvPr>
          <p:cNvSpPr>
            <a:spLocks noGrp="1"/>
          </p:cNvSpPr>
          <p:nvPr>
            <p:ph type="body" idx="15"/>
            <p:custDataLst>
              <p:tags r:id="rId7"/>
            </p:custDataLst>
          </p:nvPr>
        </p:nvSpPr>
        <p:spPr>
          <a:xfrm>
            <a:off x="3747016" y="3922762"/>
            <a:ext cx="2595080" cy="535033"/>
          </a:xfrm>
        </p:spPr>
        <p:txBody>
          <a:bodyPr vert="horz" lIns="0" tIns="37719" rIns="75438" bIns="37719" rtlCol="0" anchor="ctr">
            <a:normAutofit/>
          </a:bodyPr>
          <a:lstStyle/>
          <a:p>
            <a:pPr algn="ctr">
              <a:lnSpc>
                <a:spcPct val="70000"/>
              </a:lnSpc>
            </a:pPr>
            <a:r>
              <a:rPr lang="en-US" noProof="1">
                <a:solidFill>
                  <a:schemeClr val="accent2"/>
                </a:solidFill>
              </a:rPr>
              <a:t>Key Workup Tests</a:t>
            </a:r>
          </a:p>
        </p:txBody>
      </p:sp>
      <p:sp>
        <p:nvSpPr>
          <p:cNvPr id="8" name="Text Placeholder 7">
            <a:extLst>
              <a:ext uri="{FF2B5EF4-FFF2-40B4-BE49-F238E27FC236}">
                <a16:creationId xmlns:a16="http://schemas.microsoft.com/office/drawing/2014/main" id="{1F074CA1-69EF-92EA-D83D-819ADD3CC449}"/>
              </a:ext>
            </a:extLst>
          </p:cNvPr>
          <p:cNvSpPr>
            <a:spLocks noGrp="1"/>
          </p:cNvSpPr>
          <p:nvPr>
            <p:ph type="body" idx="16"/>
            <p:custDataLst>
              <p:tags r:id="rId8"/>
            </p:custDataLst>
          </p:nvPr>
        </p:nvSpPr>
        <p:spPr>
          <a:xfrm>
            <a:off x="6519624" y="3918833"/>
            <a:ext cx="2595080" cy="535033"/>
          </a:xfrm>
        </p:spPr>
        <p:txBody>
          <a:bodyPr vert="horz" lIns="0" tIns="37719" rIns="75438" bIns="37719" rtlCol="0" anchor="ctr">
            <a:normAutofit/>
          </a:bodyPr>
          <a:lstStyle/>
          <a:p>
            <a:pPr algn="ctr">
              <a:lnSpc>
                <a:spcPct val="70000"/>
              </a:lnSpc>
            </a:pPr>
            <a:r>
              <a:rPr lang="en-US" noProof="1">
                <a:solidFill>
                  <a:schemeClr val="accent2"/>
                </a:solidFill>
              </a:rPr>
              <a:t>Imaging &amp; Advanced Diagnostics</a:t>
            </a:r>
          </a:p>
        </p:txBody>
      </p:sp>
      <p:pic>
        <p:nvPicPr>
          <p:cNvPr id="13" name="Picture Placeholder 12">
            <a:extLst>
              <a:ext uri="{FF2B5EF4-FFF2-40B4-BE49-F238E27FC236}">
                <a16:creationId xmlns:a16="http://schemas.microsoft.com/office/drawing/2014/main" id="{FF8E7F30-A2FC-8C8C-B56D-7D5F68CDBE65}"/>
              </a:ext>
            </a:extLst>
          </p:cNvPr>
          <p:cNvPicPr>
            <a:picLocks noGrp="1" noChangeAspect="1"/>
          </p:cNvPicPr>
          <p:nvPr>
            <p:ph type="pic" sz="quarter" idx="4294967295"/>
            <p:custDataLst>
              <p:tags r:id="rId9"/>
            </p:custDataLst>
          </p:nvPr>
        </p:nvPicPr>
        <p:blipFill rotWithShape="1">
          <a:blip r:embed="rId13"/>
          <a:srcRect t="8575" b="8575"/>
          <a:stretch/>
        </p:blipFill>
        <p:spPr>
          <a:xfrm>
            <a:off x="974407" y="2452878"/>
            <a:ext cx="2595080" cy="1433322"/>
          </a:xfrm>
          <a:ln>
            <a:noFill/>
          </a:ln>
        </p:spPr>
      </p:pic>
      <p:pic>
        <p:nvPicPr>
          <p:cNvPr id="15" name="Picture Placeholder 14">
            <a:extLst>
              <a:ext uri="{FF2B5EF4-FFF2-40B4-BE49-F238E27FC236}">
                <a16:creationId xmlns:a16="http://schemas.microsoft.com/office/drawing/2014/main" id="{1E627D42-3E7A-7577-CE3C-180A51030F5E}"/>
              </a:ext>
            </a:extLst>
          </p:cNvPr>
          <p:cNvPicPr>
            <a:picLocks noGrp="1" noChangeAspect="1"/>
          </p:cNvPicPr>
          <p:nvPr>
            <p:ph type="pic" sz="quarter" idx="4294967295"/>
            <p:custDataLst>
              <p:tags r:id="rId10"/>
            </p:custDataLst>
          </p:nvPr>
        </p:nvPicPr>
        <p:blipFill rotWithShape="1">
          <a:blip r:embed="rId14"/>
          <a:srcRect t="8575" b="8575"/>
          <a:stretch/>
        </p:blipFill>
        <p:spPr>
          <a:xfrm>
            <a:off x="3753619" y="2452878"/>
            <a:ext cx="2595079" cy="1433322"/>
          </a:xfrm>
          <a:ln>
            <a:noFill/>
          </a:ln>
        </p:spPr>
      </p:pic>
      <p:pic>
        <p:nvPicPr>
          <p:cNvPr id="17" name="Picture Placeholder 16">
            <a:extLst>
              <a:ext uri="{FF2B5EF4-FFF2-40B4-BE49-F238E27FC236}">
                <a16:creationId xmlns:a16="http://schemas.microsoft.com/office/drawing/2014/main" id="{7EC3CBE0-C360-F5F6-EF15-FA836ED31C41}"/>
              </a:ext>
            </a:extLst>
          </p:cNvPr>
          <p:cNvPicPr>
            <a:picLocks noGrp="1" noChangeAspect="1"/>
          </p:cNvPicPr>
          <p:nvPr>
            <p:ph type="pic" sz="quarter" idx="4294967295"/>
            <p:custDataLst>
              <p:tags r:id="rId11"/>
            </p:custDataLst>
          </p:nvPr>
        </p:nvPicPr>
        <p:blipFill rotWithShape="1">
          <a:blip r:embed="rId15"/>
          <a:srcRect t="8575" b="8575"/>
          <a:stretch/>
        </p:blipFill>
        <p:spPr>
          <a:xfrm>
            <a:off x="6532830" y="2448949"/>
            <a:ext cx="2595080" cy="1433322"/>
          </a:xfrm>
          <a:ln>
            <a:noFill/>
          </a:ln>
        </p:spPr>
      </p:pic>
      <p:pic>
        <p:nvPicPr>
          <p:cNvPr id="12" name="Graphic 11">
            <a:extLst>
              <a:ext uri="{FF2B5EF4-FFF2-40B4-BE49-F238E27FC236}">
                <a16:creationId xmlns:a16="http://schemas.microsoft.com/office/drawing/2014/main" id="{0B66EA52-8CDD-F719-292E-BC1B2E544FA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8410333" flipV="1">
            <a:off x="559804" y="2563701"/>
            <a:ext cx="1019283" cy="462643"/>
          </a:xfrm>
          <a:prstGeom prst="rect">
            <a:avLst/>
          </a:prstGeom>
        </p:spPr>
      </p:pic>
      <p:pic>
        <p:nvPicPr>
          <p:cNvPr id="14" name="Graphic 13">
            <a:extLst>
              <a:ext uri="{FF2B5EF4-FFF2-40B4-BE49-F238E27FC236}">
                <a16:creationId xmlns:a16="http://schemas.microsoft.com/office/drawing/2014/main" id="{414776C0-ECFB-7595-1C16-969D476EDBF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972723">
            <a:off x="8285459" y="3488874"/>
            <a:ext cx="1348374" cy="702112"/>
          </a:xfrm>
          <a:prstGeom prst="rect">
            <a:avLst/>
          </a:prstGeom>
        </p:spPr>
      </p:pic>
      <p:pic>
        <p:nvPicPr>
          <p:cNvPr id="16" name="Graphic 15">
            <a:extLst>
              <a:ext uri="{FF2B5EF4-FFF2-40B4-BE49-F238E27FC236}">
                <a16:creationId xmlns:a16="http://schemas.microsoft.com/office/drawing/2014/main" id="{FADBDC55-7838-CA99-AD36-E91C49A4C3F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5911379">
            <a:off x="3599898" y="2503265"/>
            <a:ext cx="402480" cy="339756"/>
          </a:xfrm>
          <a:prstGeom prst="rect">
            <a:avLst/>
          </a:prstGeom>
        </p:spPr>
      </p:pic>
    </p:spTree>
    <p:custDataLst>
      <p:tags r:id="rId1"/>
    </p:custDataLst>
    <p:extLst>
      <p:ext uri="{BB962C8B-B14F-4D97-AF65-F5344CB8AC3E}">
        <p14:creationId xmlns:p14="http://schemas.microsoft.com/office/powerpoint/2010/main" val="3742222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Effect transition="in" filter="fade">
                                      <p:cBhvr>
                                        <p:cTn id="39" dur="1000"/>
                                        <p:tgtEl>
                                          <p:spTgt spid="7">
                                            <p:txEl>
                                              <p:pRg st="0" end="0"/>
                                            </p:txEl>
                                          </p:spTgt>
                                        </p:tgtEl>
                                      </p:cBhvr>
                                    </p:animEffect>
                                    <p:anim calcmode="lin" valueType="num">
                                      <p:cBhvr>
                                        <p:cTn id="4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0" end="0"/>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
                                            <p:txEl>
                                              <p:pRg st="0" end="0"/>
                                            </p:txEl>
                                          </p:spTgt>
                                        </p:tgtEl>
                                        <p:attrNameLst>
                                          <p:attrName>style.visibility</p:attrName>
                                        </p:attrNameLst>
                                      </p:cBhvr>
                                      <p:to>
                                        <p:strVal val="visible"/>
                                      </p:to>
                                    </p:set>
                                    <p:animEffect transition="in" filter="fade">
                                      <p:cBhvr>
                                        <p:cTn id="44" dur="1000"/>
                                        <p:tgtEl>
                                          <p:spTgt spid="4">
                                            <p:txEl>
                                              <p:pRg st="0" end="0"/>
                                            </p:txEl>
                                          </p:spTgt>
                                        </p:tgtEl>
                                      </p:cBhvr>
                                    </p:animEffect>
                                    <p:anim calcmode="lin" valueType="num">
                                      <p:cBhvr>
                                        <p:cTn id="4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animEffect transition="in" filter="fade">
                                      <p:cBhvr>
                                        <p:cTn id="49" dur="1000"/>
                                        <p:tgtEl>
                                          <p:spTgt spid="4">
                                            <p:txEl>
                                              <p:pRg st="1" end="1"/>
                                            </p:txEl>
                                          </p:spTgt>
                                        </p:tgtEl>
                                      </p:cBhvr>
                                    </p:animEffect>
                                    <p:anim calcmode="lin" valueType="num">
                                      <p:cBhvr>
                                        <p:cTn id="5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1" end="1"/>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
                                            <p:txEl>
                                              <p:pRg st="2" end="2"/>
                                            </p:txEl>
                                          </p:spTgt>
                                        </p:tgtEl>
                                        <p:attrNameLst>
                                          <p:attrName>style.visibility</p:attrName>
                                        </p:attrNameLst>
                                      </p:cBhvr>
                                      <p:to>
                                        <p:strVal val="visible"/>
                                      </p:to>
                                    </p:set>
                                    <p:animEffect transition="in" filter="fade">
                                      <p:cBhvr>
                                        <p:cTn id="54" dur="1000"/>
                                        <p:tgtEl>
                                          <p:spTgt spid="4">
                                            <p:txEl>
                                              <p:pRg st="2" end="2"/>
                                            </p:txEl>
                                          </p:spTgt>
                                        </p:tgtEl>
                                      </p:cBhvr>
                                    </p:animEffect>
                                    <p:anim calcmode="lin" valueType="num">
                                      <p:cBhvr>
                                        <p:cTn id="5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2" end="2"/>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
                                            <p:txEl>
                                              <p:pRg st="3" end="3"/>
                                            </p:txEl>
                                          </p:spTgt>
                                        </p:tgtEl>
                                        <p:attrNameLst>
                                          <p:attrName>style.visibility</p:attrName>
                                        </p:attrNameLst>
                                      </p:cBhvr>
                                      <p:to>
                                        <p:strVal val="visible"/>
                                      </p:to>
                                    </p:set>
                                    <p:animEffect transition="in" filter="fade">
                                      <p:cBhvr>
                                        <p:cTn id="59" dur="1000"/>
                                        <p:tgtEl>
                                          <p:spTgt spid="4">
                                            <p:txEl>
                                              <p:pRg st="3" end="3"/>
                                            </p:txEl>
                                          </p:spTgt>
                                        </p:tgtEl>
                                      </p:cBhvr>
                                    </p:animEffect>
                                    <p:anim calcmode="lin" valueType="num">
                                      <p:cBhvr>
                                        <p:cTn id="6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4">
                                            <p:txEl>
                                              <p:pRg st="3" end="3"/>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4">
                                            <p:txEl>
                                              <p:pRg st="4" end="4"/>
                                            </p:txEl>
                                          </p:spTgt>
                                        </p:tgtEl>
                                        <p:attrNameLst>
                                          <p:attrName>style.visibility</p:attrName>
                                        </p:attrNameLst>
                                      </p:cBhvr>
                                      <p:to>
                                        <p:strVal val="visible"/>
                                      </p:to>
                                    </p:set>
                                    <p:animEffect transition="in" filter="fade">
                                      <p:cBhvr>
                                        <p:cTn id="64" dur="1000"/>
                                        <p:tgtEl>
                                          <p:spTgt spid="4">
                                            <p:txEl>
                                              <p:pRg st="4" end="4"/>
                                            </p:txEl>
                                          </p:spTgt>
                                        </p:tgtEl>
                                      </p:cBhvr>
                                    </p:animEffect>
                                    <p:anim calcmode="lin" valueType="num">
                                      <p:cBhvr>
                                        <p:cTn id="6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6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4">
                                            <p:txEl>
                                              <p:pRg st="5" end="5"/>
                                            </p:txEl>
                                          </p:spTgt>
                                        </p:tgtEl>
                                        <p:attrNameLst>
                                          <p:attrName>style.visibility</p:attrName>
                                        </p:attrNameLst>
                                      </p:cBhvr>
                                      <p:to>
                                        <p:strVal val="visible"/>
                                      </p:to>
                                    </p:set>
                                    <p:animEffect transition="in" filter="fade">
                                      <p:cBhvr>
                                        <p:cTn id="69" dur="1000"/>
                                        <p:tgtEl>
                                          <p:spTgt spid="4">
                                            <p:txEl>
                                              <p:pRg st="5" end="5"/>
                                            </p:txEl>
                                          </p:spTgt>
                                        </p:tgtEl>
                                      </p:cBhvr>
                                    </p:animEffect>
                                    <p:anim calcmode="lin" valueType="num">
                                      <p:cBhvr>
                                        <p:cTn id="7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71" dur="1000" fill="hold"/>
                                        <p:tgtEl>
                                          <p:spTgt spid="4">
                                            <p:txEl>
                                              <p:pRg st="5" end="5"/>
                                            </p:tx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4">
                                            <p:txEl>
                                              <p:pRg st="6" end="6"/>
                                            </p:txEl>
                                          </p:spTgt>
                                        </p:tgtEl>
                                        <p:attrNameLst>
                                          <p:attrName>style.visibility</p:attrName>
                                        </p:attrNameLst>
                                      </p:cBhvr>
                                      <p:to>
                                        <p:strVal val="visible"/>
                                      </p:to>
                                    </p:set>
                                    <p:animEffect transition="in" filter="fade">
                                      <p:cBhvr>
                                        <p:cTn id="74" dur="1000"/>
                                        <p:tgtEl>
                                          <p:spTgt spid="4">
                                            <p:txEl>
                                              <p:pRg st="6" end="6"/>
                                            </p:txEl>
                                          </p:spTgt>
                                        </p:tgtEl>
                                      </p:cBhvr>
                                    </p:animEffect>
                                    <p:anim calcmode="lin" valueType="num">
                                      <p:cBhvr>
                                        <p:cTn id="7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76" dur="1000" fill="hold"/>
                                        <p:tgtEl>
                                          <p:spTgt spid="4">
                                            <p:txEl>
                                              <p:pRg st="6" end="6"/>
                                            </p:tx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4">
                                            <p:txEl>
                                              <p:pRg st="7" end="7"/>
                                            </p:txEl>
                                          </p:spTgt>
                                        </p:tgtEl>
                                        <p:attrNameLst>
                                          <p:attrName>style.visibility</p:attrName>
                                        </p:attrNameLst>
                                      </p:cBhvr>
                                      <p:to>
                                        <p:strVal val="visible"/>
                                      </p:to>
                                    </p:set>
                                    <p:animEffect transition="in" filter="fade">
                                      <p:cBhvr>
                                        <p:cTn id="79" dur="1000"/>
                                        <p:tgtEl>
                                          <p:spTgt spid="4">
                                            <p:txEl>
                                              <p:pRg st="7" end="7"/>
                                            </p:txEl>
                                          </p:spTgt>
                                        </p:tgtEl>
                                      </p:cBhvr>
                                    </p:animEffect>
                                    <p:anim calcmode="lin" valueType="num">
                                      <p:cBhvr>
                                        <p:cTn id="8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8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1000"/>
                                        <p:tgtEl>
                                          <p:spTgt spid="17"/>
                                        </p:tgtEl>
                                      </p:cBhvr>
                                    </p:animEffect>
                                    <p:anim calcmode="lin" valueType="num">
                                      <p:cBhvr>
                                        <p:cTn id="87" dur="1000" fill="hold"/>
                                        <p:tgtEl>
                                          <p:spTgt spid="17"/>
                                        </p:tgtEl>
                                        <p:attrNameLst>
                                          <p:attrName>ppt_x</p:attrName>
                                        </p:attrNameLst>
                                      </p:cBhvr>
                                      <p:tavLst>
                                        <p:tav tm="0">
                                          <p:val>
                                            <p:strVal val="#ppt_x"/>
                                          </p:val>
                                        </p:tav>
                                        <p:tav tm="100000">
                                          <p:val>
                                            <p:strVal val="#ppt_x"/>
                                          </p:val>
                                        </p:tav>
                                      </p:tavLst>
                                    </p:anim>
                                    <p:anim calcmode="lin" valueType="num">
                                      <p:cBhvr>
                                        <p:cTn id="88" dur="1000" fill="hold"/>
                                        <p:tgtEl>
                                          <p:spTgt spid="17"/>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8">
                                            <p:txEl>
                                              <p:pRg st="0" end="0"/>
                                            </p:txEl>
                                          </p:spTgt>
                                        </p:tgtEl>
                                        <p:attrNameLst>
                                          <p:attrName>style.visibility</p:attrName>
                                        </p:attrNameLst>
                                      </p:cBhvr>
                                      <p:to>
                                        <p:strVal val="visible"/>
                                      </p:to>
                                    </p:set>
                                    <p:animEffect transition="in" filter="fade">
                                      <p:cBhvr>
                                        <p:cTn id="91" dur="1000"/>
                                        <p:tgtEl>
                                          <p:spTgt spid="8">
                                            <p:txEl>
                                              <p:pRg st="0" end="0"/>
                                            </p:txEl>
                                          </p:spTgt>
                                        </p:tgtEl>
                                      </p:cBhvr>
                                    </p:animEffect>
                                    <p:anim calcmode="lin" valueType="num">
                                      <p:cBhvr>
                                        <p:cTn id="9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3" dur="1000" fill="hold"/>
                                        <p:tgtEl>
                                          <p:spTgt spid="8">
                                            <p:txEl>
                                              <p:pRg st="0" end="0"/>
                                            </p:txEl>
                                          </p:spTgt>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5">
                                            <p:txEl>
                                              <p:pRg st="0" end="0"/>
                                            </p:txEl>
                                          </p:spTgt>
                                        </p:tgtEl>
                                        <p:attrNameLst>
                                          <p:attrName>style.visibility</p:attrName>
                                        </p:attrNameLst>
                                      </p:cBhvr>
                                      <p:to>
                                        <p:strVal val="visible"/>
                                      </p:to>
                                    </p:set>
                                    <p:animEffect transition="in" filter="fade">
                                      <p:cBhvr>
                                        <p:cTn id="96" dur="1000"/>
                                        <p:tgtEl>
                                          <p:spTgt spid="5">
                                            <p:txEl>
                                              <p:pRg st="0" end="0"/>
                                            </p:txEl>
                                          </p:spTgt>
                                        </p:tgtEl>
                                      </p:cBhvr>
                                    </p:animEffect>
                                    <p:anim calcmode="lin" valueType="num">
                                      <p:cBhvr>
                                        <p:cTn id="9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8" dur="1000" fill="hold"/>
                                        <p:tgtEl>
                                          <p:spTgt spid="5">
                                            <p:txEl>
                                              <p:pRg st="0" end="0"/>
                                            </p:txEl>
                                          </p:spTgt>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5">
                                            <p:txEl>
                                              <p:pRg st="1" end="1"/>
                                            </p:txEl>
                                          </p:spTgt>
                                        </p:tgtEl>
                                        <p:attrNameLst>
                                          <p:attrName>style.visibility</p:attrName>
                                        </p:attrNameLst>
                                      </p:cBhvr>
                                      <p:to>
                                        <p:strVal val="visible"/>
                                      </p:to>
                                    </p:set>
                                    <p:animEffect transition="in" filter="fade">
                                      <p:cBhvr>
                                        <p:cTn id="101" dur="1000"/>
                                        <p:tgtEl>
                                          <p:spTgt spid="5">
                                            <p:txEl>
                                              <p:pRg st="1" end="1"/>
                                            </p:txEl>
                                          </p:spTgt>
                                        </p:tgtEl>
                                      </p:cBhvr>
                                    </p:animEffect>
                                    <p:anim calcmode="lin" valueType="num">
                                      <p:cBhvr>
                                        <p:cTn id="10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03"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5">
                                            <p:txEl>
                                              <p:pRg st="2" end="2"/>
                                            </p:txEl>
                                          </p:spTgt>
                                        </p:tgtEl>
                                        <p:attrNameLst>
                                          <p:attrName>style.visibility</p:attrName>
                                        </p:attrNameLst>
                                      </p:cBhvr>
                                      <p:to>
                                        <p:strVal val="visible"/>
                                      </p:to>
                                    </p:set>
                                    <p:animEffect transition="in" filter="fade">
                                      <p:cBhvr>
                                        <p:cTn id="106" dur="1000"/>
                                        <p:tgtEl>
                                          <p:spTgt spid="5">
                                            <p:txEl>
                                              <p:pRg st="2" end="2"/>
                                            </p:txEl>
                                          </p:spTgt>
                                        </p:tgtEl>
                                      </p:cBhvr>
                                    </p:animEffect>
                                    <p:anim calcmode="lin" valueType="num">
                                      <p:cBhvr>
                                        <p:cTn id="10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08"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5">
                                            <p:txEl>
                                              <p:pRg st="3" end="3"/>
                                            </p:txEl>
                                          </p:spTgt>
                                        </p:tgtEl>
                                        <p:attrNameLst>
                                          <p:attrName>style.visibility</p:attrName>
                                        </p:attrNameLst>
                                      </p:cBhvr>
                                      <p:to>
                                        <p:strVal val="visible"/>
                                      </p:to>
                                    </p:set>
                                    <p:animEffect transition="in" filter="fade">
                                      <p:cBhvr>
                                        <p:cTn id="111" dur="1000"/>
                                        <p:tgtEl>
                                          <p:spTgt spid="5">
                                            <p:txEl>
                                              <p:pRg st="3" end="3"/>
                                            </p:txEl>
                                          </p:spTgt>
                                        </p:tgtEl>
                                      </p:cBhvr>
                                    </p:animEffect>
                                    <p:anim calcmode="lin" valueType="num">
                                      <p:cBhvr>
                                        <p:cTn id="11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1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build="allAtOnce"/>
      <p:bldP spid="5" grpId="0" build="allAtOnce"/>
      <p:bldP spid="6" grpId="0" build="p"/>
      <p:bldP spid="7" grpId="0" build="p"/>
      <p:bldP spid="8"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961DB-073D-FC05-5B17-1CBF0AA23E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9877FE-660C-899A-9E65-FAE062A5FFDF}"/>
              </a:ext>
            </a:extLst>
          </p:cNvPr>
          <p:cNvSpPr>
            <a:spLocks noGrp="1"/>
          </p:cNvSpPr>
          <p:nvPr>
            <p:ph type="title"/>
            <p:custDataLst>
              <p:tags r:id="rId2"/>
            </p:custDataLst>
          </p:nvPr>
        </p:nvSpPr>
        <p:spPr>
          <a:xfrm>
            <a:off x="1994253" y="131366"/>
            <a:ext cx="6064915" cy="1152525"/>
          </a:xfrm>
        </p:spPr>
        <p:txBody>
          <a:bodyPr anchor="ctr">
            <a:normAutofit/>
          </a:bodyPr>
          <a:lstStyle/>
          <a:p>
            <a:r>
              <a:rPr lang="en-US" noProof="1">
                <a:solidFill>
                  <a:schemeClr val="accent2"/>
                </a:solidFill>
              </a:rPr>
              <a:t>Active Seizure Treatment</a:t>
            </a:r>
          </a:p>
        </p:txBody>
      </p:sp>
      <p:sp>
        <p:nvSpPr>
          <p:cNvPr id="3" name="Text Placeholder 2">
            <a:extLst>
              <a:ext uri="{FF2B5EF4-FFF2-40B4-BE49-F238E27FC236}">
                <a16:creationId xmlns:a16="http://schemas.microsoft.com/office/drawing/2014/main" id="{74300F67-63C3-4D05-A3B7-612CE1011825}"/>
              </a:ext>
            </a:extLst>
          </p:cNvPr>
          <p:cNvSpPr>
            <a:spLocks noGrp="1"/>
          </p:cNvSpPr>
          <p:nvPr>
            <p:ph type="body" idx="1"/>
            <p:custDataLst>
              <p:tags r:id="rId3"/>
            </p:custDataLst>
          </p:nvPr>
        </p:nvSpPr>
        <p:spPr>
          <a:xfrm>
            <a:off x="1077406" y="3036720"/>
            <a:ext cx="3807096" cy="475710"/>
          </a:xfrm>
        </p:spPr>
        <p:txBody>
          <a:bodyPr vert="horz" lIns="0" tIns="37719" rIns="75438" bIns="37719" rtlCol="0" anchor="b">
            <a:normAutofit/>
          </a:bodyPr>
          <a:lstStyle/>
          <a:p>
            <a:pPr algn="ctr">
              <a:lnSpc>
                <a:spcPct val="70000"/>
              </a:lnSpc>
            </a:pPr>
            <a:r>
              <a:rPr lang="en-US" b="1" noProof="1">
                <a:solidFill>
                  <a:schemeClr val="accent1"/>
                </a:solidFill>
              </a:rPr>
              <a:t>Immediate and Escalation Steps</a:t>
            </a:r>
          </a:p>
        </p:txBody>
      </p:sp>
      <p:sp>
        <p:nvSpPr>
          <p:cNvPr id="4" name="Content Placeholder 3">
            <a:extLst>
              <a:ext uri="{FF2B5EF4-FFF2-40B4-BE49-F238E27FC236}">
                <a16:creationId xmlns:a16="http://schemas.microsoft.com/office/drawing/2014/main" id="{4F3A994E-F06B-9113-AC14-E841E0AA0B89}"/>
              </a:ext>
            </a:extLst>
          </p:cNvPr>
          <p:cNvSpPr>
            <a:spLocks noGrp="1"/>
          </p:cNvSpPr>
          <p:nvPr>
            <p:ph sz="half" idx="2"/>
            <p:custDataLst>
              <p:tags r:id="rId4"/>
            </p:custDataLst>
          </p:nvPr>
        </p:nvSpPr>
        <p:spPr>
          <a:xfrm>
            <a:off x="282012" y="3601438"/>
            <a:ext cx="4602490" cy="4170962"/>
          </a:xfrm>
        </p:spPr>
        <p:txBody>
          <a:bodyPr lIns="0">
            <a:normAutofit/>
          </a:bodyPr>
          <a:lstStyle/>
          <a:p>
            <a:pPr marL="352068" indent="-342900"/>
            <a:r>
              <a:rPr lang="en-US" sz="2400" noProof="1"/>
              <a:t>Benzodiazepine (Lorazepam 0.1 mg/kg IV). (Do Not Reverse!)</a:t>
            </a:r>
          </a:p>
          <a:p>
            <a:pPr marL="352068" indent="-342900"/>
            <a:r>
              <a:rPr lang="en-US" sz="2400" noProof="1"/>
              <a:t>Fosphenytoin, Phenytoin, or Levetiracetam</a:t>
            </a:r>
          </a:p>
          <a:p>
            <a:pPr marL="352068" indent="-342900"/>
            <a:r>
              <a:rPr lang="en-US" sz="2400" b="1" noProof="1"/>
              <a:t>Phenobarbital</a:t>
            </a:r>
            <a:r>
              <a:rPr lang="en-US" sz="2400" noProof="1"/>
              <a:t> or anesthetic (propofol, midazolam, intubate).</a:t>
            </a:r>
          </a:p>
        </p:txBody>
      </p:sp>
      <p:sp>
        <p:nvSpPr>
          <p:cNvPr id="5" name="Text Placeholder 4">
            <a:extLst>
              <a:ext uri="{FF2B5EF4-FFF2-40B4-BE49-F238E27FC236}">
                <a16:creationId xmlns:a16="http://schemas.microsoft.com/office/drawing/2014/main" id="{F18BBB2D-72CC-10CB-A2CE-A6D3A524C386}"/>
              </a:ext>
            </a:extLst>
          </p:cNvPr>
          <p:cNvSpPr>
            <a:spLocks noGrp="1"/>
          </p:cNvSpPr>
          <p:nvPr>
            <p:ph type="body" sz="quarter" idx="3"/>
            <p:custDataLst>
              <p:tags r:id="rId5"/>
            </p:custDataLst>
          </p:nvPr>
        </p:nvSpPr>
        <p:spPr>
          <a:xfrm>
            <a:off x="5173897" y="3036720"/>
            <a:ext cx="3807096" cy="475710"/>
          </a:xfrm>
        </p:spPr>
        <p:txBody>
          <a:bodyPr vert="horz" lIns="0" tIns="37719" rIns="75438" bIns="37719" rtlCol="0" anchor="b">
            <a:normAutofit/>
          </a:bodyPr>
          <a:lstStyle/>
          <a:p>
            <a:pPr algn="ctr">
              <a:lnSpc>
                <a:spcPct val="80000"/>
              </a:lnSpc>
            </a:pPr>
            <a:r>
              <a:rPr lang="en-US" b="1" noProof="1">
                <a:solidFill>
                  <a:schemeClr val="accent1"/>
                </a:solidFill>
              </a:rPr>
              <a:t>After Stabilization and Safety</a:t>
            </a:r>
          </a:p>
        </p:txBody>
      </p:sp>
      <p:sp>
        <p:nvSpPr>
          <p:cNvPr id="6" name="Content Placeholder 5">
            <a:extLst>
              <a:ext uri="{FF2B5EF4-FFF2-40B4-BE49-F238E27FC236}">
                <a16:creationId xmlns:a16="http://schemas.microsoft.com/office/drawing/2014/main" id="{1F77BD34-C541-22D0-6230-5F9745ECA73F}"/>
              </a:ext>
            </a:extLst>
          </p:cNvPr>
          <p:cNvSpPr>
            <a:spLocks noGrp="1"/>
          </p:cNvSpPr>
          <p:nvPr>
            <p:ph sz="quarter" idx="4"/>
            <p:custDataLst>
              <p:tags r:id="rId6"/>
            </p:custDataLst>
          </p:nvPr>
        </p:nvSpPr>
        <p:spPr>
          <a:xfrm>
            <a:off x="5173897" y="3601437"/>
            <a:ext cx="4724483" cy="4170962"/>
          </a:xfrm>
        </p:spPr>
        <p:txBody>
          <a:bodyPr lIns="0">
            <a:normAutofit/>
          </a:bodyPr>
          <a:lstStyle/>
          <a:p>
            <a:pPr marL="352068" indent="-342900"/>
            <a:r>
              <a:rPr lang="en-US" sz="2400" noProof="1"/>
              <a:t>Treat underlying cause (electrolyte correction, infection, withdrawal)</a:t>
            </a:r>
          </a:p>
          <a:p>
            <a:pPr marL="352068" indent="-342900"/>
            <a:r>
              <a:rPr lang="en-US" sz="2400" noProof="1"/>
              <a:t>Avoid driving, swimming, or heavy machinery until cleared</a:t>
            </a:r>
          </a:p>
          <a:p>
            <a:pPr marL="352068" indent="-342900"/>
            <a:r>
              <a:rPr lang="en-US" sz="2400" noProof="1"/>
              <a:t>Educate patient and family about seizure safety and first aid</a:t>
            </a:r>
          </a:p>
        </p:txBody>
      </p:sp>
      <p:pic>
        <p:nvPicPr>
          <p:cNvPr id="10" name="Picture Placeholder 9">
            <a:extLst>
              <a:ext uri="{FF2B5EF4-FFF2-40B4-BE49-F238E27FC236}">
                <a16:creationId xmlns:a16="http://schemas.microsoft.com/office/drawing/2014/main" id="{95F8FE29-577E-52B7-45FD-359F075D9C51}"/>
              </a:ext>
            </a:extLst>
          </p:cNvPr>
          <p:cNvPicPr>
            <a:picLocks noGrp="1"/>
          </p:cNvPicPr>
          <p:nvPr>
            <p:ph type="pic" sz="quarter" idx="4294967295"/>
            <p:custDataLst>
              <p:tags r:id="rId7"/>
            </p:custDataLst>
          </p:nvPr>
        </p:nvPicPr>
        <p:blipFill rotWithShape="1">
          <a:blip r:embed="rId11"/>
          <a:srcRect t="7975" b="7975"/>
          <a:stretch/>
        </p:blipFill>
        <p:spPr>
          <a:xfrm>
            <a:off x="1552228" y="1359747"/>
            <a:ext cx="2857454" cy="1601117"/>
          </a:xfrm>
          <a:ln>
            <a:noFill/>
          </a:ln>
        </p:spPr>
      </p:pic>
      <p:pic>
        <p:nvPicPr>
          <p:cNvPr id="12" name="Picture Placeholder 11">
            <a:extLst>
              <a:ext uri="{FF2B5EF4-FFF2-40B4-BE49-F238E27FC236}">
                <a16:creationId xmlns:a16="http://schemas.microsoft.com/office/drawing/2014/main" id="{402D0823-6D78-30F6-E339-5E5057EC2EE1}"/>
              </a:ext>
            </a:extLst>
          </p:cNvPr>
          <p:cNvPicPr>
            <a:picLocks noGrp="1"/>
          </p:cNvPicPr>
          <p:nvPr>
            <p:ph type="pic" sz="quarter" idx="4294967295"/>
            <p:custDataLst>
              <p:tags r:id="rId8"/>
            </p:custDataLst>
          </p:nvPr>
        </p:nvPicPr>
        <p:blipFill rotWithShape="1">
          <a:blip r:embed="rId12"/>
          <a:srcRect t="7975" b="7975"/>
          <a:stretch/>
        </p:blipFill>
        <p:spPr>
          <a:xfrm>
            <a:off x="5648718" y="1359747"/>
            <a:ext cx="2857454" cy="1601117"/>
          </a:xfrm>
          <a:ln>
            <a:noFill/>
          </a:ln>
        </p:spPr>
      </p:pic>
      <p:sp>
        <p:nvSpPr>
          <p:cNvPr id="11" name="Text Placeholder 6">
            <a:extLst>
              <a:ext uri="{FF2B5EF4-FFF2-40B4-BE49-F238E27FC236}">
                <a16:creationId xmlns:a16="http://schemas.microsoft.com/office/drawing/2014/main" id="{5A0C206F-F883-21A6-ACAC-E8FBC1430F7E}"/>
              </a:ext>
            </a:extLst>
          </p:cNvPr>
          <p:cNvSpPr txBox="1">
            <a:spLocks/>
          </p:cNvSpPr>
          <p:nvPr>
            <p:custDataLst>
              <p:tags r:id="rId9"/>
            </p:custDataLst>
          </p:nvPr>
        </p:nvSpPr>
        <p:spPr>
          <a:xfrm rot="20384201">
            <a:off x="322372" y="654202"/>
            <a:ext cx="1510070" cy="502920"/>
          </a:xfrm>
          <a:prstGeom prst="rect">
            <a:avLst/>
          </a:prstGeom>
          <a:noFill/>
          <a:ln>
            <a:noFill/>
          </a:ln>
          <a:effectLst/>
        </p:spPr>
        <p:txBody>
          <a:bodyPr vert="horz" lIns="0" tIns="37719" rIns="75438" bIns="37719" rtlCol="0" anchor="b">
            <a:no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6822" marR="0" lvl="0" indent="-277654" algn="ctr" defTabSz="754361" rtl="0" eaLnBrk="1" fontAlgn="ctr" latinLnBrk="0" hangingPunct="1">
              <a:lnSpc>
                <a:spcPct val="85000"/>
              </a:lnSpc>
              <a:spcBef>
                <a:spcPct val="0"/>
              </a:spcBef>
              <a:spcAft>
                <a:spcPts val="0"/>
              </a:spcAft>
              <a:buClrTx/>
              <a:buSzPct val="100000"/>
              <a:buFont typeface="Arial" panose="020B0604020202020204" pitchFamily="34" charset="0"/>
              <a:buNone/>
              <a:tabLst/>
              <a:defRPr/>
            </a:pPr>
            <a:r>
              <a:rPr kumimoji="0" lang="en-US" sz="1650" b="1" i="0" u="none" strike="noStrike" kern="1200" cap="all" spc="-83" normalizeH="0" baseline="0" noProof="1">
                <a:ln>
                  <a:noFill/>
                </a:ln>
                <a:solidFill>
                  <a:srgbClr val="FFFF85"/>
                </a:solidFill>
                <a:effectLst/>
                <a:uLnTx/>
                <a:uFillTx/>
                <a:latin typeface="Cavolini"/>
                <a:ea typeface="+mn-ea"/>
                <a:cs typeface="Arial" panose="020B0604020202020204" pitchFamily="34" charset="0"/>
              </a:rPr>
              <a:t>Treatment</a:t>
            </a:r>
          </a:p>
        </p:txBody>
      </p:sp>
      <p:pic>
        <p:nvPicPr>
          <p:cNvPr id="13" name="Graphic 12">
            <a:extLst>
              <a:ext uri="{FF2B5EF4-FFF2-40B4-BE49-F238E27FC236}">
                <a16:creationId xmlns:a16="http://schemas.microsoft.com/office/drawing/2014/main" id="{92C88181-0707-0511-F656-E96E59AE50F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384352">
            <a:off x="2448757" y="2833232"/>
            <a:ext cx="952516" cy="495985"/>
          </a:xfrm>
          <a:prstGeom prst="rect">
            <a:avLst/>
          </a:prstGeom>
        </p:spPr>
      </p:pic>
      <p:pic>
        <p:nvPicPr>
          <p:cNvPr id="14" name="Graphic 13">
            <a:extLst>
              <a:ext uri="{FF2B5EF4-FFF2-40B4-BE49-F238E27FC236}">
                <a16:creationId xmlns:a16="http://schemas.microsoft.com/office/drawing/2014/main" id="{B25945E3-B9B6-ABC2-111E-88C9BFE4828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384352">
            <a:off x="6567057" y="2825534"/>
            <a:ext cx="952516" cy="495985"/>
          </a:xfrm>
          <a:prstGeom prst="rect">
            <a:avLst/>
          </a:prstGeom>
        </p:spPr>
      </p:pic>
    </p:spTree>
    <p:custDataLst>
      <p:tags r:id="rId1"/>
    </p:custDataLst>
    <p:extLst>
      <p:ext uri="{BB962C8B-B14F-4D97-AF65-F5344CB8AC3E}">
        <p14:creationId xmlns:p14="http://schemas.microsoft.com/office/powerpoint/2010/main" val="660657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7D9D1-5B7E-5009-F226-F80DA00661E5}"/>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723A24D9-64C9-0D65-EE46-6DB59C9E5634}"/>
              </a:ext>
            </a:extLst>
          </p:cNvPr>
          <p:cNvSpPr txBox="1"/>
          <p:nvPr>
            <p:custDataLst>
              <p:tags r:id="rId2"/>
            </p:custDataLst>
          </p:nvPr>
        </p:nvSpPr>
        <p:spPr>
          <a:xfrm>
            <a:off x="1709819" y="2188845"/>
            <a:ext cx="6638763" cy="2979030"/>
          </a:xfrm>
          <a:prstGeom prst="rect">
            <a:avLst/>
          </a:prstGeom>
        </p:spPr>
        <p:txBody>
          <a:bodyPr vert="horz" lIns="0" tIns="37719" rIns="75438" bIns="37719" rtlCol="0" anchor="ctr">
            <a:normAutofit/>
          </a:bodyPr>
          <a:lstStyle>
            <a:defPPr>
              <a:defRPr lang="en-US"/>
            </a:defPPr>
            <a:lvl1pPr defTabSz="914377">
              <a:lnSpc>
                <a:spcPct val="75000"/>
              </a:lnSpc>
              <a:spcBef>
                <a:spcPct val="0"/>
              </a:spcBef>
              <a:buNone/>
              <a:defRPr sz="5400" b="0" i="0" cap="none" spc="0" baseline="0">
                <a:latin typeface="+mj-lt"/>
                <a:ea typeface="+mj-ea"/>
                <a:cs typeface="+mj-cs"/>
              </a:defRPr>
            </a:lvl1pPr>
          </a:lstStyle>
          <a:p>
            <a:pPr marL="0" marR="0" lvl="0" indent="0" algn="ctr" defTabSz="754361" rtl="0" eaLnBrk="1" fontAlgn="auto" latinLnBrk="0" hangingPunct="1">
              <a:lnSpc>
                <a:spcPct val="75000"/>
              </a:lnSpc>
              <a:spcBef>
                <a:spcPct val="0"/>
              </a:spcBef>
              <a:spcAft>
                <a:spcPts val="0"/>
              </a:spcAft>
              <a:buClrTx/>
              <a:buSzTx/>
              <a:buFontTx/>
              <a:buNone/>
              <a:tabLst/>
              <a:defRPr/>
            </a:pPr>
            <a:r>
              <a:rPr kumimoji="0" lang="en-US" sz="4455" b="1" i="0" u="none" strike="noStrike" kern="1200" cap="none" spc="0" normalizeH="0" baseline="0" noProof="1">
                <a:ln>
                  <a:noFill/>
                </a:ln>
                <a:solidFill>
                  <a:srgbClr val="F3F8FA"/>
                </a:solidFill>
                <a:effectLst/>
                <a:uLnTx/>
                <a:uFillTx/>
                <a:latin typeface="Cavolini"/>
                <a:ea typeface="+mj-ea"/>
                <a:cs typeface="+mj-cs"/>
              </a:rPr>
              <a:t>Rapid recognition and intervention are critical in emergent care within the clinic setting.</a:t>
            </a:r>
          </a:p>
        </p:txBody>
      </p:sp>
      <p:sp>
        <p:nvSpPr>
          <p:cNvPr id="3" name="Content Placeholder 2">
            <a:extLst>
              <a:ext uri="{FF2B5EF4-FFF2-40B4-BE49-F238E27FC236}">
                <a16:creationId xmlns:a16="http://schemas.microsoft.com/office/drawing/2014/main" id="{1374623F-4980-EF9B-44FA-10B566D57142}"/>
              </a:ext>
            </a:extLst>
          </p:cNvPr>
          <p:cNvSpPr>
            <a:spLocks noGrp="1"/>
          </p:cNvSpPr>
          <p:nvPr>
            <p:ph idx="4294967295"/>
            <p:custDataLst>
              <p:tags r:id="rId3"/>
            </p:custDataLst>
          </p:nvPr>
        </p:nvSpPr>
        <p:spPr>
          <a:xfrm>
            <a:off x="-80009" y="4663440"/>
            <a:ext cx="10325794" cy="3108960"/>
          </a:xfrm>
          <a:noFill/>
        </p:spPr>
        <p:txBody>
          <a:bodyPr vert="horz" wrap="square" lIns="0" tIns="37719" rIns="75438" bIns="37719" rtlCol="0" anchor="ctr">
            <a:normAutofit/>
          </a:bodyPr>
          <a:lstStyle/>
          <a:p>
            <a:pPr marL="9168" indent="0" algn="ctr">
              <a:lnSpc>
                <a:spcPct val="100000"/>
              </a:lnSpc>
              <a:buNone/>
            </a:pPr>
            <a:r>
              <a:rPr lang="en-US" sz="1320" noProof="1">
                <a:ea typeface="Noto Sans" panose="020B0502040504020204" pitchFamily="34" charset="0"/>
                <a:cs typeface="Consolas" panose="020B0609020204030204" pitchFamily="49" charset="0"/>
              </a:rPr>
              <a:t>Emergent care demands immediate action for life-threatening conditions like respiratory emergencies, trauma, and anaphylaxis. Early symptom recognition and timely treatment improve outcomes and save lives.</a:t>
            </a:r>
          </a:p>
        </p:txBody>
      </p:sp>
      <p:sp>
        <p:nvSpPr>
          <p:cNvPr id="4" name="Text Placeholder 6">
            <a:extLst>
              <a:ext uri="{FF2B5EF4-FFF2-40B4-BE49-F238E27FC236}">
                <a16:creationId xmlns:a16="http://schemas.microsoft.com/office/drawing/2014/main" id="{55F2119D-5324-3843-5484-A16D4760D714}"/>
              </a:ext>
            </a:extLst>
          </p:cNvPr>
          <p:cNvSpPr txBox="1">
            <a:spLocks/>
          </p:cNvSpPr>
          <p:nvPr>
            <p:custDataLst>
              <p:tags r:id="rId4"/>
            </p:custDataLst>
          </p:nvPr>
        </p:nvSpPr>
        <p:spPr>
          <a:xfrm>
            <a:off x="3607019" y="1685925"/>
            <a:ext cx="2844362" cy="502920"/>
          </a:xfrm>
          <a:prstGeom prst="rect">
            <a:avLst/>
          </a:prstGeom>
          <a:noFill/>
          <a:ln>
            <a:noFill/>
          </a:ln>
          <a:effectLst/>
        </p:spPr>
        <p:txBody>
          <a:bodyPr vert="horz" lIns="0" tIns="37719" rIns="75438" bIns="37719" rtlCol="0" anchor="b">
            <a:no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6822" marR="0" lvl="0" indent="-277654" algn="ctr" defTabSz="754361" rtl="0" eaLnBrk="1" fontAlgn="ctr" latinLnBrk="0" hangingPunct="1">
              <a:lnSpc>
                <a:spcPct val="85000"/>
              </a:lnSpc>
              <a:spcBef>
                <a:spcPct val="0"/>
              </a:spcBef>
              <a:spcAft>
                <a:spcPts val="0"/>
              </a:spcAft>
              <a:buClrTx/>
              <a:buSzPct val="100000"/>
              <a:buFont typeface="Arial" panose="020B0604020202020204" pitchFamily="34" charset="0"/>
              <a:buNone/>
              <a:tabLst/>
              <a:defRPr/>
            </a:pPr>
            <a:r>
              <a:rPr kumimoji="0" lang="en-US" sz="1650" b="1" i="0" u="none" strike="noStrike" kern="1200" cap="all" spc="-83" normalizeH="0" baseline="0" noProof="1">
                <a:ln>
                  <a:noFill/>
                </a:ln>
                <a:solidFill>
                  <a:srgbClr val="FFFF85"/>
                </a:solidFill>
                <a:effectLst/>
                <a:uLnTx/>
                <a:uFillTx/>
                <a:latin typeface="Cavolini"/>
                <a:ea typeface="+mn-ea"/>
                <a:cs typeface="Arial" panose="020B0604020202020204" pitchFamily="34" charset="0"/>
              </a:rPr>
              <a:t>Summary</a:t>
            </a:r>
          </a:p>
        </p:txBody>
      </p:sp>
      <p:pic>
        <p:nvPicPr>
          <p:cNvPr id="8" name="Graphic 7">
            <a:extLst>
              <a:ext uri="{FF2B5EF4-FFF2-40B4-BE49-F238E27FC236}">
                <a16:creationId xmlns:a16="http://schemas.microsoft.com/office/drawing/2014/main" id="{C25BA26B-C499-D14F-7AE0-6A0A5E4252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2582645">
            <a:off x="4793532" y="1436234"/>
            <a:ext cx="471336" cy="335528"/>
          </a:xfrm>
          <a:prstGeom prst="rect">
            <a:avLst/>
          </a:prstGeom>
        </p:spPr>
      </p:pic>
      <p:pic>
        <p:nvPicPr>
          <p:cNvPr id="9" name="Graphic 8">
            <a:extLst>
              <a:ext uri="{FF2B5EF4-FFF2-40B4-BE49-F238E27FC236}">
                <a16:creationId xmlns:a16="http://schemas.microsoft.com/office/drawing/2014/main" id="{12A9A7A8-0B74-D778-5627-07269912BF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3217364">
            <a:off x="8373581" y="1914495"/>
            <a:ext cx="1542232" cy="1586296"/>
          </a:xfrm>
          <a:prstGeom prst="rect">
            <a:avLst/>
          </a:prstGeom>
        </p:spPr>
      </p:pic>
      <p:pic>
        <p:nvPicPr>
          <p:cNvPr id="10" name="Graphic 9">
            <a:extLst>
              <a:ext uri="{FF2B5EF4-FFF2-40B4-BE49-F238E27FC236}">
                <a16:creationId xmlns:a16="http://schemas.microsoft.com/office/drawing/2014/main" id="{089527DB-0FA5-752F-7B6F-9021ACDC41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508272">
            <a:off x="-492951" y="3662694"/>
            <a:ext cx="1948638" cy="1847847"/>
          </a:xfrm>
          <a:prstGeom prst="rect">
            <a:avLst/>
          </a:prstGeom>
        </p:spPr>
      </p:pic>
    </p:spTree>
    <p:custDataLst>
      <p:tags r:id="rId1"/>
    </p:custDataLst>
    <p:extLst>
      <p:ext uri="{BB962C8B-B14F-4D97-AF65-F5344CB8AC3E}">
        <p14:creationId xmlns:p14="http://schemas.microsoft.com/office/powerpoint/2010/main" val="956137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0B57D-35F1-8B3E-22CC-0E6B455D2612}"/>
              </a:ext>
            </a:extLst>
          </p:cNvPr>
          <p:cNvSpPr>
            <a:spLocks noGrp="1"/>
          </p:cNvSpPr>
          <p:nvPr>
            <p:ph type="title"/>
          </p:nvPr>
        </p:nvSpPr>
        <p:spPr>
          <a:xfrm>
            <a:off x="1994252" y="-122344"/>
            <a:ext cx="6064917" cy="1281007"/>
          </a:xfrm>
        </p:spPr>
        <p:txBody>
          <a:bodyPr/>
          <a:lstStyle/>
          <a:p>
            <a:r>
              <a:rPr lang="en-US" dirty="0">
                <a:solidFill>
                  <a:schemeClr val="accent4"/>
                </a:solidFill>
              </a:rPr>
              <a:t>Photoshop</a:t>
            </a:r>
          </a:p>
        </p:txBody>
      </p:sp>
      <p:pic>
        <p:nvPicPr>
          <p:cNvPr id="5" name="Content Placeholder 4">
            <a:extLst>
              <a:ext uri="{FF2B5EF4-FFF2-40B4-BE49-F238E27FC236}">
                <a16:creationId xmlns:a16="http://schemas.microsoft.com/office/drawing/2014/main" id="{23FDEAAB-72EA-B3CA-9A9C-14A067340017}"/>
              </a:ext>
            </a:extLst>
          </p:cNvPr>
          <p:cNvPicPr>
            <a:picLocks noGrp="1" noChangeAspect="1"/>
          </p:cNvPicPr>
          <p:nvPr>
            <p:ph idx="14"/>
          </p:nvPr>
        </p:nvPicPr>
        <p:blipFill>
          <a:blip r:embed="rId2">
            <a:extLst>
              <a:ext uri="{28A0092B-C50C-407E-A947-70E740481C1C}">
                <a14:useLocalDpi xmlns:a14="http://schemas.microsoft.com/office/drawing/2010/main" val="0"/>
              </a:ext>
            </a:extLst>
          </a:blip>
          <a:stretch>
            <a:fillRect/>
          </a:stretch>
        </p:blipFill>
        <p:spPr>
          <a:xfrm>
            <a:off x="2105661" y="1158663"/>
            <a:ext cx="6489700" cy="6465928"/>
          </a:xfrm>
        </p:spPr>
      </p:pic>
    </p:spTree>
    <p:extLst>
      <p:ext uri="{BB962C8B-B14F-4D97-AF65-F5344CB8AC3E}">
        <p14:creationId xmlns:p14="http://schemas.microsoft.com/office/powerpoint/2010/main" val="1440703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684">
          <a:extLst>
            <a:ext uri="{FF2B5EF4-FFF2-40B4-BE49-F238E27FC236}">
              <a16:creationId xmlns:a16="http://schemas.microsoft.com/office/drawing/2014/main" id="{4EDC1B7C-F742-72A2-90CC-4B1E6E31F0CC}"/>
            </a:ext>
          </a:extLst>
        </p:cNvPr>
        <p:cNvGrpSpPr/>
        <p:nvPr/>
      </p:nvGrpSpPr>
      <p:grpSpPr>
        <a:xfrm>
          <a:off x="0" y="0"/>
          <a:ext cx="0" cy="0"/>
          <a:chOff x="0" y="0"/>
          <a:chExt cx="0" cy="0"/>
        </a:xfrm>
      </p:grpSpPr>
      <p:sp>
        <p:nvSpPr>
          <p:cNvPr id="6" name="Title 26">
            <a:extLst>
              <a:ext uri="{FF2B5EF4-FFF2-40B4-BE49-F238E27FC236}">
                <a16:creationId xmlns:a16="http://schemas.microsoft.com/office/drawing/2014/main" id="{68AADAB2-3D78-84E7-4028-7D47BB906620}"/>
              </a:ext>
            </a:extLst>
          </p:cNvPr>
          <p:cNvSpPr txBox="1">
            <a:spLocks/>
          </p:cNvSpPr>
          <p:nvPr>
            <p:custDataLst>
              <p:tags r:id="rId2"/>
            </p:custDataLst>
          </p:nvPr>
        </p:nvSpPr>
        <p:spPr>
          <a:xfrm>
            <a:off x="3415590" y="2123596"/>
            <a:ext cx="3175061" cy="1584795"/>
          </a:xfrm>
          <a:prstGeom prst="rect">
            <a:avLst/>
          </a:prstGeom>
        </p:spPr>
        <p:txBody>
          <a:bodyPr anchor="ctr">
            <a:normAutofit/>
          </a:bodyPr>
          <a:lstStyle>
            <a:lvl1pPr algn="l" defTabSz="914377" rtl="0" eaLnBrk="1" latinLnBrk="0" hangingPunct="1">
              <a:lnSpc>
                <a:spcPct val="85000"/>
              </a:lnSpc>
              <a:spcBef>
                <a:spcPct val="0"/>
              </a:spcBef>
              <a:buNone/>
              <a:defRPr sz="3600" b="0" i="0" kern="1200" cap="none" spc="0" baseline="0">
                <a:solidFill>
                  <a:schemeClr val="tx1"/>
                </a:solidFill>
                <a:latin typeface="+mj-lt"/>
                <a:ea typeface="+mj-ea"/>
                <a:cs typeface="+mj-cs"/>
              </a:defRPr>
            </a:lvl1pPr>
          </a:lstStyle>
          <a:p>
            <a:pPr algn="ctr" defTabSz="754361">
              <a:defRPr/>
            </a:pPr>
            <a:r>
              <a:rPr lang="en-US" sz="3960" b="1" noProof="1">
                <a:solidFill>
                  <a:srgbClr val="FFFF85"/>
                </a:solidFill>
              </a:rPr>
              <a:t>Thank You</a:t>
            </a:r>
          </a:p>
          <a:p>
            <a:pPr marL="0" marR="0" lvl="0" indent="0" algn="ctr" defTabSz="754361" rtl="0" eaLnBrk="1" fontAlgn="auto" latinLnBrk="0" hangingPunct="1">
              <a:lnSpc>
                <a:spcPct val="85000"/>
              </a:lnSpc>
              <a:spcBef>
                <a:spcPct val="0"/>
              </a:spcBef>
              <a:spcAft>
                <a:spcPts val="0"/>
              </a:spcAft>
              <a:buClrTx/>
              <a:buSzTx/>
              <a:buFontTx/>
              <a:buNone/>
              <a:tabLst/>
              <a:defRPr/>
            </a:pPr>
            <a:endParaRPr kumimoji="0" lang="en-US" sz="3960" b="1" i="0" u="none" strike="noStrike" kern="1200" cap="none" spc="0" normalizeH="0" baseline="0" noProof="1">
              <a:ln>
                <a:noFill/>
              </a:ln>
              <a:solidFill>
                <a:srgbClr val="FFFF85"/>
              </a:solidFill>
              <a:effectLst/>
              <a:uLnTx/>
              <a:uFillTx/>
              <a:latin typeface="Cavolini"/>
              <a:ea typeface="+mj-ea"/>
              <a:cs typeface="+mj-cs"/>
            </a:endParaRPr>
          </a:p>
        </p:txBody>
      </p:sp>
      <p:pic>
        <p:nvPicPr>
          <p:cNvPr id="9" name="Graphic 8">
            <a:extLst>
              <a:ext uri="{FF2B5EF4-FFF2-40B4-BE49-F238E27FC236}">
                <a16:creationId xmlns:a16="http://schemas.microsoft.com/office/drawing/2014/main" id="{0B0967B6-664F-5899-D89C-E1E31CC83E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78703">
            <a:off x="6666533" y="2858549"/>
            <a:ext cx="1667027" cy="1739265"/>
          </a:xfrm>
          <a:prstGeom prst="rect">
            <a:avLst/>
          </a:prstGeom>
        </p:spPr>
      </p:pic>
      <p:pic>
        <p:nvPicPr>
          <p:cNvPr id="10" name="Graphic 9">
            <a:extLst>
              <a:ext uri="{FF2B5EF4-FFF2-40B4-BE49-F238E27FC236}">
                <a16:creationId xmlns:a16="http://schemas.microsoft.com/office/drawing/2014/main" id="{81DE088D-4660-E2FA-C839-71291C808C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2721869">
            <a:off x="2004136" y="2005047"/>
            <a:ext cx="1222551" cy="1257482"/>
          </a:xfrm>
          <a:prstGeom prst="rect">
            <a:avLst/>
          </a:prstGeom>
        </p:spPr>
      </p:pic>
      <p:pic>
        <p:nvPicPr>
          <p:cNvPr id="11" name="Graphic 10">
            <a:extLst>
              <a:ext uri="{FF2B5EF4-FFF2-40B4-BE49-F238E27FC236}">
                <a16:creationId xmlns:a16="http://schemas.microsoft.com/office/drawing/2014/main" id="{7D31E7C8-CECF-7CB0-91FB-8B335042B4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2250" y="3178046"/>
            <a:ext cx="1206028" cy="1024298"/>
          </a:xfrm>
          <a:prstGeom prst="rect">
            <a:avLst/>
          </a:prstGeom>
        </p:spPr>
      </p:pic>
      <p:pic>
        <p:nvPicPr>
          <p:cNvPr id="12" name="Graphic 11">
            <a:extLst>
              <a:ext uri="{FF2B5EF4-FFF2-40B4-BE49-F238E27FC236}">
                <a16:creationId xmlns:a16="http://schemas.microsoft.com/office/drawing/2014/main" id="{14ED64FA-F5F5-1ADC-0D31-675F4AC5D72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032599">
            <a:off x="6884319" y="1755158"/>
            <a:ext cx="1231455" cy="1167759"/>
          </a:xfrm>
          <a:prstGeom prst="rect">
            <a:avLst/>
          </a:prstGeom>
        </p:spPr>
      </p:pic>
      <p:pic>
        <p:nvPicPr>
          <p:cNvPr id="15" name="Graphic 14">
            <a:extLst>
              <a:ext uri="{FF2B5EF4-FFF2-40B4-BE49-F238E27FC236}">
                <a16:creationId xmlns:a16="http://schemas.microsoft.com/office/drawing/2014/main" id="{CDA58CED-D3A7-FBB2-5A41-9D66D6D5DEC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5454547">
            <a:off x="8511989" y="1055549"/>
            <a:ext cx="1231455" cy="1167759"/>
          </a:xfrm>
          <a:prstGeom prst="rect">
            <a:avLst/>
          </a:prstGeom>
        </p:spPr>
      </p:pic>
      <p:pic>
        <p:nvPicPr>
          <p:cNvPr id="17" name="Graphic 16">
            <a:extLst>
              <a:ext uri="{FF2B5EF4-FFF2-40B4-BE49-F238E27FC236}">
                <a16:creationId xmlns:a16="http://schemas.microsoft.com/office/drawing/2014/main" id="{C0F411AA-DBA5-D496-C717-414887CBB06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282434">
            <a:off x="8541209" y="2871545"/>
            <a:ext cx="949963" cy="546228"/>
          </a:xfrm>
          <a:prstGeom prst="rect">
            <a:avLst/>
          </a:prstGeom>
        </p:spPr>
      </p:pic>
      <p:pic>
        <p:nvPicPr>
          <p:cNvPr id="18" name="Graphic 17">
            <a:extLst>
              <a:ext uri="{FF2B5EF4-FFF2-40B4-BE49-F238E27FC236}">
                <a16:creationId xmlns:a16="http://schemas.microsoft.com/office/drawing/2014/main" id="{0942979D-0DBD-0B6B-D715-D19B914CF5B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61671" y="2285991"/>
            <a:ext cx="387668" cy="266046"/>
          </a:xfrm>
          <a:prstGeom prst="rect">
            <a:avLst/>
          </a:prstGeom>
        </p:spPr>
      </p:pic>
      <p:pic>
        <p:nvPicPr>
          <p:cNvPr id="19" name="Graphic 18">
            <a:extLst>
              <a:ext uri="{FF2B5EF4-FFF2-40B4-BE49-F238E27FC236}">
                <a16:creationId xmlns:a16="http://schemas.microsoft.com/office/drawing/2014/main" id="{04AC34A3-DC76-9D7D-FD9D-67201D83FF0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67171" y="2683660"/>
            <a:ext cx="269905" cy="306378"/>
          </a:xfrm>
          <a:prstGeom prst="rect">
            <a:avLst/>
          </a:prstGeom>
        </p:spPr>
      </p:pic>
      <p:pic>
        <p:nvPicPr>
          <p:cNvPr id="20" name="Graphic 19">
            <a:extLst>
              <a:ext uri="{FF2B5EF4-FFF2-40B4-BE49-F238E27FC236}">
                <a16:creationId xmlns:a16="http://schemas.microsoft.com/office/drawing/2014/main" id="{08CF9018-07FB-8CE4-2F3C-A7D9EB7B1B7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38357" y="2048642"/>
            <a:ext cx="311590" cy="530545"/>
          </a:xfrm>
          <a:prstGeom prst="rect">
            <a:avLst/>
          </a:prstGeom>
        </p:spPr>
      </p:pic>
      <p:pic>
        <p:nvPicPr>
          <p:cNvPr id="21" name="Graphic 20">
            <a:extLst>
              <a:ext uri="{FF2B5EF4-FFF2-40B4-BE49-F238E27FC236}">
                <a16:creationId xmlns:a16="http://schemas.microsoft.com/office/drawing/2014/main" id="{D577F88C-F5D8-9E26-7A83-B3ED62EE87C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32094" y="4381024"/>
            <a:ext cx="619905" cy="730431"/>
          </a:xfrm>
          <a:prstGeom prst="rect">
            <a:avLst/>
          </a:prstGeom>
        </p:spPr>
      </p:pic>
      <p:pic>
        <p:nvPicPr>
          <p:cNvPr id="22" name="Graphic 21">
            <a:extLst>
              <a:ext uri="{FF2B5EF4-FFF2-40B4-BE49-F238E27FC236}">
                <a16:creationId xmlns:a16="http://schemas.microsoft.com/office/drawing/2014/main" id="{4E04A6FE-730B-A5BD-79F1-D926477BA5C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606756" y="3865274"/>
            <a:ext cx="619905" cy="730431"/>
          </a:xfrm>
          <a:prstGeom prst="rect">
            <a:avLst/>
          </a:prstGeom>
        </p:spPr>
      </p:pic>
      <p:pic>
        <p:nvPicPr>
          <p:cNvPr id="23" name="Graphic 22">
            <a:extLst>
              <a:ext uri="{FF2B5EF4-FFF2-40B4-BE49-F238E27FC236}">
                <a16:creationId xmlns:a16="http://schemas.microsoft.com/office/drawing/2014/main" id="{7A7495B4-F08A-B2CB-DE09-B89DC46499A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5911379">
            <a:off x="1352378" y="1686054"/>
            <a:ext cx="402480" cy="339756"/>
          </a:xfrm>
          <a:prstGeom prst="rect">
            <a:avLst/>
          </a:prstGeom>
        </p:spPr>
      </p:pic>
      <p:pic>
        <p:nvPicPr>
          <p:cNvPr id="24" name="Graphic 23">
            <a:extLst>
              <a:ext uri="{FF2B5EF4-FFF2-40B4-BE49-F238E27FC236}">
                <a16:creationId xmlns:a16="http://schemas.microsoft.com/office/drawing/2014/main" id="{3D9D568C-1D9B-1EEB-6314-340CBB3DBB2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5911379">
            <a:off x="7980145" y="2578994"/>
            <a:ext cx="402480" cy="339756"/>
          </a:xfrm>
          <a:prstGeom prst="rect">
            <a:avLst/>
          </a:prstGeom>
        </p:spPr>
      </p:pic>
      <p:pic>
        <p:nvPicPr>
          <p:cNvPr id="25" name="Graphic 24">
            <a:extLst>
              <a:ext uri="{FF2B5EF4-FFF2-40B4-BE49-F238E27FC236}">
                <a16:creationId xmlns:a16="http://schemas.microsoft.com/office/drawing/2014/main" id="{F97BD946-9038-0104-4D1A-1A6407D0389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5911379">
            <a:off x="7687629" y="2124826"/>
            <a:ext cx="402480" cy="339756"/>
          </a:xfrm>
          <a:prstGeom prst="rect">
            <a:avLst/>
          </a:prstGeom>
        </p:spPr>
      </p:pic>
      <p:pic>
        <p:nvPicPr>
          <p:cNvPr id="26" name="Graphic 25">
            <a:extLst>
              <a:ext uri="{FF2B5EF4-FFF2-40B4-BE49-F238E27FC236}">
                <a16:creationId xmlns:a16="http://schemas.microsoft.com/office/drawing/2014/main" id="{DEAAC93A-3D5A-D922-952F-A0E3C6A3B4B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041008" y="4468548"/>
            <a:ext cx="589559" cy="555382"/>
          </a:xfrm>
          <a:prstGeom prst="rect">
            <a:avLst/>
          </a:prstGeom>
        </p:spPr>
      </p:pic>
      <p:pic>
        <p:nvPicPr>
          <p:cNvPr id="27" name="Graphic 26">
            <a:extLst>
              <a:ext uri="{FF2B5EF4-FFF2-40B4-BE49-F238E27FC236}">
                <a16:creationId xmlns:a16="http://schemas.microsoft.com/office/drawing/2014/main" id="{9BE0D830-CA20-9498-28F8-DB46CB6B767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5812157">
            <a:off x="8269158" y="1438311"/>
            <a:ext cx="480303" cy="452460"/>
          </a:xfrm>
          <a:prstGeom prst="rect">
            <a:avLst/>
          </a:prstGeom>
        </p:spPr>
      </p:pic>
      <p:pic>
        <p:nvPicPr>
          <p:cNvPr id="28" name="Graphic 27">
            <a:extLst>
              <a:ext uri="{FF2B5EF4-FFF2-40B4-BE49-F238E27FC236}">
                <a16:creationId xmlns:a16="http://schemas.microsoft.com/office/drawing/2014/main" id="{25A95735-0C18-AAA3-1BC3-A0650B5D59C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5812157">
            <a:off x="9316052" y="4525110"/>
            <a:ext cx="480303" cy="452460"/>
          </a:xfrm>
          <a:prstGeom prst="rect">
            <a:avLst/>
          </a:prstGeom>
        </p:spPr>
      </p:pic>
      <p:pic>
        <p:nvPicPr>
          <p:cNvPr id="29" name="Graphic 28">
            <a:extLst>
              <a:ext uri="{FF2B5EF4-FFF2-40B4-BE49-F238E27FC236}">
                <a16:creationId xmlns:a16="http://schemas.microsoft.com/office/drawing/2014/main" id="{45054F75-E13C-D789-8209-472DA05AAF5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357075" y="1158273"/>
            <a:ext cx="3332711" cy="3199403"/>
          </a:xfrm>
          <a:prstGeom prst="rect">
            <a:avLst/>
          </a:prstGeom>
        </p:spPr>
      </p:pic>
      <p:pic>
        <p:nvPicPr>
          <p:cNvPr id="30" name="Graphic 29">
            <a:extLst>
              <a:ext uri="{FF2B5EF4-FFF2-40B4-BE49-F238E27FC236}">
                <a16:creationId xmlns:a16="http://schemas.microsoft.com/office/drawing/2014/main" id="{CE7BE85F-73EB-AFC8-E9CD-5E0364210A16}"/>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8028636" y="5123131"/>
            <a:ext cx="235277" cy="296448"/>
          </a:xfrm>
          <a:prstGeom prst="rect">
            <a:avLst/>
          </a:prstGeom>
        </p:spPr>
      </p:pic>
      <p:pic>
        <p:nvPicPr>
          <p:cNvPr id="31" name="Graphic 30">
            <a:extLst>
              <a:ext uri="{FF2B5EF4-FFF2-40B4-BE49-F238E27FC236}">
                <a16:creationId xmlns:a16="http://schemas.microsoft.com/office/drawing/2014/main" id="{7C0828C3-4799-DA96-03E3-728EA4C38EFC}"/>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616932" y="4746239"/>
            <a:ext cx="362983" cy="448390"/>
          </a:xfrm>
          <a:prstGeom prst="rect">
            <a:avLst/>
          </a:prstGeom>
        </p:spPr>
      </p:pic>
      <p:pic>
        <p:nvPicPr>
          <p:cNvPr id="32" name="Graphic 31">
            <a:extLst>
              <a:ext uri="{FF2B5EF4-FFF2-40B4-BE49-F238E27FC236}">
                <a16:creationId xmlns:a16="http://schemas.microsoft.com/office/drawing/2014/main" id="{2585CE52-6820-27DA-866A-D636F3308B52}"/>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13426591">
            <a:off x="331129" y="3281060"/>
            <a:ext cx="235277" cy="296448"/>
          </a:xfrm>
          <a:prstGeom prst="rect">
            <a:avLst/>
          </a:prstGeom>
        </p:spPr>
      </p:pic>
      <p:pic>
        <p:nvPicPr>
          <p:cNvPr id="33" name="Graphic 32">
            <a:extLst>
              <a:ext uri="{FF2B5EF4-FFF2-40B4-BE49-F238E27FC236}">
                <a16:creationId xmlns:a16="http://schemas.microsoft.com/office/drawing/2014/main" id="{F860922C-3A4C-B62E-A935-BA06BBAD3532}"/>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rot="3309909">
            <a:off x="316855" y="3701117"/>
            <a:ext cx="362983" cy="448390"/>
          </a:xfrm>
          <a:prstGeom prst="rect">
            <a:avLst/>
          </a:prstGeom>
        </p:spPr>
      </p:pic>
      <p:pic>
        <p:nvPicPr>
          <p:cNvPr id="34" name="Graphic 33">
            <a:extLst>
              <a:ext uri="{FF2B5EF4-FFF2-40B4-BE49-F238E27FC236}">
                <a16:creationId xmlns:a16="http://schemas.microsoft.com/office/drawing/2014/main" id="{D56F35AE-698F-3594-CF9E-21B470E45B6A}"/>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527702" y="3700372"/>
            <a:ext cx="243768" cy="164902"/>
          </a:xfrm>
          <a:prstGeom prst="rect">
            <a:avLst/>
          </a:prstGeom>
        </p:spPr>
      </p:pic>
      <p:pic>
        <p:nvPicPr>
          <p:cNvPr id="35" name="Graphic 34">
            <a:extLst>
              <a:ext uri="{FF2B5EF4-FFF2-40B4-BE49-F238E27FC236}">
                <a16:creationId xmlns:a16="http://schemas.microsoft.com/office/drawing/2014/main" id="{B1DF4558-3691-1D30-D801-F636312BA554}"/>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698742" y="4037442"/>
            <a:ext cx="243768" cy="164902"/>
          </a:xfrm>
          <a:prstGeom prst="rect">
            <a:avLst/>
          </a:prstGeom>
        </p:spPr>
      </p:pic>
      <p:pic>
        <p:nvPicPr>
          <p:cNvPr id="36" name="Graphic 35">
            <a:extLst>
              <a:ext uri="{FF2B5EF4-FFF2-40B4-BE49-F238E27FC236}">
                <a16:creationId xmlns:a16="http://schemas.microsoft.com/office/drawing/2014/main" id="{DE243FED-2306-2E86-B15E-A44F4F3778A4}"/>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921977" y="3768021"/>
            <a:ext cx="243768" cy="164902"/>
          </a:xfrm>
          <a:prstGeom prst="rect">
            <a:avLst/>
          </a:prstGeom>
        </p:spPr>
      </p:pic>
      <p:pic>
        <p:nvPicPr>
          <p:cNvPr id="37" name="Graphic 36">
            <a:extLst>
              <a:ext uri="{FF2B5EF4-FFF2-40B4-BE49-F238E27FC236}">
                <a16:creationId xmlns:a16="http://schemas.microsoft.com/office/drawing/2014/main" id="{3593A6A1-E0CE-FE4B-1289-35AB15100E7F}"/>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rot="8699942">
            <a:off x="267852" y="4823065"/>
            <a:ext cx="443293" cy="740300"/>
          </a:xfrm>
          <a:prstGeom prst="rect">
            <a:avLst/>
          </a:prstGeom>
        </p:spPr>
      </p:pic>
      <p:pic>
        <p:nvPicPr>
          <p:cNvPr id="38" name="Graphic 37">
            <a:extLst>
              <a:ext uri="{FF2B5EF4-FFF2-40B4-BE49-F238E27FC236}">
                <a16:creationId xmlns:a16="http://schemas.microsoft.com/office/drawing/2014/main" id="{932A946A-2F6F-CC4C-C7FE-48C27BBF5415}"/>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rot="20569297">
            <a:off x="9575475" y="3253822"/>
            <a:ext cx="443293" cy="740300"/>
          </a:xfrm>
          <a:prstGeom prst="rect">
            <a:avLst/>
          </a:prstGeom>
        </p:spPr>
      </p:pic>
      <p:pic>
        <p:nvPicPr>
          <p:cNvPr id="39" name="Graphic 38">
            <a:extLst>
              <a:ext uri="{FF2B5EF4-FFF2-40B4-BE49-F238E27FC236}">
                <a16:creationId xmlns:a16="http://schemas.microsoft.com/office/drawing/2014/main" id="{A9AF57D0-D6CC-FA27-F279-B33F499650E3}"/>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8566154" y="5623555"/>
            <a:ext cx="900073" cy="259343"/>
          </a:xfrm>
          <a:prstGeom prst="rect">
            <a:avLst/>
          </a:prstGeom>
        </p:spPr>
      </p:pic>
      <p:pic>
        <p:nvPicPr>
          <p:cNvPr id="40" name="Graphic 39">
            <a:extLst>
              <a:ext uri="{FF2B5EF4-FFF2-40B4-BE49-F238E27FC236}">
                <a16:creationId xmlns:a16="http://schemas.microsoft.com/office/drawing/2014/main" id="{1F565028-283B-847B-5AF1-0EC0734A7B8A}"/>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rot="8480152">
            <a:off x="5769303" y="1603923"/>
            <a:ext cx="900073" cy="259343"/>
          </a:xfrm>
          <a:prstGeom prst="rect">
            <a:avLst/>
          </a:prstGeom>
        </p:spPr>
      </p:pic>
      <p:pic>
        <p:nvPicPr>
          <p:cNvPr id="41" name="Graphic 40">
            <a:extLst>
              <a:ext uri="{FF2B5EF4-FFF2-40B4-BE49-F238E27FC236}">
                <a16:creationId xmlns:a16="http://schemas.microsoft.com/office/drawing/2014/main" id="{C4C36ED8-61B4-8E9B-CA18-33EE06A00C78}"/>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rot="8480152">
            <a:off x="106698" y="1639793"/>
            <a:ext cx="900073" cy="259343"/>
          </a:xfrm>
          <a:prstGeom prst="rect">
            <a:avLst/>
          </a:prstGeom>
        </p:spPr>
      </p:pic>
      <p:pic>
        <p:nvPicPr>
          <p:cNvPr id="43" name="Graphic 42">
            <a:extLst>
              <a:ext uri="{FF2B5EF4-FFF2-40B4-BE49-F238E27FC236}">
                <a16:creationId xmlns:a16="http://schemas.microsoft.com/office/drawing/2014/main" id="{9FC70D46-E36B-5DB0-9A1E-D5E98B53A081}"/>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rot="1811032">
            <a:off x="6504813" y="5919608"/>
            <a:ext cx="1046101" cy="544715"/>
          </a:xfrm>
          <a:prstGeom prst="rect">
            <a:avLst/>
          </a:prstGeom>
        </p:spPr>
      </p:pic>
      <p:pic>
        <p:nvPicPr>
          <p:cNvPr id="44" name="Graphic 43">
            <a:extLst>
              <a:ext uri="{FF2B5EF4-FFF2-40B4-BE49-F238E27FC236}">
                <a16:creationId xmlns:a16="http://schemas.microsoft.com/office/drawing/2014/main" id="{71F149B4-8E9D-28FC-4F44-BF444C253BE5}"/>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6610156" y="5411712"/>
            <a:ext cx="387668" cy="266046"/>
          </a:xfrm>
          <a:prstGeom prst="rect">
            <a:avLst/>
          </a:prstGeom>
        </p:spPr>
      </p:pic>
      <p:pic>
        <p:nvPicPr>
          <p:cNvPr id="45" name="Graphic 44">
            <a:extLst>
              <a:ext uri="{FF2B5EF4-FFF2-40B4-BE49-F238E27FC236}">
                <a16:creationId xmlns:a16="http://schemas.microsoft.com/office/drawing/2014/main" id="{8B4E72E3-D3EB-3661-C49A-D87495B49FDC}"/>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rot="5907439">
            <a:off x="7171310" y="5468647"/>
            <a:ext cx="387668" cy="266046"/>
          </a:xfrm>
          <a:prstGeom prst="rect">
            <a:avLst/>
          </a:prstGeom>
        </p:spPr>
      </p:pic>
      <p:pic>
        <p:nvPicPr>
          <p:cNvPr id="46" name="Graphic 45">
            <a:extLst>
              <a:ext uri="{FF2B5EF4-FFF2-40B4-BE49-F238E27FC236}">
                <a16:creationId xmlns:a16="http://schemas.microsoft.com/office/drawing/2014/main" id="{3ED88B74-3EA4-8E58-1D2B-9951735160C9}"/>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644656" y="5239924"/>
            <a:ext cx="1271292" cy="1130037"/>
          </a:xfrm>
          <a:prstGeom prst="rect">
            <a:avLst/>
          </a:prstGeom>
        </p:spPr>
      </p:pic>
      <p:pic>
        <p:nvPicPr>
          <p:cNvPr id="48" name="Graphic 47">
            <a:extLst>
              <a:ext uri="{FF2B5EF4-FFF2-40B4-BE49-F238E27FC236}">
                <a16:creationId xmlns:a16="http://schemas.microsoft.com/office/drawing/2014/main" id="{5C789D74-F2DD-8328-D3FF-20D57E91C12D}"/>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2018588" y="1326460"/>
            <a:ext cx="396026" cy="362559"/>
          </a:xfrm>
          <a:prstGeom prst="rect">
            <a:avLst/>
          </a:prstGeom>
        </p:spPr>
      </p:pic>
      <p:pic>
        <p:nvPicPr>
          <p:cNvPr id="49" name="Graphic 48">
            <a:extLst>
              <a:ext uri="{FF2B5EF4-FFF2-40B4-BE49-F238E27FC236}">
                <a16:creationId xmlns:a16="http://schemas.microsoft.com/office/drawing/2014/main" id="{0D5F462D-FC3F-60A0-2F0F-29820C4D04E9}"/>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9369943" y="2496519"/>
            <a:ext cx="396026" cy="362559"/>
          </a:xfrm>
          <a:prstGeom prst="rect">
            <a:avLst/>
          </a:prstGeom>
        </p:spPr>
      </p:pic>
      <p:pic>
        <p:nvPicPr>
          <p:cNvPr id="50" name="Graphic 49">
            <a:extLst>
              <a:ext uri="{FF2B5EF4-FFF2-40B4-BE49-F238E27FC236}">
                <a16:creationId xmlns:a16="http://schemas.microsoft.com/office/drawing/2014/main" id="{C0340CC9-F366-092F-0701-852047389196}"/>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rot="18672452">
            <a:off x="8605386" y="4862834"/>
            <a:ext cx="622645" cy="570027"/>
          </a:xfrm>
          <a:prstGeom prst="rect">
            <a:avLst/>
          </a:prstGeom>
        </p:spPr>
      </p:pic>
      <p:pic>
        <p:nvPicPr>
          <p:cNvPr id="51" name="Graphic 50">
            <a:extLst>
              <a:ext uri="{FF2B5EF4-FFF2-40B4-BE49-F238E27FC236}">
                <a16:creationId xmlns:a16="http://schemas.microsoft.com/office/drawing/2014/main" id="{EA2F0CAF-7B38-8029-F24C-6034F5ADC9E1}"/>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rot="18672452">
            <a:off x="2316321" y="5201536"/>
            <a:ext cx="622645" cy="570027"/>
          </a:xfrm>
          <a:prstGeom prst="rect">
            <a:avLst/>
          </a:prstGeom>
        </p:spPr>
      </p:pic>
      <p:pic>
        <p:nvPicPr>
          <p:cNvPr id="52" name="Graphic 51">
            <a:extLst>
              <a:ext uri="{FF2B5EF4-FFF2-40B4-BE49-F238E27FC236}">
                <a16:creationId xmlns:a16="http://schemas.microsoft.com/office/drawing/2014/main" id="{1F5C7F37-DBB1-22AD-AA58-64AF9173209D}"/>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rot="1850349">
            <a:off x="3405093" y="1059725"/>
            <a:ext cx="413186" cy="876155"/>
          </a:xfrm>
          <a:prstGeom prst="rect">
            <a:avLst/>
          </a:prstGeom>
        </p:spPr>
      </p:pic>
      <p:pic>
        <p:nvPicPr>
          <p:cNvPr id="53" name="Graphic 52">
            <a:extLst>
              <a:ext uri="{FF2B5EF4-FFF2-40B4-BE49-F238E27FC236}">
                <a16:creationId xmlns:a16="http://schemas.microsoft.com/office/drawing/2014/main" id="{A8300342-96C9-7ABD-1A00-433EB9805F43}"/>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rot="1850349">
            <a:off x="3020205" y="1082819"/>
            <a:ext cx="413186" cy="876155"/>
          </a:xfrm>
          <a:prstGeom prst="rect">
            <a:avLst/>
          </a:prstGeom>
        </p:spPr>
      </p:pic>
      <p:pic>
        <p:nvPicPr>
          <p:cNvPr id="54" name="Graphic 53">
            <a:extLst>
              <a:ext uri="{FF2B5EF4-FFF2-40B4-BE49-F238E27FC236}">
                <a16:creationId xmlns:a16="http://schemas.microsoft.com/office/drawing/2014/main" id="{8E928C22-CD26-7A32-C01C-74D2DD11DA4B}"/>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rot="3935800">
            <a:off x="3310943" y="5275481"/>
            <a:ext cx="618173" cy="440055"/>
          </a:xfrm>
          <a:prstGeom prst="rect">
            <a:avLst/>
          </a:prstGeom>
        </p:spPr>
      </p:pic>
      <p:pic>
        <p:nvPicPr>
          <p:cNvPr id="55" name="Graphic 54">
            <a:extLst>
              <a:ext uri="{FF2B5EF4-FFF2-40B4-BE49-F238E27FC236}">
                <a16:creationId xmlns:a16="http://schemas.microsoft.com/office/drawing/2014/main" id="{3F0FA4DE-28E9-15A0-FBEA-4EF6652A7321}"/>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rot="19646777">
            <a:off x="6597234" y="4674308"/>
            <a:ext cx="618173" cy="440055"/>
          </a:xfrm>
          <a:prstGeom prst="rect">
            <a:avLst/>
          </a:prstGeom>
        </p:spPr>
      </p:pic>
      <p:sp>
        <p:nvSpPr>
          <p:cNvPr id="3" name="TextBox 2">
            <a:extLst>
              <a:ext uri="{FF2B5EF4-FFF2-40B4-BE49-F238E27FC236}">
                <a16:creationId xmlns:a16="http://schemas.microsoft.com/office/drawing/2014/main" id="{8597663A-9C33-A8BB-3072-AC172E971B70}"/>
              </a:ext>
            </a:extLst>
          </p:cNvPr>
          <p:cNvSpPr txBox="1"/>
          <p:nvPr/>
        </p:nvSpPr>
        <p:spPr>
          <a:xfrm>
            <a:off x="124323" y="6226269"/>
            <a:ext cx="10058400" cy="1149161"/>
          </a:xfrm>
          <a:prstGeom prst="rect">
            <a:avLst/>
          </a:prstGeom>
          <a:noFill/>
        </p:spPr>
        <p:txBody>
          <a:bodyPr wrap="square">
            <a:spAutoFit/>
          </a:bodyPr>
          <a:lstStyle/>
          <a:p>
            <a:pPr marL="0" marR="0" lvl="0" indent="0" algn="ctr" defTabSz="754361" rtl="0" eaLnBrk="1" fontAlgn="auto" latinLnBrk="0" hangingPunct="1">
              <a:lnSpc>
                <a:spcPct val="85000"/>
              </a:lnSpc>
              <a:spcBef>
                <a:spcPct val="0"/>
              </a:spcBef>
              <a:spcAft>
                <a:spcPts val="0"/>
              </a:spcAft>
              <a:buClrTx/>
              <a:buSzTx/>
              <a:buFontTx/>
              <a:buNone/>
              <a:tabLst/>
              <a:defRPr/>
            </a:pPr>
            <a:r>
              <a:rPr kumimoji="0" lang="en-US" sz="4000" b="1" i="0" u="none" strike="noStrike" kern="1200" cap="none" spc="0" normalizeH="0" baseline="0" noProof="1">
                <a:ln>
                  <a:noFill/>
                </a:ln>
                <a:solidFill>
                  <a:srgbClr val="FFFF85"/>
                </a:solidFill>
                <a:effectLst/>
                <a:uLnTx/>
                <a:uFillTx/>
                <a:latin typeface="Cavolini"/>
                <a:ea typeface="+mj-ea"/>
                <a:cs typeface="+mj-cs"/>
              </a:rPr>
              <a:t>Ross Klein PA-C</a:t>
            </a:r>
          </a:p>
          <a:p>
            <a:pPr marL="0" marR="0" lvl="0" indent="0" algn="ctr" defTabSz="754361" rtl="0" eaLnBrk="1" fontAlgn="auto" latinLnBrk="0" hangingPunct="1">
              <a:lnSpc>
                <a:spcPct val="85000"/>
              </a:lnSpc>
              <a:spcBef>
                <a:spcPct val="0"/>
              </a:spcBef>
              <a:spcAft>
                <a:spcPts val="0"/>
              </a:spcAft>
              <a:buClrTx/>
              <a:buSzTx/>
              <a:buFontTx/>
              <a:buNone/>
              <a:tabLst/>
              <a:defRPr/>
            </a:pPr>
            <a:r>
              <a:rPr lang="en-US" sz="4000" b="1" noProof="1">
                <a:solidFill>
                  <a:srgbClr val="FFFF85"/>
                </a:solidFill>
                <a:latin typeface="Cavolini"/>
                <a:ea typeface="+mj-ea"/>
                <a:cs typeface="+mj-cs"/>
              </a:rPr>
              <a:t>Ross@smarter-chart.com</a:t>
            </a:r>
            <a:endParaRPr kumimoji="0" lang="en-US" sz="4000" b="1" i="0" u="none" strike="noStrike" kern="1200" cap="none" spc="0" normalizeH="0" baseline="0" noProof="1">
              <a:ln>
                <a:noFill/>
              </a:ln>
              <a:solidFill>
                <a:srgbClr val="FFFF85"/>
              </a:solidFill>
              <a:effectLst/>
              <a:uLnTx/>
              <a:uFillTx/>
              <a:latin typeface="Cavolini"/>
              <a:ea typeface="+mj-ea"/>
              <a:cs typeface="+mj-cs"/>
            </a:endParaRPr>
          </a:p>
        </p:txBody>
      </p:sp>
    </p:spTree>
    <p:custDataLst>
      <p:tags r:id="rId1"/>
    </p:custDataLst>
    <p:extLst>
      <p:ext uri="{BB962C8B-B14F-4D97-AF65-F5344CB8AC3E}">
        <p14:creationId xmlns:p14="http://schemas.microsoft.com/office/powerpoint/2010/main" val="4029480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F7F7E-3E9B-E63A-DF56-6C1D5EFD90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D87B59-7D01-9616-30F7-655D5A833C87}"/>
              </a:ext>
            </a:extLst>
          </p:cNvPr>
          <p:cNvSpPr>
            <a:spLocks noGrp="1"/>
          </p:cNvSpPr>
          <p:nvPr>
            <p:ph type="title"/>
            <p:custDataLst>
              <p:tags r:id="rId2"/>
            </p:custDataLst>
          </p:nvPr>
        </p:nvSpPr>
        <p:spPr>
          <a:xfrm>
            <a:off x="1994253" y="1453138"/>
            <a:ext cx="6064915" cy="1157712"/>
          </a:xfrm>
        </p:spPr>
        <p:txBody>
          <a:bodyPr anchor="ctr">
            <a:normAutofit fontScale="90000"/>
          </a:bodyPr>
          <a:lstStyle/>
          <a:p>
            <a:r>
              <a:rPr lang="en-US" noProof="1">
                <a:solidFill>
                  <a:schemeClr val="bg2"/>
                </a:solidFill>
              </a:rPr>
              <a:t>Anaphylaxis Case Presentation and Evaluation</a:t>
            </a:r>
          </a:p>
        </p:txBody>
      </p:sp>
      <p:sp>
        <p:nvSpPr>
          <p:cNvPr id="6" name="Content Placeholder 5">
            <a:extLst>
              <a:ext uri="{FF2B5EF4-FFF2-40B4-BE49-F238E27FC236}">
                <a16:creationId xmlns:a16="http://schemas.microsoft.com/office/drawing/2014/main" id="{417D599E-910D-C570-6637-2DF28F7E56BF}"/>
              </a:ext>
            </a:extLst>
          </p:cNvPr>
          <p:cNvSpPr>
            <a:spLocks noGrp="1"/>
          </p:cNvSpPr>
          <p:nvPr>
            <p:ph idx="14"/>
            <p:custDataLst>
              <p:tags r:id="rId3"/>
            </p:custDataLst>
          </p:nvPr>
        </p:nvSpPr>
        <p:spPr>
          <a:xfrm>
            <a:off x="1994253" y="2849861"/>
            <a:ext cx="6064916" cy="3488074"/>
          </a:xfrm>
        </p:spPr>
        <p:txBody>
          <a:bodyPr>
            <a:normAutofit lnSpcReduction="10000"/>
          </a:bodyPr>
          <a:lstStyle/>
          <a:p>
            <a:pPr>
              <a:buClr>
                <a:schemeClr val="accent2"/>
              </a:buClr>
            </a:pPr>
            <a:r>
              <a:rPr lang="en-US" noProof="1"/>
              <a:t>Problems Breathing — shortness of breath, wheezing, or respiratory distress.
Neck Swelling — indicates possible airway compromise.
Urticaria — widespread hives or skin rash.
Tongue Swelling and Angioedema — swelling around tongue and deeper tissues including periglottic and glottic areas.
Lightheadedness and Syncope — signs of systemic involvement and shock.</a:t>
            </a:r>
          </a:p>
        </p:txBody>
      </p:sp>
      <p:sp>
        <p:nvSpPr>
          <p:cNvPr id="7" name="Text Placeholder 6">
            <a:extLst>
              <a:ext uri="{FF2B5EF4-FFF2-40B4-BE49-F238E27FC236}">
                <a16:creationId xmlns:a16="http://schemas.microsoft.com/office/drawing/2014/main" id="{DD6B97F0-30AA-E70D-2907-686C34815755}"/>
              </a:ext>
            </a:extLst>
          </p:cNvPr>
          <p:cNvSpPr>
            <a:spLocks noGrp="1"/>
          </p:cNvSpPr>
          <p:nvPr>
            <p:ph type="body" sz="quarter" idx="4294967295"/>
            <p:custDataLst>
              <p:tags r:id="rId4"/>
            </p:custDataLst>
          </p:nvPr>
        </p:nvSpPr>
        <p:spPr>
          <a:xfrm rot="20384201">
            <a:off x="0" y="1698625"/>
            <a:ext cx="1509713" cy="503238"/>
          </a:xfrm>
          <a:noFill/>
          <a:ln>
            <a:noFill/>
          </a:ln>
          <a:effectLst/>
        </p:spPr>
        <p:txBody>
          <a:bodyPr vert="horz" lIns="0" tIns="37719" rIns="75438" bIns="37719" rtlCol="0" anchor="b">
            <a:noAutofit/>
          </a:bodyPr>
          <a:lstStyle/>
          <a:p>
            <a:pPr algn="ctr">
              <a:lnSpc>
                <a:spcPct val="85000"/>
              </a:lnSpc>
              <a:spcBef>
                <a:spcPct val="0"/>
              </a:spcBef>
              <a:buNone/>
            </a:pPr>
            <a:r>
              <a:rPr lang="en-US" sz="1650" b="1" cap="all" spc="-83" noProof="1">
                <a:solidFill>
                  <a:schemeClr val="bg2"/>
                </a:solidFill>
                <a:latin typeface="+mj-lt"/>
                <a:ea typeface="+mj-ea"/>
                <a:cs typeface="+mj-cs"/>
              </a:rPr>
              <a:t>Anaphylaxis</a:t>
            </a:r>
          </a:p>
        </p:txBody>
      </p:sp>
      <p:pic>
        <p:nvPicPr>
          <p:cNvPr id="13" name="Graphic 12">
            <a:extLst>
              <a:ext uri="{FF2B5EF4-FFF2-40B4-BE49-F238E27FC236}">
                <a16:creationId xmlns:a16="http://schemas.microsoft.com/office/drawing/2014/main" id="{97D65805-85CB-63A0-2012-30700DA491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1207" y="5808997"/>
            <a:ext cx="604468" cy="510266"/>
          </a:xfrm>
          <a:prstGeom prst="rect">
            <a:avLst/>
          </a:prstGeom>
        </p:spPr>
      </p:pic>
      <p:pic>
        <p:nvPicPr>
          <p:cNvPr id="15" name="Graphic 14">
            <a:extLst>
              <a:ext uri="{FF2B5EF4-FFF2-40B4-BE49-F238E27FC236}">
                <a16:creationId xmlns:a16="http://schemas.microsoft.com/office/drawing/2014/main" id="{4134DC76-0CEA-BA9E-2EDB-C135FF904C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632987" flipH="1">
            <a:off x="258564" y="2425858"/>
            <a:ext cx="1498186" cy="536521"/>
          </a:xfrm>
          <a:prstGeom prst="rect">
            <a:avLst/>
          </a:prstGeom>
        </p:spPr>
      </p:pic>
      <p:pic>
        <p:nvPicPr>
          <p:cNvPr id="16" name="Graphic 15">
            <a:extLst>
              <a:ext uri="{FF2B5EF4-FFF2-40B4-BE49-F238E27FC236}">
                <a16:creationId xmlns:a16="http://schemas.microsoft.com/office/drawing/2014/main" id="{86F1BDA9-7004-8949-2D58-4802790A32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2609" y="5333238"/>
            <a:ext cx="228753" cy="259665"/>
          </a:xfrm>
          <a:prstGeom prst="rect">
            <a:avLst/>
          </a:prstGeom>
        </p:spPr>
      </p:pic>
      <p:pic>
        <p:nvPicPr>
          <p:cNvPr id="17" name="Graphic 16">
            <a:extLst>
              <a:ext uri="{FF2B5EF4-FFF2-40B4-BE49-F238E27FC236}">
                <a16:creationId xmlns:a16="http://schemas.microsoft.com/office/drawing/2014/main" id="{020B2ADF-7AC8-2DD0-4C24-C61148F15C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8423" y="5591064"/>
            <a:ext cx="317559" cy="217933"/>
          </a:xfrm>
          <a:prstGeom prst="rect">
            <a:avLst/>
          </a:prstGeom>
        </p:spPr>
      </p:pic>
      <p:pic>
        <p:nvPicPr>
          <p:cNvPr id="19" name="Graphic 18">
            <a:extLst>
              <a:ext uri="{FF2B5EF4-FFF2-40B4-BE49-F238E27FC236}">
                <a16:creationId xmlns:a16="http://schemas.microsoft.com/office/drawing/2014/main" id="{7A5DD30C-0D70-DEF1-94FA-395F4C69D0B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195858">
            <a:off x="8872836" y="1257994"/>
            <a:ext cx="652159" cy="768435"/>
          </a:xfrm>
          <a:prstGeom prst="rect">
            <a:avLst/>
          </a:prstGeom>
        </p:spPr>
      </p:pic>
      <p:pic>
        <p:nvPicPr>
          <p:cNvPr id="20" name="Graphic 19">
            <a:extLst>
              <a:ext uri="{FF2B5EF4-FFF2-40B4-BE49-F238E27FC236}">
                <a16:creationId xmlns:a16="http://schemas.microsoft.com/office/drawing/2014/main" id="{8897BB5B-AB4A-BCC8-A267-CC7AFB93338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24810" y="5700030"/>
            <a:ext cx="726114" cy="664752"/>
          </a:xfrm>
          <a:prstGeom prst="rect">
            <a:avLst/>
          </a:prstGeom>
        </p:spPr>
      </p:pic>
    </p:spTree>
    <p:custDataLst>
      <p:tags r:id="rId1"/>
    </p:custDataLst>
    <p:extLst>
      <p:ext uri="{BB962C8B-B14F-4D97-AF65-F5344CB8AC3E}">
        <p14:creationId xmlns:p14="http://schemas.microsoft.com/office/powerpoint/2010/main" val="2663586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F7F7E-3E9B-E63A-DF56-6C1D5EFD90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D87B59-7D01-9616-30F7-655D5A833C87}"/>
              </a:ext>
            </a:extLst>
          </p:cNvPr>
          <p:cNvSpPr>
            <a:spLocks noGrp="1"/>
          </p:cNvSpPr>
          <p:nvPr>
            <p:ph type="title"/>
            <p:custDataLst>
              <p:tags r:id="rId2"/>
            </p:custDataLst>
          </p:nvPr>
        </p:nvSpPr>
        <p:spPr>
          <a:xfrm>
            <a:off x="1994253" y="1453138"/>
            <a:ext cx="6064915" cy="1157712"/>
          </a:xfrm>
        </p:spPr>
        <p:txBody>
          <a:bodyPr anchor="ctr">
            <a:normAutofit/>
          </a:bodyPr>
          <a:lstStyle/>
          <a:p>
            <a:r>
              <a:rPr lang="en-US" noProof="1">
                <a:solidFill>
                  <a:schemeClr val="accent2"/>
                </a:solidFill>
              </a:rPr>
              <a:t>Anaphylaxis Treatment</a:t>
            </a:r>
          </a:p>
        </p:txBody>
      </p:sp>
      <p:sp>
        <p:nvSpPr>
          <p:cNvPr id="6" name="Content Placeholder 5">
            <a:extLst>
              <a:ext uri="{FF2B5EF4-FFF2-40B4-BE49-F238E27FC236}">
                <a16:creationId xmlns:a16="http://schemas.microsoft.com/office/drawing/2014/main" id="{417D599E-910D-C570-6637-2DF28F7E56BF}"/>
              </a:ext>
            </a:extLst>
          </p:cNvPr>
          <p:cNvSpPr>
            <a:spLocks noGrp="1"/>
          </p:cNvSpPr>
          <p:nvPr>
            <p:ph idx="14"/>
            <p:custDataLst>
              <p:tags r:id="rId3"/>
            </p:custDataLst>
          </p:nvPr>
        </p:nvSpPr>
        <p:spPr>
          <a:xfrm>
            <a:off x="1994253" y="2849861"/>
            <a:ext cx="6064916" cy="3488074"/>
          </a:xfrm>
        </p:spPr>
        <p:txBody>
          <a:bodyPr>
            <a:normAutofit fontScale="85000" lnSpcReduction="10000"/>
          </a:bodyPr>
          <a:lstStyle/>
          <a:p>
            <a:pPr>
              <a:buClr>
                <a:schemeClr val="accent2"/>
              </a:buClr>
            </a:pPr>
            <a:r>
              <a:rPr lang="en-US" noProof="1"/>
              <a:t>Call for help immediately when anaphylaxis is suspected.
Administer epinephrine injection intramuscularly, 0.3 to 0.5 mg, as the first-line treatment.
Prepare intravenous epinephrine infusion for severe or refractory cases.
Administer oxygen and establish IV access, preferably 18-gauge; consider intraosseous (IO) access if necessary.
Continuously monitor blood pressure and oxygen saturation; remove the inciting cause if possible.</a:t>
            </a:r>
          </a:p>
        </p:txBody>
      </p:sp>
      <p:sp>
        <p:nvSpPr>
          <p:cNvPr id="7" name="Text Placeholder 6">
            <a:extLst>
              <a:ext uri="{FF2B5EF4-FFF2-40B4-BE49-F238E27FC236}">
                <a16:creationId xmlns:a16="http://schemas.microsoft.com/office/drawing/2014/main" id="{DD6B97F0-30AA-E70D-2907-686C34815755}"/>
              </a:ext>
            </a:extLst>
          </p:cNvPr>
          <p:cNvSpPr>
            <a:spLocks noGrp="1"/>
          </p:cNvSpPr>
          <p:nvPr>
            <p:ph type="body" sz="quarter" idx="4294967295"/>
            <p:custDataLst>
              <p:tags r:id="rId4"/>
            </p:custDataLst>
          </p:nvPr>
        </p:nvSpPr>
        <p:spPr>
          <a:xfrm rot="20384201">
            <a:off x="0" y="1698625"/>
            <a:ext cx="1509713" cy="503238"/>
          </a:xfrm>
          <a:noFill/>
          <a:ln>
            <a:noFill/>
          </a:ln>
          <a:effectLst/>
        </p:spPr>
        <p:txBody>
          <a:bodyPr vert="horz" lIns="0" tIns="37719" rIns="75438" bIns="37719" rtlCol="0" anchor="b">
            <a:noAutofit/>
          </a:bodyPr>
          <a:lstStyle/>
          <a:p>
            <a:pPr algn="ctr">
              <a:lnSpc>
                <a:spcPct val="85000"/>
              </a:lnSpc>
              <a:spcBef>
                <a:spcPct val="0"/>
              </a:spcBef>
              <a:buNone/>
            </a:pPr>
            <a:r>
              <a:rPr lang="en-US" sz="1650" b="1" cap="all" spc="-83" noProof="1">
                <a:solidFill>
                  <a:schemeClr val="bg2"/>
                </a:solidFill>
                <a:latin typeface="+mj-lt"/>
                <a:ea typeface="+mj-ea"/>
                <a:cs typeface="+mj-cs"/>
              </a:rPr>
              <a:t>Treatment</a:t>
            </a:r>
          </a:p>
        </p:txBody>
      </p:sp>
      <p:pic>
        <p:nvPicPr>
          <p:cNvPr id="13" name="Graphic 12">
            <a:extLst>
              <a:ext uri="{FF2B5EF4-FFF2-40B4-BE49-F238E27FC236}">
                <a16:creationId xmlns:a16="http://schemas.microsoft.com/office/drawing/2014/main" id="{97D65805-85CB-63A0-2012-30700DA491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1207" y="5808997"/>
            <a:ext cx="604468" cy="510266"/>
          </a:xfrm>
          <a:prstGeom prst="rect">
            <a:avLst/>
          </a:prstGeom>
        </p:spPr>
      </p:pic>
      <p:pic>
        <p:nvPicPr>
          <p:cNvPr id="15" name="Graphic 14">
            <a:extLst>
              <a:ext uri="{FF2B5EF4-FFF2-40B4-BE49-F238E27FC236}">
                <a16:creationId xmlns:a16="http://schemas.microsoft.com/office/drawing/2014/main" id="{4134DC76-0CEA-BA9E-2EDB-C135FF904C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632987" flipH="1">
            <a:off x="258564" y="2425858"/>
            <a:ext cx="1498186" cy="536521"/>
          </a:xfrm>
          <a:prstGeom prst="rect">
            <a:avLst/>
          </a:prstGeom>
        </p:spPr>
      </p:pic>
      <p:pic>
        <p:nvPicPr>
          <p:cNvPr id="16" name="Graphic 15">
            <a:extLst>
              <a:ext uri="{FF2B5EF4-FFF2-40B4-BE49-F238E27FC236}">
                <a16:creationId xmlns:a16="http://schemas.microsoft.com/office/drawing/2014/main" id="{86F1BDA9-7004-8949-2D58-4802790A32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2609" y="5333238"/>
            <a:ext cx="228753" cy="259665"/>
          </a:xfrm>
          <a:prstGeom prst="rect">
            <a:avLst/>
          </a:prstGeom>
        </p:spPr>
      </p:pic>
      <p:pic>
        <p:nvPicPr>
          <p:cNvPr id="17" name="Graphic 16">
            <a:extLst>
              <a:ext uri="{FF2B5EF4-FFF2-40B4-BE49-F238E27FC236}">
                <a16:creationId xmlns:a16="http://schemas.microsoft.com/office/drawing/2014/main" id="{020B2ADF-7AC8-2DD0-4C24-C61148F15C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8423" y="5591064"/>
            <a:ext cx="317559" cy="217933"/>
          </a:xfrm>
          <a:prstGeom prst="rect">
            <a:avLst/>
          </a:prstGeom>
        </p:spPr>
      </p:pic>
      <p:pic>
        <p:nvPicPr>
          <p:cNvPr id="19" name="Graphic 18">
            <a:extLst>
              <a:ext uri="{FF2B5EF4-FFF2-40B4-BE49-F238E27FC236}">
                <a16:creationId xmlns:a16="http://schemas.microsoft.com/office/drawing/2014/main" id="{7A5DD30C-0D70-DEF1-94FA-395F4C69D0B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195858">
            <a:off x="8872836" y="1257994"/>
            <a:ext cx="652159" cy="768435"/>
          </a:xfrm>
          <a:prstGeom prst="rect">
            <a:avLst/>
          </a:prstGeom>
        </p:spPr>
      </p:pic>
      <p:pic>
        <p:nvPicPr>
          <p:cNvPr id="20" name="Graphic 19">
            <a:extLst>
              <a:ext uri="{FF2B5EF4-FFF2-40B4-BE49-F238E27FC236}">
                <a16:creationId xmlns:a16="http://schemas.microsoft.com/office/drawing/2014/main" id="{8897BB5B-AB4A-BCC8-A267-CC7AFB93338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24810" y="5700030"/>
            <a:ext cx="726114" cy="664752"/>
          </a:xfrm>
          <a:prstGeom prst="rect">
            <a:avLst/>
          </a:prstGeom>
        </p:spPr>
      </p:pic>
    </p:spTree>
    <p:custDataLst>
      <p:tags r:id="rId1"/>
    </p:custDataLst>
    <p:extLst>
      <p:ext uri="{BB962C8B-B14F-4D97-AF65-F5344CB8AC3E}">
        <p14:creationId xmlns:p14="http://schemas.microsoft.com/office/powerpoint/2010/main" val="676024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1BC0A-3D3B-F957-020A-26A5BD6B8F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DE52A1-1A62-D50E-160A-3F326AC5E339}"/>
              </a:ext>
            </a:extLst>
          </p:cNvPr>
          <p:cNvSpPr>
            <a:spLocks noGrp="1"/>
          </p:cNvSpPr>
          <p:nvPr>
            <p:ph type="title"/>
            <p:custDataLst>
              <p:tags r:id="rId2"/>
            </p:custDataLst>
          </p:nvPr>
        </p:nvSpPr>
        <p:spPr>
          <a:xfrm>
            <a:off x="1994253" y="1453137"/>
            <a:ext cx="6064915" cy="1152525"/>
          </a:xfrm>
        </p:spPr>
        <p:txBody>
          <a:bodyPr anchor="ctr">
            <a:normAutofit fontScale="90000"/>
          </a:bodyPr>
          <a:lstStyle/>
          <a:p>
            <a:r>
              <a:rPr lang="en-US" noProof="1">
                <a:solidFill>
                  <a:schemeClr val="accent1"/>
                </a:solidFill>
              </a:rPr>
              <a:t>Environmental and Food Allergies: Bites and Stings Assessment</a:t>
            </a:r>
          </a:p>
        </p:txBody>
      </p:sp>
      <p:sp>
        <p:nvSpPr>
          <p:cNvPr id="7" name="Text Placeholder 6">
            <a:extLst>
              <a:ext uri="{FF2B5EF4-FFF2-40B4-BE49-F238E27FC236}">
                <a16:creationId xmlns:a16="http://schemas.microsoft.com/office/drawing/2014/main" id="{3215B172-5A04-55E0-F243-C98193808C32}"/>
              </a:ext>
            </a:extLst>
          </p:cNvPr>
          <p:cNvSpPr>
            <a:spLocks noGrp="1"/>
          </p:cNvSpPr>
          <p:nvPr>
            <p:ph type="body" idx="1"/>
            <p:custDataLst>
              <p:tags r:id="rId3"/>
            </p:custDataLst>
          </p:nvPr>
        </p:nvSpPr>
        <p:spPr>
          <a:xfrm>
            <a:off x="4649444" y="2777128"/>
            <a:ext cx="4560278" cy="471892"/>
          </a:xfrm>
          <a:noFill/>
        </p:spPr>
        <p:txBody>
          <a:bodyPr vert="horz" wrap="square" lIns="0" tIns="37719" rIns="75438" bIns="37719" rtlCol="0" anchor="b">
            <a:normAutofit fontScale="85000" lnSpcReduction="10000"/>
          </a:bodyPr>
          <a:lstStyle/>
          <a:p>
            <a:pPr algn="ctr"/>
            <a:r>
              <a:rPr lang="en-US" noProof="1">
                <a:solidFill>
                  <a:schemeClr val="accent2"/>
                </a:solidFill>
              </a:rPr>
              <a:t>Assessment Focus for Bites and Stings</a:t>
            </a:r>
          </a:p>
        </p:txBody>
      </p:sp>
      <p:sp>
        <p:nvSpPr>
          <p:cNvPr id="4" name="Content Placeholder 3">
            <a:extLst>
              <a:ext uri="{FF2B5EF4-FFF2-40B4-BE49-F238E27FC236}">
                <a16:creationId xmlns:a16="http://schemas.microsoft.com/office/drawing/2014/main" id="{33FD872A-52F4-5C86-5428-87E106CF69B8}"/>
              </a:ext>
            </a:extLst>
          </p:cNvPr>
          <p:cNvSpPr>
            <a:spLocks noGrp="1"/>
          </p:cNvSpPr>
          <p:nvPr>
            <p:ph sz="half" idx="2"/>
            <p:custDataLst>
              <p:tags r:id="rId4"/>
            </p:custDataLst>
          </p:nvPr>
        </p:nvSpPr>
        <p:spPr>
          <a:xfrm>
            <a:off x="4649445" y="3420486"/>
            <a:ext cx="4560279" cy="2917449"/>
          </a:xfrm>
        </p:spPr>
        <p:txBody>
          <a:bodyPr>
            <a:normAutofit fontScale="92500" lnSpcReduction="20000"/>
          </a:bodyPr>
          <a:lstStyle/>
          <a:p>
            <a:pPr>
              <a:buClr>
                <a:schemeClr val="accent2"/>
              </a:buClr>
            </a:pPr>
            <a:r>
              <a:rPr lang="en-US" sz="1320" noProof="1"/>
              <a:t>Look for signs of local vs. systemic reactions: swelling, redness, or necrosis at the site versus symptoms like breathing difficulty or angioedema.
Identify the type of bite or sting and time of occurrence to understand potential risks and progression.
Monitor progression of symptoms carefully for any escalation from local to systemic involvement.
Differentiating between local reactions (e.g., swelling) and systemic involvement (e.g., anaphylaxis, infection) is crucial for proper management.</a:t>
            </a:r>
          </a:p>
        </p:txBody>
      </p:sp>
      <p:pic>
        <p:nvPicPr>
          <p:cNvPr id="6" name="Picture Placeholder 8">
            <a:extLst>
              <a:ext uri="{FF2B5EF4-FFF2-40B4-BE49-F238E27FC236}">
                <a16:creationId xmlns:a16="http://schemas.microsoft.com/office/drawing/2014/main" id="{1ED9920A-D752-291F-7315-86D57C02168E}"/>
              </a:ext>
            </a:extLst>
          </p:cNvPr>
          <p:cNvPicPr>
            <a:picLocks noChangeAspect="1"/>
          </p:cNvPicPr>
          <p:nvPr>
            <p:custDataLst>
              <p:tags r:id="rId5"/>
            </p:custDataLst>
          </p:nvPr>
        </p:nvPicPr>
        <p:blipFill rotWithShape="1">
          <a:blip r:embed="rId8"/>
          <a:srcRect l="4" r="4"/>
          <a:stretch/>
        </p:blipFill>
        <p:spPr>
          <a:xfrm rot="21442820">
            <a:off x="816337" y="2880867"/>
            <a:ext cx="3000439" cy="3000688"/>
          </a:xfrm>
          <a:prstGeom prst="rect">
            <a:avLst/>
          </a:prstGeom>
          <a:ln w="9525">
            <a:noFill/>
          </a:ln>
        </p:spPr>
      </p:pic>
      <p:sp>
        <p:nvSpPr>
          <p:cNvPr id="10" name="Text Placeholder 6">
            <a:extLst>
              <a:ext uri="{FF2B5EF4-FFF2-40B4-BE49-F238E27FC236}">
                <a16:creationId xmlns:a16="http://schemas.microsoft.com/office/drawing/2014/main" id="{814F1DE4-D880-D874-D858-49F753ECA5CB}"/>
              </a:ext>
            </a:extLst>
          </p:cNvPr>
          <p:cNvSpPr txBox="1">
            <a:spLocks/>
          </p:cNvSpPr>
          <p:nvPr>
            <p:custDataLst>
              <p:tags r:id="rId6"/>
            </p:custDataLst>
          </p:nvPr>
        </p:nvSpPr>
        <p:spPr>
          <a:xfrm rot="21169521">
            <a:off x="389673" y="1998111"/>
            <a:ext cx="1510070" cy="502920"/>
          </a:xfrm>
          <a:prstGeom prst="rect">
            <a:avLst/>
          </a:prstGeom>
          <a:noFill/>
          <a:ln>
            <a:noFill/>
          </a:ln>
          <a:effectLst/>
        </p:spPr>
        <p:txBody>
          <a:bodyPr vert="horz" lIns="0" tIns="37719" rIns="75438" bIns="37719" rtlCol="0" anchor="b">
            <a:no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6822" marR="0" lvl="0" indent="-277654" algn="ctr" defTabSz="754361" rtl="0" eaLnBrk="1" fontAlgn="ctr" latinLnBrk="0" hangingPunct="1">
              <a:lnSpc>
                <a:spcPct val="85000"/>
              </a:lnSpc>
              <a:spcBef>
                <a:spcPct val="0"/>
              </a:spcBef>
              <a:spcAft>
                <a:spcPts val="0"/>
              </a:spcAft>
              <a:buClrTx/>
              <a:buSzPct val="100000"/>
              <a:buFont typeface="Arial" panose="020B0604020202020204" pitchFamily="34" charset="0"/>
              <a:buNone/>
              <a:tabLst/>
              <a:defRPr/>
            </a:pPr>
            <a:r>
              <a:rPr kumimoji="0" lang="en-US" sz="1650" b="1" i="0" u="none" strike="noStrike" kern="1200" cap="all" spc="-83" normalizeH="0" baseline="0" noProof="1">
                <a:ln>
                  <a:noFill/>
                </a:ln>
                <a:solidFill>
                  <a:srgbClr val="AFAEE1"/>
                </a:solidFill>
                <a:effectLst/>
                <a:uLnTx/>
                <a:uFillTx/>
                <a:latin typeface="Cavolini"/>
                <a:ea typeface="+mn-ea"/>
                <a:cs typeface="Arial" panose="020B0604020202020204" pitchFamily="34" charset="0"/>
              </a:rPr>
              <a:t>Allergies</a:t>
            </a:r>
          </a:p>
        </p:txBody>
      </p:sp>
      <p:pic>
        <p:nvPicPr>
          <p:cNvPr id="11" name="Graphic 10">
            <a:extLst>
              <a:ext uri="{FF2B5EF4-FFF2-40B4-BE49-F238E27FC236}">
                <a16:creationId xmlns:a16="http://schemas.microsoft.com/office/drawing/2014/main" id="{C2EBA71A-5B74-1BD5-E675-696F83881F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855847">
            <a:off x="554497" y="2242033"/>
            <a:ext cx="1396661" cy="727256"/>
          </a:xfrm>
          <a:prstGeom prst="rect">
            <a:avLst/>
          </a:prstGeom>
        </p:spPr>
      </p:pic>
      <p:pic>
        <p:nvPicPr>
          <p:cNvPr id="15" name="Graphic 14">
            <a:extLst>
              <a:ext uri="{FF2B5EF4-FFF2-40B4-BE49-F238E27FC236}">
                <a16:creationId xmlns:a16="http://schemas.microsoft.com/office/drawing/2014/main" id="{764F62E8-CA6C-335E-ECCF-67710787D0C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6889565">
            <a:off x="589393" y="5619003"/>
            <a:ext cx="972598" cy="922291"/>
          </a:xfrm>
          <a:prstGeom prst="rect">
            <a:avLst/>
          </a:prstGeom>
        </p:spPr>
      </p:pic>
      <p:pic>
        <p:nvPicPr>
          <p:cNvPr id="16" name="Graphic 15">
            <a:extLst>
              <a:ext uri="{FF2B5EF4-FFF2-40B4-BE49-F238E27FC236}">
                <a16:creationId xmlns:a16="http://schemas.microsoft.com/office/drawing/2014/main" id="{74CE99F0-C004-4F55-7BC2-BB9B30DCFBE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4004948">
            <a:off x="3509982" y="2386220"/>
            <a:ext cx="518333" cy="368983"/>
          </a:xfrm>
          <a:prstGeom prst="rect">
            <a:avLst/>
          </a:prstGeom>
        </p:spPr>
      </p:pic>
    </p:spTree>
    <p:custDataLst>
      <p:tags r:id="rId1"/>
    </p:custDataLst>
    <p:extLst>
      <p:ext uri="{BB962C8B-B14F-4D97-AF65-F5344CB8AC3E}">
        <p14:creationId xmlns:p14="http://schemas.microsoft.com/office/powerpoint/2010/main" val="1977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F7F7E-3E9B-E63A-DF56-6C1D5EFD90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D87B59-7D01-9616-30F7-655D5A833C87}"/>
              </a:ext>
            </a:extLst>
          </p:cNvPr>
          <p:cNvSpPr>
            <a:spLocks noGrp="1"/>
          </p:cNvSpPr>
          <p:nvPr>
            <p:ph type="title"/>
            <p:custDataLst>
              <p:tags r:id="rId2"/>
            </p:custDataLst>
          </p:nvPr>
        </p:nvSpPr>
        <p:spPr>
          <a:xfrm>
            <a:off x="1994253" y="1453138"/>
            <a:ext cx="6064915" cy="1157712"/>
          </a:xfrm>
        </p:spPr>
        <p:txBody>
          <a:bodyPr anchor="ctr">
            <a:normAutofit fontScale="90000"/>
          </a:bodyPr>
          <a:lstStyle/>
          <a:p>
            <a:r>
              <a:rPr lang="en-US" noProof="1">
                <a:solidFill>
                  <a:schemeClr val="accent1"/>
                </a:solidFill>
              </a:rPr>
              <a:t>Emergency Room Referral Criteria for Bites and Stings</a:t>
            </a:r>
          </a:p>
        </p:txBody>
      </p:sp>
      <p:sp>
        <p:nvSpPr>
          <p:cNvPr id="6" name="Content Placeholder 5">
            <a:extLst>
              <a:ext uri="{FF2B5EF4-FFF2-40B4-BE49-F238E27FC236}">
                <a16:creationId xmlns:a16="http://schemas.microsoft.com/office/drawing/2014/main" id="{417D599E-910D-C570-6637-2DF28F7E56BF}"/>
              </a:ext>
            </a:extLst>
          </p:cNvPr>
          <p:cNvSpPr>
            <a:spLocks noGrp="1"/>
          </p:cNvSpPr>
          <p:nvPr>
            <p:ph idx="14"/>
            <p:custDataLst>
              <p:tags r:id="rId3"/>
            </p:custDataLst>
          </p:nvPr>
        </p:nvSpPr>
        <p:spPr>
          <a:xfrm>
            <a:off x="1045675" y="2834640"/>
            <a:ext cx="8358828" cy="4457699"/>
          </a:xfrm>
        </p:spPr>
        <p:txBody>
          <a:bodyPr>
            <a:normAutofit fontScale="92500" lnSpcReduction="10000"/>
          </a:bodyPr>
          <a:lstStyle/>
          <a:p>
            <a:pPr>
              <a:buClr>
                <a:schemeClr val="accent2"/>
              </a:buClr>
            </a:pPr>
            <a:r>
              <a:rPr lang="en-US" sz="2000" noProof="1"/>
              <a:t>Severe local reactions with rapid progression require urgent evaluation.
Infections not responding to outpatient management must be referred promptly.
Signs of systemic reaction such as difficulty breathing, swelling of the tongue or throat, and cardiovascular compromise necessitate emergency care.
Always assess for respiratory and cardiovascular symptoms indicating anaphylaxis or severe allergic response.
Early referral can prevent life-threatening complications associated with bites, stings, and allergic reactions.</a:t>
            </a:r>
          </a:p>
        </p:txBody>
      </p:sp>
      <p:sp>
        <p:nvSpPr>
          <p:cNvPr id="7" name="Text Placeholder 6">
            <a:extLst>
              <a:ext uri="{FF2B5EF4-FFF2-40B4-BE49-F238E27FC236}">
                <a16:creationId xmlns:a16="http://schemas.microsoft.com/office/drawing/2014/main" id="{DD6B97F0-30AA-E70D-2907-686C34815755}"/>
              </a:ext>
            </a:extLst>
          </p:cNvPr>
          <p:cNvSpPr>
            <a:spLocks noGrp="1"/>
          </p:cNvSpPr>
          <p:nvPr>
            <p:ph type="body" sz="quarter" idx="4294967295"/>
            <p:custDataLst>
              <p:tags r:id="rId4"/>
            </p:custDataLst>
          </p:nvPr>
        </p:nvSpPr>
        <p:spPr>
          <a:xfrm rot="20384201">
            <a:off x="0" y="1698625"/>
            <a:ext cx="1509713" cy="503238"/>
          </a:xfrm>
          <a:noFill/>
          <a:ln>
            <a:noFill/>
          </a:ln>
          <a:effectLst/>
        </p:spPr>
        <p:txBody>
          <a:bodyPr vert="horz" lIns="0" tIns="37719" rIns="75438" bIns="37719" rtlCol="0" anchor="b">
            <a:noAutofit/>
          </a:bodyPr>
          <a:lstStyle/>
          <a:p>
            <a:pPr algn="ctr">
              <a:lnSpc>
                <a:spcPct val="85000"/>
              </a:lnSpc>
              <a:spcBef>
                <a:spcPct val="0"/>
              </a:spcBef>
              <a:buNone/>
            </a:pPr>
            <a:r>
              <a:rPr lang="en-US" sz="1650" b="1" cap="all" spc="-83" noProof="1">
                <a:solidFill>
                  <a:schemeClr val="bg2"/>
                </a:solidFill>
                <a:latin typeface="+mj-lt"/>
                <a:ea typeface="+mj-ea"/>
                <a:cs typeface="+mj-cs"/>
              </a:rPr>
              <a:t>Referral Criteria</a:t>
            </a:r>
          </a:p>
        </p:txBody>
      </p:sp>
      <p:pic>
        <p:nvPicPr>
          <p:cNvPr id="13" name="Graphic 12">
            <a:extLst>
              <a:ext uri="{FF2B5EF4-FFF2-40B4-BE49-F238E27FC236}">
                <a16:creationId xmlns:a16="http://schemas.microsoft.com/office/drawing/2014/main" id="{97D65805-85CB-63A0-2012-30700DA491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1207" y="5808997"/>
            <a:ext cx="604468" cy="510266"/>
          </a:xfrm>
          <a:prstGeom prst="rect">
            <a:avLst/>
          </a:prstGeom>
        </p:spPr>
      </p:pic>
      <p:pic>
        <p:nvPicPr>
          <p:cNvPr id="15" name="Graphic 14">
            <a:extLst>
              <a:ext uri="{FF2B5EF4-FFF2-40B4-BE49-F238E27FC236}">
                <a16:creationId xmlns:a16="http://schemas.microsoft.com/office/drawing/2014/main" id="{4134DC76-0CEA-BA9E-2EDB-C135FF904C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632987" flipH="1">
            <a:off x="258564" y="2425858"/>
            <a:ext cx="1498186" cy="536521"/>
          </a:xfrm>
          <a:prstGeom prst="rect">
            <a:avLst/>
          </a:prstGeom>
        </p:spPr>
      </p:pic>
      <p:pic>
        <p:nvPicPr>
          <p:cNvPr id="16" name="Graphic 15">
            <a:extLst>
              <a:ext uri="{FF2B5EF4-FFF2-40B4-BE49-F238E27FC236}">
                <a16:creationId xmlns:a16="http://schemas.microsoft.com/office/drawing/2014/main" id="{86F1BDA9-7004-8949-2D58-4802790A32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2609" y="5333238"/>
            <a:ext cx="228753" cy="259665"/>
          </a:xfrm>
          <a:prstGeom prst="rect">
            <a:avLst/>
          </a:prstGeom>
        </p:spPr>
      </p:pic>
      <p:pic>
        <p:nvPicPr>
          <p:cNvPr id="17" name="Graphic 16">
            <a:extLst>
              <a:ext uri="{FF2B5EF4-FFF2-40B4-BE49-F238E27FC236}">
                <a16:creationId xmlns:a16="http://schemas.microsoft.com/office/drawing/2014/main" id="{020B2ADF-7AC8-2DD0-4C24-C61148F15C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8423" y="5591064"/>
            <a:ext cx="317559" cy="217933"/>
          </a:xfrm>
          <a:prstGeom prst="rect">
            <a:avLst/>
          </a:prstGeom>
        </p:spPr>
      </p:pic>
      <p:pic>
        <p:nvPicPr>
          <p:cNvPr id="19" name="Graphic 18">
            <a:extLst>
              <a:ext uri="{FF2B5EF4-FFF2-40B4-BE49-F238E27FC236}">
                <a16:creationId xmlns:a16="http://schemas.microsoft.com/office/drawing/2014/main" id="{7A5DD30C-0D70-DEF1-94FA-395F4C69D0B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195858">
            <a:off x="8872836" y="1257994"/>
            <a:ext cx="652159" cy="768435"/>
          </a:xfrm>
          <a:prstGeom prst="rect">
            <a:avLst/>
          </a:prstGeom>
        </p:spPr>
      </p:pic>
      <p:pic>
        <p:nvPicPr>
          <p:cNvPr id="20" name="Graphic 19">
            <a:extLst>
              <a:ext uri="{FF2B5EF4-FFF2-40B4-BE49-F238E27FC236}">
                <a16:creationId xmlns:a16="http://schemas.microsoft.com/office/drawing/2014/main" id="{8897BB5B-AB4A-BCC8-A267-CC7AFB93338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24810" y="5700030"/>
            <a:ext cx="726114" cy="664752"/>
          </a:xfrm>
          <a:prstGeom prst="rect">
            <a:avLst/>
          </a:prstGeom>
        </p:spPr>
      </p:pic>
    </p:spTree>
    <p:custDataLst>
      <p:tags r:id="rId1"/>
    </p:custDataLst>
    <p:extLst>
      <p:ext uri="{BB962C8B-B14F-4D97-AF65-F5344CB8AC3E}">
        <p14:creationId xmlns:p14="http://schemas.microsoft.com/office/powerpoint/2010/main" val="2595512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F5D29F-B962-6BA7-8EE8-7EAADA17BB39}"/>
              </a:ext>
            </a:extLst>
          </p:cNvPr>
          <p:cNvPicPr>
            <a:picLocks noChangeAspect="1"/>
          </p:cNvPicPr>
          <p:nvPr/>
        </p:nvPicPr>
        <p:blipFill>
          <a:blip r:embed="rId2"/>
          <a:stretch>
            <a:fillRect/>
          </a:stretch>
        </p:blipFill>
        <p:spPr>
          <a:xfrm>
            <a:off x="442272" y="490063"/>
            <a:ext cx="9173855" cy="6792273"/>
          </a:xfrm>
          <a:prstGeom prst="rect">
            <a:avLst/>
          </a:prstGeom>
        </p:spPr>
      </p:pic>
    </p:spTree>
    <p:extLst>
      <p:ext uri="{BB962C8B-B14F-4D97-AF65-F5344CB8AC3E}">
        <p14:creationId xmlns:p14="http://schemas.microsoft.com/office/powerpoint/2010/main" val="3053216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F7F7E-3E9B-E63A-DF56-6C1D5EFD905D}"/>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17D599E-910D-C570-6637-2DF28F7E56BF}"/>
              </a:ext>
            </a:extLst>
          </p:cNvPr>
          <p:cNvSpPr>
            <a:spLocks noGrp="1"/>
          </p:cNvSpPr>
          <p:nvPr>
            <p:ph idx="14"/>
            <p:custDataLst>
              <p:tags r:id="rId2"/>
            </p:custDataLst>
          </p:nvPr>
        </p:nvSpPr>
        <p:spPr>
          <a:xfrm>
            <a:off x="1004649" y="1994541"/>
            <a:ext cx="8960618" cy="5219059"/>
          </a:xfrm>
        </p:spPr>
        <p:txBody>
          <a:bodyPr numCol="2">
            <a:normAutofit lnSpcReduction="10000"/>
          </a:bodyPr>
          <a:lstStyle/>
          <a:p>
            <a:pPr>
              <a:buClr>
                <a:schemeClr val="accent2"/>
              </a:buClr>
            </a:pPr>
            <a:r>
              <a:rPr lang="en-US" sz="2800" noProof="1">
                <a:solidFill>
                  <a:schemeClr val="accent6">
                    <a:lumMod val="75000"/>
                  </a:schemeClr>
                </a:solidFill>
              </a:rPr>
              <a:t>Albuterol</a:t>
            </a:r>
          </a:p>
          <a:p>
            <a:pPr>
              <a:buClr>
                <a:schemeClr val="accent2"/>
              </a:buClr>
            </a:pPr>
            <a:r>
              <a:rPr lang="en-US" sz="2800" noProof="1">
                <a:solidFill>
                  <a:schemeClr val="accent6">
                    <a:lumMod val="75000"/>
                  </a:schemeClr>
                </a:solidFill>
              </a:rPr>
              <a:t>Steroids</a:t>
            </a:r>
          </a:p>
          <a:p>
            <a:pPr lvl="1">
              <a:buClr>
                <a:schemeClr val="accent2"/>
              </a:buClr>
            </a:pPr>
            <a:r>
              <a:rPr lang="en-US" sz="2800" noProof="1">
                <a:solidFill>
                  <a:schemeClr val="accent6">
                    <a:lumMod val="75000"/>
                  </a:schemeClr>
                </a:solidFill>
              </a:rPr>
              <a:t>Help prevent relapse after the acute episode</a:t>
            </a:r>
          </a:p>
          <a:p>
            <a:pPr>
              <a:buClr>
                <a:schemeClr val="accent2"/>
              </a:buClr>
            </a:pPr>
            <a:r>
              <a:rPr lang="en-US" sz="2800" noProof="1">
                <a:solidFill>
                  <a:schemeClr val="accent6">
                    <a:lumMod val="75000"/>
                  </a:schemeClr>
                </a:solidFill>
              </a:rPr>
              <a:t>Dextromethorphan</a:t>
            </a:r>
          </a:p>
          <a:p>
            <a:pPr>
              <a:buClr>
                <a:schemeClr val="accent2"/>
              </a:buClr>
            </a:pPr>
            <a:r>
              <a:rPr lang="en-US" sz="2800" noProof="1">
                <a:solidFill>
                  <a:schemeClr val="accent6">
                    <a:lumMod val="75000"/>
                  </a:schemeClr>
                </a:solidFill>
              </a:rPr>
              <a:t>Tessalon Pearls</a:t>
            </a:r>
          </a:p>
          <a:p>
            <a:pPr>
              <a:buClr>
                <a:schemeClr val="accent2"/>
              </a:buClr>
            </a:pPr>
            <a:r>
              <a:rPr lang="en-US" sz="2800" noProof="1">
                <a:solidFill>
                  <a:schemeClr val="accent6">
                    <a:lumMod val="75000"/>
                  </a:schemeClr>
                </a:solidFill>
              </a:rPr>
              <a:t>Narcotics</a:t>
            </a:r>
          </a:p>
          <a:p>
            <a:pPr marL="9168" indent="0">
              <a:buClr>
                <a:schemeClr val="accent2"/>
              </a:buClr>
              <a:buNone/>
            </a:pPr>
            <a:endParaRPr lang="en-US" sz="3200" strike="sngStrike" noProof="1">
              <a:solidFill>
                <a:schemeClr val="accent6">
                  <a:lumMod val="75000"/>
                </a:schemeClr>
              </a:solidFill>
            </a:endParaRPr>
          </a:p>
          <a:p>
            <a:pPr>
              <a:buClr>
                <a:schemeClr val="accent2"/>
              </a:buClr>
            </a:pPr>
            <a:r>
              <a:rPr lang="en-US" sz="3200" strike="sngStrike" noProof="1">
                <a:solidFill>
                  <a:schemeClr val="accent6">
                    <a:lumMod val="75000"/>
                  </a:schemeClr>
                </a:solidFill>
              </a:rPr>
              <a:t>Antibiotics</a:t>
            </a:r>
            <a:endParaRPr lang="en-US" sz="3200" noProof="1">
              <a:solidFill>
                <a:schemeClr val="accent6">
                  <a:lumMod val="75000"/>
                </a:schemeClr>
              </a:solidFill>
            </a:endParaRPr>
          </a:p>
          <a:p>
            <a:pPr>
              <a:buClr>
                <a:schemeClr val="accent2"/>
              </a:buClr>
            </a:pPr>
            <a:r>
              <a:rPr lang="en-US" sz="2800" noProof="1">
                <a:solidFill>
                  <a:schemeClr val="accent6">
                    <a:lumMod val="75000"/>
                  </a:schemeClr>
                </a:solidFill>
              </a:rPr>
              <a:t>NNT no statistical change</a:t>
            </a:r>
          </a:p>
          <a:p>
            <a:pPr>
              <a:buClr>
                <a:schemeClr val="accent2"/>
              </a:buClr>
            </a:pPr>
            <a:r>
              <a:rPr lang="en-US" sz="2800" noProof="1">
                <a:solidFill>
                  <a:schemeClr val="accent6">
                    <a:lumMod val="75000"/>
                  </a:schemeClr>
                </a:solidFill>
              </a:rPr>
              <a:t>NNH 1/37</a:t>
            </a:r>
          </a:p>
          <a:p>
            <a:pPr lvl="1">
              <a:buClr>
                <a:schemeClr val="accent2"/>
              </a:buClr>
            </a:pPr>
            <a:r>
              <a:rPr lang="en-US" sz="2800" noProof="1">
                <a:solidFill>
                  <a:schemeClr val="accent6">
                    <a:lumMod val="75000"/>
                  </a:schemeClr>
                </a:solidFill>
              </a:rPr>
              <a:t>NNH 1/8-12 for abx in general</a:t>
            </a:r>
          </a:p>
          <a:p>
            <a:pPr>
              <a:buClr>
                <a:schemeClr val="accent2"/>
              </a:buClr>
            </a:pPr>
            <a:r>
              <a:rPr lang="en-US" sz="2800" noProof="1">
                <a:solidFill>
                  <a:schemeClr val="accent6">
                    <a:lumMod val="75000"/>
                  </a:schemeClr>
                </a:solidFill>
              </a:rPr>
              <a:t>Antibiotics considered if COPD / Immuno-compromised</a:t>
            </a:r>
          </a:p>
        </p:txBody>
      </p:sp>
      <p:sp>
        <p:nvSpPr>
          <p:cNvPr id="2" name="Title 1">
            <a:extLst>
              <a:ext uri="{FF2B5EF4-FFF2-40B4-BE49-F238E27FC236}">
                <a16:creationId xmlns:a16="http://schemas.microsoft.com/office/drawing/2014/main" id="{0BD87B59-7D01-9616-30F7-655D5A833C87}"/>
              </a:ext>
            </a:extLst>
          </p:cNvPr>
          <p:cNvSpPr>
            <a:spLocks noGrp="1"/>
          </p:cNvSpPr>
          <p:nvPr>
            <p:ph type="title"/>
            <p:custDataLst>
              <p:tags r:id="rId3"/>
            </p:custDataLst>
          </p:nvPr>
        </p:nvSpPr>
        <p:spPr>
          <a:xfrm>
            <a:off x="1994253" y="792532"/>
            <a:ext cx="6064915" cy="1157712"/>
          </a:xfrm>
        </p:spPr>
        <p:txBody>
          <a:bodyPr anchor="ctr">
            <a:normAutofit/>
          </a:bodyPr>
          <a:lstStyle/>
          <a:p>
            <a:r>
              <a:rPr lang="en-US" noProof="1"/>
              <a:t>Treatment of Acute Bronchospasm</a:t>
            </a:r>
          </a:p>
        </p:txBody>
      </p:sp>
      <p:sp>
        <p:nvSpPr>
          <p:cNvPr id="7" name="Text Placeholder 6">
            <a:extLst>
              <a:ext uri="{FF2B5EF4-FFF2-40B4-BE49-F238E27FC236}">
                <a16:creationId xmlns:a16="http://schemas.microsoft.com/office/drawing/2014/main" id="{DD6B97F0-30AA-E70D-2907-686C34815755}"/>
              </a:ext>
            </a:extLst>
          </p:cNvPr>
          <p:cNvSpPr>
            <a:spLocks noGrp="1"/>
          </p:cNvSpPr>
          <p:nvPr>
            <p:ph type="body" sz="quarter" idx="4294967295"/>
            <p:custDataLst>
              <p:tags r:id="rId4"/>
            </p:custDataLst>
          </p:nvPr>
        </p:nvSpPr>
        <p:spPr>
          <a:xfrm rot="20384201">
            <a:off x="0" y="1698625"/>
            <a:ext cx="1509713" cy="503238"/>
          </a:xfrm>
          <a:noFill/>
          <a:ln>
            <a:noFill/>
          </a:ln>
          <a:effectLst/>
        </p:spPr>
        <p:txBody>
          <a:bodyPr vert="horz" lIns="0" tIns="37719" rIns="75438" bIns="37719" rtlCol="0" anchor="b">
            <a:noAutofit/>
          </a:bodyPr>
          <a:lstStyle/>
          <a:p>
            <a:pPr algn="ctr">
              <a:lnSpc>
                <a:spcPct val="85000"/>
              </a:lnSpc>
              <a:spcBef>
                <a:spcPct val="0"/>
              </a:spcBef>
              <a:buNone/>
            </a:pPr>
            <a:r>
              <a:rPr lang="en-US" sz="1650" b="1" cap="all" spc="-83" noProof="1">
                <a:solidFill>
                  <a:schemeClr val="bg2"/>
                </a:solidFill>
                <a:latin typeface="+mj-lt"/>
                <a:ea typeface="+mj-ea"/>
                <a:cs typeface="+mj-cs"/>
              </a:rPr>
              <a:t>Treatment</a:t>
            </a:r>
          </a:p>
        </p:txBody>
      </p:sp>
      <p:pic>
        <p:nvPicPr>
          <p:cNvPr id="13" name="Graphic 12">
            <a:extLst>
              <a:ext uri="{FF2B5EF4-FFF2-40B4-BE49-F238E27FC236}">
                <a16:creationId xmlns:a16="http://schemas.microsoft.com/office/drawing/2014/main" id="{97D65805-85CB-63A0-2012-30700DA491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24476" y="5785862"/>
            <a:ext cx="604468" cy="510266"/>
          </a:xfrm>
          <a:prstGeom prst="rect">
            <a:avLst/>
          </a:prstGeom>
        </p:spPr>
      </p:pic>
      <p:pic>
        <p:nvPicPr>
          <p:cNvPr id="15" name="Graphic 14">
            <a:extLst>
              <a:ext uri="{FF2B5EF4-FFF2-40B4-BE49-F238E27FC236}">
                <a16:creationId xmlns:a16="http://schemas.microsoft.com/office/drawing/2014/main" id="{4134DC76-0CEA-BA9E-2EDB-C135FF904C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632987" flipH="1">
            <a:off x="-90739" y="1373950"/>
            <a:ext cx="1498186" cy="536521"/>
          </a:xfrm>
          <a:prstGeom prst="rect">
            <a:avLst/>
          </a:prstGeom>
        </p:spPr>
      </p:pic>
      <p:pic>
        <p:nvPicPr>
          <p:cNvPr id="16" name="Graphic 15">
            <a:extLst>
              <a:ext uri="{FF2B5EF4-FFF2-40B4-BE49-F238E27FC236}">
                <a16:creationId xmlns:a16="http://schemas.microsoft.com/office/drawing/2014/main" id="{86F1BDA9-7004-8949-2D58-4802790A32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49675" y="6296128"/>
            <a:ext cx="228753" cy="259665"/>
          </a:xfrm>
          <a:prstGeom prst="rect">
            <a:avLst/>
          </a:prstGeom>
        </p:spPr>
      </p:pic>
      <p:pic>
        <p:nvPicPr>
          <p:cNvPr id="17" name="Graphic 16">
            <a:extLst>
              <a:ext uri="{FF2B5EF4-FFF2-40B4-BE49-F238E27FC236}">
                <a16:creationId xmlns:a16="http://schemas.microsoft.com/office/drawing/2014/main" id="{020B2ADF-7AC8-2DD0-4C24-C61148F15C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31516" y="1994541"/>
            <a:ext cx="317559" cy="217933"/>
          </a:xfrm>
          <a:prstGeom prst="rect">
            <a:avLst/>
          </a:prstGeom>
        </p:spPr>
      </p:pic>
      <p:pic>
        <p:nvPicPr>
          <p:cNvPr id="19" name="Graphic 18">
            <a:extLst>
              <a:ext uri="{FF2B5EF4-FFF2-40B4-BE49-F238E27FC236}">
                <a16:creationId xmlns:a16="http://schemas.microsoft.com/office/drawing/2014/main" id="{7A5DD30C-0D70-DEF1-94FA-395F4C69D0B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195858">
            <a:off x="8872836" y="1257994"/>
            <a:ext cx="652159" cy="768435"/>
          </a:xfrm>
          <a:prstGeom prst="rect">
            <a:avLst/>
          </a:prstGeom>
        </p:spPr>
      </p:pic>
      <p:pic>
        <p:nvPicPr>
          <p:cNvPr id="20" name="Graphic 19">
            <a:extLst>
              <a:ext uri="{FF2B5EF4-FFF2-40B4-BE49-F238E27FC236}">
                <a16:creationId xmlns:a16="http://schemas.microsoft.com/office/drawing/2014/main" id="{8897BB5B-AB4A-BCC8-A267-CC7AFB93338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332286" y="6875048"/>
            <a:ext cx="726114" cy="664752"/>
          </a:xfrm>
          <a:prstGeom prst="rect">
            <a:avLst/>
          </a:prstGeom>
        </p:spPr>
      </p:pic>
    </p:spTree>
    <p:custDataLst>
      <p:tags r:id="rId1"/>
    </p:custDataLst>
    <p:extLst>
      <p:ext uri="{BB962C8B-B14F-4D97-AF65-F5344CB8AC3E}">
        <p14:creationId xmlns:p14="http://schemas.microsoft.com/office/powerpoint/2010/main" val="832169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
                                        <p:tgtEl>
                                          <p:spTgt spid="6">
                                            <p:txEl>
                                              <p:pRg st="0" end="0"/>
                                            </p:txEl>
                                          </p:spTgt>
                                        </p:tgtEl>
                                      </p:cBhvr>
                                    </p:animEffect>
                                    <p:anim calcmode="lin" valueType="num">
                                      <p:cBhvr>
                                        <p:cTn id="8" dur="4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6">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100"/>
                                        <p:tgtEl>
                                          <p:spTgt spid="6">
                                            <p:txEl>
                                              <p:pRg st="1" end="1"/>
                                            </p:txEl>
                                          </p:spTgt>
                                        </p:tgtEl>
                                      </p:cBhvr>
                                    </p:animEffect>
                                    <p:anim calcmode="lin" valueType="num">
                                      <p:cBhvr>
                                        <p:cTn id="17" dur="4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6">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6">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6">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1" presetID="43" presetClass="entr" presetSubtype="0"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100"/>
                                        <p:tgtEl>
                                          <p:spTgt spid="6">
                                            <p:txEl>
                                              <p:pRg st="2" end="2"/>
                                            </p:txEl>
                                          </p:spTgt>
                                        </p:tgtEl>
                                      </p:cBhvr>
                                    </p:animEffect>
                                    <p:anim calcmode="lin" valueType="num">
                                      <p:cBhvr>
                                        <p:cTn id="24" dur="4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5" dur="400" fill="hold"/>
                                        <p:tgtEl>
                                          <p:spTgt spid="6">
                                            <p:txEl>
                                              <p:pRg st="2" end="2"/>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6">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6">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100"/>
                                        <p:tgtEl>
                                          <p:spTgt spid="6">
                                            <p:txEl>
                                              <p:pRg st="3" end="3"/>
                                            </p:txEl>
                                          </p:spTgt>
                                        </p:tgtEl>
                                      </p:cBhvr>
                                    </p:animEffect>
                                    <p:anim calcmode="lin" valueType="num">
                                      <p:cBhvr>
                                        <p:cTn id="33" dur="4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4" dur="400" fill="hold"/>
                                        <p:tgtEl>
                                          <p:spTgt spid="6">
                                            <p:txEl>
                                              <p:pRg st="3" end="3"/>
                                            </p:txEl>
                                          </p:spTgt>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6">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6">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Effect transition="in" filter="fade">
                                      <p:cBhvr>
                                        <p:cTn id="41" dur="100"/>
                                        <p:tgtEl>
                                          <p:spTgt spid="6">
                                            <p:txEl>
                                              <p:pRg st="4" end="4"/>
                                            </p:txEl>
                                          </p:spTgt>
                                        </p:tgtEl>
                                      </p:cBhvr>
                                    </p:animEffect>
                                    <p:anim calcmode="lin" valueType="num">
                                      <p:cBhvr>
                                        <p:cTn id="42" dur="4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3" dur="400" fill="hold"/>
                                        <p:tgtEl>
                                          <p:spTgt spid="6">
                                            <p:txEl>
                                              <p:pRg st="4" end="4"/>
                                            </p:txEl>
                                          </p:spTgt>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6">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6">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3" presetClass="entr" presetSubtype="0" fill="hold" nodeType="clickEffect">
                                  <p:stCondLst>
                                    <p:cond delay="0"/>
                                  </p:stCondLst>
                                  <p:childTnLst>
                                    <p:set>
                                      <p:cBhvr>
                                        <p:cTn id="49" dur="1" fill="hold">
                                          <p:stCondLst>
                                            <p:cond delay="0"/>
                                          </p:stCondLst>
                                        </p:cTn>
                                        <p:tgtEl>
                                          <p:spTgt spid="6">
                                            <p:txEl>
                                              <p:pRg st="5" end="5"/>
                                            </p:txEl>
                                          </p:spTgt>
                                        </p:tgtEl>
                                        <p:attrNameLst>
                                          <p:attrName>style.visibility</p:attrName>
                                        </p:attrNameLst>
                                      </p:cBhvr>
                                      <p:to>
                                        <p:strVal val="visible"/>
                                      </p:to>
                                    </p:set>
                                    <p:animEffect transition="in" filter="fade">
                                      <p:cBhvr>
                                        <p:cTn id="50" dur="100"/>
                                        <p:tgtEl>
                                          <p:spTgt spid="6">
                                            <p:txEl>
                                              <p:pRg st="5" end="5"/>
                                            </p:txEl>
                                          </p:spTgt>
                                        </p:tgtEl>
                                      </p:cBhvr>
                                    </p:animEffect>
                                    <p:anim calcmode="lin" valueType="num">
                                      <p:cBhvr>
                                        <p:cTn id="51" dur="4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2" dur="400" fill="hold"/>
                                        <p:tgtEl>
                                          <p:spTgt spid="6">
                                            <p:txEl>
                                              <p:pRg st="5" end="5"/>
                                            </p:txEl>
                                          </p:spTgt>
                                        </p:tgtEl>
                                        <p:attrNameLst>
                                          <p:attrName>ppt_y</p:attrName>
                                        </p:attrNameLst>
                                      </p:cBhvr>
                                      <p:tavLst>
                                        <p:tav tm="0">
                                          <p:val>
                                            <p:strVal val="#ppt_y+0.31"/>
                                          </p:val>
                                        </p:tav>
                                        <p:tav tm="100000">
                                          <p:val>
                                            <p:strVal val="#ppt_y+0.31"/>
                                          </p:val>
                                        </p:tav>
                                      </p:tavLst>
                                    </p:anim>
                                    <p:anim calcmode="lin" valueType="num">
                                      <p:cBhvr>
                                        <p:cTn id="53" dur="600" decel="50000" fill="hold">
                                          <p:stCondLst>
                                            <p:cond delay="400"/>
                                          </p:stCondLst>
                                        </p:cTn>
                                        <p:tgtEl>
                                          <p:spTgt spid="6">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600" decel="50000" fill="hold">
                                          <p:stCondLst>
                                            <p:cond delay="400"/>
                                          </p:stCondLst>
                                        </p:cTn>
                                        <p:tgtEl>
                                          <p:spTgt spid="6">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3" presetClass="entr" presetSubtype="0" fill="hold" nodeType="clickEffect">
                                  <p:stCondLst>
                                    <p:cond delay="0"/>
                                  </p:stCondLst>
                                  <p:childTnLst>
                                    <p:set>
                                      <p:cBhvr>
                                        <p:cTn id="58" dur="1" fill="hold">
                                          <p:stCondLst>
                                            <p:cond delay="0"/>
                                          </p:stCondLst>
                                        </p:cTn>
                                        <p:tgtEl>
                                          <p:spTgt spid="6">
                                            <p:txEl>
                                              <p:pRg st="7" end="7"/>
                                            </p:txEl>
                                          </p:spTgt>
                                        </p:tgtEl>
                                        <p:attrNameLst>
                                          <p:attrName>style.visibility</p:attrName>
                                        </p:attrNameLst>
                                      </p:cBhvr>
                                      <p:to>
                                        <p:strVal val="visible"/>
                                      </p:to>
                                    </p:set>
                                    <p:animEffect transition="in" filter="fade">
                                      <p:cBhvr>
                                        <p:cTn id="59" dur="100"/>
                                        <p:tgtEl>
                                          <p:spTgt spid="6">
                                            <p:txEl>
                                              <p:pRg st="7" end="7"/>
                                            </p:txEl>
                                          </p:spTgt>
                                        </p:tgtEl>
                                      </p:cBhvr>
                                    </p:animEffect>
                                    <p:anim calcmode="lin" valueType="num">
                                      <p:cBhvr>
                                        <p:cTn id="60" dur="4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61" dur="400" fill="hold"/>
                                        <p:tgtEl>
                                          <p:spTgt spid="6">
                                            <p:txEl>
                                              <p:pRg st="7" end="7"/>
                                            </p:txEl>
                                          </p:spTgt>
                                        </p:tgtEl>
                                        <p:attrNameLst>
                                          <p:attrName>ppt_y</p:attrName>
                                        </p:attrNameLst>
                                      </p:cBhvr>
                                      <p:tavLst>
                                        <p:tav tm="0">
                                          <p:val>
                                            <p:strVal val="#ppt_y+0.31"/>
                                          </p:val>
                                        </p:tav>
                                        <p:tav tm="100000">
                                          <p:val>
                                            <p:strVal val="#ppt_y+0.31"/>
                                          </p:val>
                                        </p:tav>
                                      </p:tavLst>
                                    </p:anim>
                                    <p:anim calcmode="lin" valueType="num">
                                      <p:cBhvr>
                                        <p:cTn id="62" dur="600" decel="50000" fill="hold">
                                          <p:stCondLst>
                                            <p:cond delay="400"/>
                                          </p:stCondLst>
                                        </p:cTn>
                                        <p:tgtEl>
                                          <p:spTgt spid="6">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3" dur="600" decel="50000" fill="hold">
                                          <p:stCondLst>
                                            <p:cond delay="400"/>
                                          </p:stCondLst>
                                        </p:cTn>
                                        <p:tgtEl>
                                          <p:spTgt spid="6">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3" presetClass="entr" presetSubtype="0" fill="hold" nodeType="clickEffect">
                                  <p:stCondLst>
                                    <p:cond delay="0"/>
                                  </p:stCondLst>
                                  <p:childTnLst>
                                    <p:set>
                                      <p:cBhvr>
                                        <p:cTn id="67" dur="1" fill="hold">
                                          <p:stCondLst>
                                            <p:cond delay="0"/>
                                          </p:stCondLst>
                                        </p:cTn>
                                        <p:tgtEl>
                                          <p:spTgt spid="6">
                                            <p:txEl>
                                              <p:pRg st="8" end="8"/>
                                            </p:txEl>
                                          </p:spTgt>
                                        </p:tgtEl>
                                        <p:attrNameLst>
                                          <p:attrName>style.visibility</p:attrName>
                                        </p:attrNameLst>
                                      </p:cBhvr>
                                      <p:to>
                                        <p:strVal val="visible"/>
                                      </p:to>
                                    </p:set>
                                    <p:animEffect transition="in" filter="fade">
                                      <p:cBhvr>
                                        <p:cTn id="68" dur="100"/>
                                        <p:tgtEl>
                                          <p:spTgt spid="6">
                                            <p:txEl>
                                              <p:pRg st="8" end="8"/>
                                            </p:txEl>
                                          </p:spTgt>
                                        </p:tgtEl>
                                      </p:cBhvr>
                                    </p:animEffect>
                                    <p:anim calcmode="lin" valueType="num">
                                      <p:cBhvr>
                                        <p:cTn id="69" dur="4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70" dur="400" fill="hold"/>
                                        <p:tgtEl>
                                          <p:spTgt spid="6">
                                            <p:txEl>
                                              <p:pRg st="8" end="8"/>
                                            </p:txEl>
                                          </p:spTgt>
                                        </p:tgtEl>
                                        <p:attrNameLst>
                                          <p:attrName>ppt_y</p:attrName>
                                        </p:attrNameLst>
                                      </p:cBhvr>
                                      <p:tavLst>
                                        <p:tav tm="0">
                                          <p:val>
                                            <p:strVal val="#ppt_y+0.31"/>
                                          </p:val>
                                        </p:tav>
                                        <p:tav tm="100000">
                                          <p:val>
                                            <p:strVal val="#ppt_y+0.31"/>
                                          </p:val>
                                        </p:tav>
                                      </p:tavLst>
                                    </p:anim>
                                    <p:anim calcmode="lin" valueType="num">
                                      <p:cBhvr>
                                        <p:cTn id="71" dur="600" decel="50000" fill="hold">
                                          <p:stCondLst>
                                            <p:cond delay="400"/>
                                          </p:stCondLst>
                                        </p:cTn>
                                        <p:tgtEl>
                                          <p:spTgt spid="6">
                                            <p:txEl>
                                              <p:pRg st="8" end="8"/>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2" dur="600" decel="50000" fill="hold">
                                          <p:stCondLst>
                                            <p:cond delay="400"/>
                                          </p:stCondLst>
                                        </p:cTn>
                                        <p:tgtEl>
                                          <p:spTgt spid="6">
                                            <p:txEl>
                                              <p:pRg st="8" end="8"/>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3" presetClass="entr" presetSubtype="0" fill="hold" nodeType="clickEffect">
                                  <p:stCondLst>
                                    <p:cond delay="0"/>
                                  </p:stCondLst>
                                  <p:childTnLst>
                                    <p:set>
                                      <p:cBhvr>
                                        <p:cTn id="76" dur="1" fill="hold">
                                          <p:stCondLst>
                                            <p:cond delay="0"/>
                                          </p:stCondLst>
                                        </p:cTn>
                                        <p:tgtEl>
                                          <p:spTgt spid="6">
                                            <p:txEl>
                                              <p:pRg st="9" end="9"/>
                                            </p:txEl>
                                          </p:spTgt>
                                        </p:tgtEl>
                                        <p:attrNameLst>
                                          <p:attrName>style.visibility</p:attrName>
                                        </p:attrNameLst>
                                      </p:cBhvr>
                                      <p:to>
                                        <p:strVal val="visible"/>
                                      </p:to>
                                    </p:set>
                                    <p:animEffect transition="in" filter="fade">
                                      <p:cBhvr>
                                        <p:cTn id="77" dur="100"/>
                                        <p:tgtEl>
                                          <p:spTgt spid="6">
                                            <p:txEl>
                                              <p:pRg st="9" end="9"/>
                                            </p:txEl>
                                          </p:spTgt>
                                        </p:tgtEl>
                                      </p:cBhvr>
                                    </p:animEffect>
                                    <p:anim calcmode="lin" valueType="num">
                                      <p:cBhvr>
                                        <p:cTn id="78" dur="4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79" dur="400" fill="hold"/>
                                        <p:tgtEl>
                                          <p:spTgt spid="6">
                                            <p:txEl>
                                              <p:pRg st="9" end="9"/>
                                            </p:txEl>
                                          </p:spTgt>
                                        </p:tgtEl>
                                        <p:attrNameLst>
                                          <p:attrName>ppt_y</p:attrName>
                                        </p:attrNameLst>
                                      </p:cBhvr>
                                      <p:tavLst>
                                        <p:tav tm="0">
                                          <p:val>
                                            <p:strVal val="#ppt_y+0.31"/>
                                          </p:val>
                                        </p:tav>
                                        <p:tav tm="100000">
                                          <p:val>
                                            <p:strVal val="#ppt_y+0.31"/>
                                          </p:val>
                                        </p:tav>
                                      </p:tavLst>
                                    </p:anim>
                                    <p:anim calcmode="lin" valueType="num">
                                      <p:cBhvr>
                                        <p:cTn id="80" dur="600" decel="50000" fill="hold">
                                          <p:stCondLst>
                                            <p:cond delay="400"/>
                                          </p:stCondLst>
                                        </p:cTn>
                                        <p:tgtEl>
                                          <p:spTgt spid="6">
                                            <p:txEl>
                                              <p:pRg st="9" end="9"/>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1" dur="600" decel="50000" fill="hold">
                                          <p:stCondLst>
                                            <p:cond delay="400"/>
                                          </p:stCondLst>
                                        </p:cTn>
                                        <p:tgtEl>
                                          <p:spTgt spid="6">
                                            <p:txEl>
                                              <p:pRg st="9" end="9"/>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3" presetClass="entr" presetSubtype="0" fill="hold" nodeType="clickEffect">
                                  <p:stCondLst>
                                    <p:cond delay="0"/>
                                  </p:stCondLst>
                                  <p:childTnLst>
                                    <p:set>
                                      <p:cBhvr>
                                        <p:cTn id="85" dur="1" fill="hold">
                                          <p:stCondLst>
                                            <p:cond delay="0"/>
                                          </p:stCondLst>
                                        </p:cTn>
                                        <p:tgtEl>
                                          <p:spTgt spid="6">
                                            <p:txEl>
                                              <p:pRg st="10" end="10"/>
                                            </p:txEl>
                                          </p:spTgt>
                                        </p:tgtEl>
                                        <p:attrNameLst>
                                          <p:attrName>style.visibility</p:attrName>
                                        </p:attrNameLst>
                                      </p:cBhvr>
                                      <p:to>
                                        <p:strVal val="visible"/>
                                      </p:to>
                                    </p:set>
                                    <p:animEffect transition="in" filter="fade">
                                      <p:cBhvr>
                                        <p:cTn id="86" dur="100"/>
                                        <p:tgtEl>
                                          <p:spTgt spid="6">
                                            <p:txEl>
                                              <p:pRg st="10" end="10"/>
                                            </p:txEl>
                                          </p:spTgt>
                                        </p:tgtEl>
                                      </p:cBhvr>
                                    </p:animEffect>
                                    <p:anim calcmode="lin" valueType="num">
                                      <p:cBhvr>
                                        <p:cTn id="87" dur="4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88" dur="400" fill="hold"/>
                                        <p:tgtEl>
                                          <p:spTgt spid="6">
                                            <p:txEl>
                                              <p:pRg st="10" end="10"/>
                                            </p:txEl>
                                          </p:spTgt>
                                        </p:tgtEl>
                                        <p:attrNameLst>
                                          <p:attrName>ppt_y</p:attrName>
                                        </p:attrNameLst>
                                      </p:cBhvr>
                                      <p:tavLst>
                                        <p:tav tm="0">
                                          <p:val>
                                            <p:strVal val="#ppt_y+0.31"/>
                                          </p:val>
                                        </p:tav>
                                        <p:tav tm="100000">
                                          <p:val>
                                            <p:strVal val="#ppt_y+0.31"/>
                                          </p:val>
                                        </p:tav>
                                      </p:tavLst>
                                    </p:anim>
                                    <p:anim calcmode="lin" valueType="num">
                                      <p:cBhvr>
                                        <p:cTn id="89" dur="600" decel="50000" fill="hold">
                                          <p:stCondLst>
                                            <p:cond delay="400"/>
                                          </p:stCondLst>
                                        </p:cTn>
                                        <p:tgtEl>
                                          <p:spTgt spid="6">
                                            <p:txEl>
                                              <p:pRg st="10" end="1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90" dur="600" decel="50000" fill="hold">
                                          <p:stCondLst>
                                            <p:cond delay="400"/>
                                          </p:stCondLst>
                                        </p:cTn>
                                        <p:tgtEl>
                                          <p:spTgt spid="6">
                                            <p:txEl>
                                              <p:pRg st="10" end="1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3" presetClass="entr" presetSubtype="0" fill="hold" nodeType="clickEffect">
                                  <p:stCondLst>
                                    <p:cond delay="0"/>
                                  </p:stCondLst>
                                  <p:childTnLst>
                                    <p:set>
                                      <p:cBhvr>
                                        <p:cTn id="94" dur="1" fill="hold">
                                          <p:stCondLst>
                                            <p:cond delay="0"/>
                                          </p:stCondLst>
                                        </p:cTn>
                                        <p:tgtEl>
                                          <p:spTgt spid="6">
                                            <p:txEl>
                                              <p:pRg st="11" end="11"/>
                                            </p:txEl>
                                          </p:spTgt>
                                        </p:tgtEl>
                                        <p:attrNameLst>
                                          <p:attrName>style.visibility</p:attrName>
                                        </p:attrNameLst>
                                      </p:cBhvr>
                                      <p:to>
                                        <p:strVal val="visible"/>
                                      </p:to>
                                    </p:set>
                                    <p:animEffect transition="in" filter="fade">
                                      <p:cBhvr>
                                        <p:cTn id="95" dur="100"/>
                                        <p:tgtEl>
                                          <p:spTgt spid="6">
                                            <p:txEl>
                                              <p:pRg st="11" end="11"/>
                                            </p:txEl>
                                          </p:spTgt>
                                        </p:tgtEl>
                                      </p:cBhvr>
                                    </p:animEffect>
                                    <p:anim calcmode="lin" valueType="num">
                                      <p:cBhvr>
                                        <p:cTn id="96" dur="4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97" dur="400" fill="hold"/>
                                        <p:tgtEl>
                                          <p:spTgt spid="6">
                                            <p:txEl>
                                              <p:pRg st="11" end="11"/>
                                            </p:txEl>
                                          </p:spTgt>
                                        </p:tgtEl>
                                        <p:attrNameLst>
                                          <p:attrName>ppt_y</p:attrName>
                                        </p:attrNameLst>
                                      </p:cBhvr>
                                      <p:tavLst>
                                        <p:tav tm="0">
                                          <p:val>
                                            <p:strVal val="#ppt_y+0.31"/>
                                          </p:val>
                                        </p:tav>
                                        <p:tav tm="100000">
                                          <p:val>
                                            <p:strVal val="#ppt_y+0.31"/>
                                          </p:val>
                                        </p:tav>
                                      </p:tavLst>
                                    </p:anim>
                                    <p:anim calcmode="lin" valueType="num">
                                      <p:cBhvr>
                                        <p:cTn id="98" dur="600" decel="50000" fill="hold">
                                          <p:stCondLst>
                                            <p:cond delay="400"/>
                                          </p:stCondLst>
                                        </p:cTn>
                                        <p:tgtEl>
                                          <p:spTgt spid="6">
                                            <p:txEl>
                                              <p:pRg st="11" end="1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99" dur="600" decel="50000" fill="hold">
                                          <p:stCondLst>
                                            <p:cond delay="400"/>
                                          </p:stCondLst>
                                        </p:cTn>
                                        <p:tgtEl>
                                          <p:spTgt spid="6">
                                            <p:txEl>
                                              <p:pRg st="11" end="1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C3D81-F6E7-DEE6-DEBC-10A59F94EF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EE3E13-EAF6-18AD-8BD4-2809A1337EED}"/>
              </a:ext>
            </a:extLst>
          </p:cNvPr>
          <p:cNvSpPr>
            <a:spLocks noGrp="1"/>
          </p:cNvSpPr>
          <p:nvPr>
            <p:ph type="title"/>
            <p:custDataLst>
              <p:tags r:id="rId2"/>
            </p:custDataLst>
          </p:nvPr>
        </p:nvSpPr>
        <p:spPr>
          <a:xfrm>
            <a:off x="1911568" y="295426"/>
            <a:ext cx="6064915" cy="1157712"/>
          </a:xfrm>
        </p:spPr>
        <p:txBody>
          <a:bodyPr anchor="ctr">
            <a:normAutofit/>
          </a:bodyPr>
          <a:lstStyle/>
          <a:p>
            <a:r>
              <a:rPr lang="en-US" noProof="1"/>
              <a:t>Lighting Design for Theater</a:t>
            </a:r>
          </a:p>
        </p:txBody>
      </p:sp>
      <p:sp>
        <p:nvSpPr>
          <p:cNvPr id="7" name="Text Placeholder 6">
            <a:extLst>
              <a:ext uri="{FF2B5EF4-FFF2-40B4-BE49-F238E27FC236}">
                <a16:creationId xmlns:a16="http://schemas.microsoft.com/office/drawing/2014/main" id="{1AD5A0F7-9D3A-45FD-8A17-82B7BC38E164}"/>
              </a:ext>
            </a:extLst>
          </p:cNvPr>
          <p:cNvSpPr>
            <a:spLocks noGrp="1"/>
          </p:cNvSpPr>
          <p:nvPr>
            <p:ph type="body" sz="quarter" idx="4294967295"/>
            <p:custDataLst>
              <p:tags r:id="rId3"/>
            </p:custDataLst>
          </p:nvPr>
        </p:nvSpPr>
        <p:spPr>
          <a:xfrm rot="20384201">
            <a:off x="-13656" y="1622204"/>
            <a:ext cx="1951028" cy="503238"/>
          </a:xfrm>
          <a:noFill/>
          <a:ln>
            <a:noFill/>
          </a:ln>
          <a:effectLst/>
        </p:spPr>
        <p:txBody>
          <a:bodyPr vert="horz" lIns="0" tIns="37719" rIns="75438" bIns="37719" rtlCol="0" anchor="b">
            <a:noAutofit/>
          </a:bodyPr>
          <a:lstStyle/>
          <a:p>
            <a:pPr algn="ctr">
              <a:lnSpc>
                <a:spcPct val="85000"/>
              </a:lnSpc>
              <a:spcBef>
                <a:spcPct val="0"/>
              </a:spcBef>
              <a:buNone/>
            </a:pPr>
            <a:r>
              <a:rPr lang="en-US" sz="1650" b="1" cap="all" spc="-83" noProof="1">
                <a:solidFill>
                  <a:schemeClr val="bg2"/>
                </a:solidFill>
                <a:latin typeface="+mj-lt"/>
                <a:ea typeface="+mj-ea"/>
                <a:cs typeface="+mj-cs"/>
              </a:rPr>
              <a:t>Background</a:t>
            </a:r>
          </a:p>
        </p:txBody>
      </p:sp>
      <p:pic>
        <p:nvPicPr>
          <p:cNvPr id="13" name="Graphic 12">
            <a:extLst>
              <a:ext uri="{FF2B5EF4-FFF2-40B4-BE49-F238E27FC236}">
                <a16:creationId xmlns:a16="http://schemas.microsoft.com/office/drawing/2014/main" id="{124FC445-EF4A-ACB0-F268-07152D8F0F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1207" y="5808997"/>
            <a:ext cx="604468" cy="510266"/>
          </a:xfrm>
          <a:prstGeom prst="rect">
            <a:avLst/>
          </a:prstGeom>
        </p:spPr>
      </p:pic>
      <p:pic>
        <p:nvPicPr>
          <p:cNvPr id="15" name="Graphic 14">
            <a:extLst>
              <a:ext uri="{FF2B5EF4-FFF2-40B4-BE49-F238E27FC236}">
                <a16:creationId xmlns:a16="http://schemas.microsoft.com/office/drawing/2014/main" id="{A6F84DFA-03B2-5871-F593-083F3DB713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8632987" flipH="1">
            <a:off x="258564" y="2425858"/>
            <a:ext cx="1498186" cy="536521"/>
          </a:xfrm>
          <a:prstGeom prst="rect">
            <a:avLst/>
          </a:prstGeom>
        </p:spPr>
      </p:pic>
      <p:pic>
        <p:nvPicPr>
          <p:cNvPr id="16" name="Graphic 15">
            <a:extLst>
              <a:ext uri="{FF2B5EF4-FFF2-40B4-BE49-F238E27FC236}">
                <a16:creationId xmlns:a16="http://schemas.microsoft.com/office/drawing/2014/main" id="{3A778F9D-11D4-3659-DA62-192A76FAE9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2609" y="5333238"/>
            <a:ext cx="228753" cy="259665"/>
          </a:xfrm>
          <a:prstGeom prst="rect">
            <a:avLst/>
          </a:prstGeom>
        </p:spPr>
      </p:pic>
      <p:pic>
        <p:nvPicPr>
          <p:cNvPr id="17" name="Graphic 16">
            <a:extLst>
              <a:ext uri="{FF2B5EF4-FFF2-40B4-BE49-F238E27FC236}">
                <a16:creationId xmlns:a16="http://schemas.microsoft.com/office/drawing/2014/main" id="{0870FB6A-EFA8-964F-3E55-E21BF733BCB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8423" y="5591064"/>
            <a:ext cx="317559" cy="217933"/>
          </a:xfrm>
          <a:prstGeom prst="rect">
            <a:avLst/>
          </a:prstGeom>
        </p:spPr>
      </p:pic>
      <p:pic>
        <p:nvPicPr>
          <p:cNvPr id="19" name="Graphic 18">
            <a:extLst>
              <a:ext uri="{FF2B5EF4-FFF2-40B4-BE49-F238E27FC236}">
                <a16:creationId xmlns:a16="http://schemas.microsoft.com/office/drawing/2014/main" id="{FB2C287D-D6C0-26E0-BB88-7F031D96267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195858">
            <a:off x="8872836" y="1257994"/>
            <a:ext cx="652159" cy="768435"/>
          </a:xfrm>
          <a:prstGeom prst="rect">
            <a:avLst/>
          </a:prstGeom>
        </p:spPr>
      </p:pic>
      <p:pic>
        <p:nvPicPr>
          <p:cNvPr id="20" name="Graphic 19">
            <a:extLst>
              <a:ext uri="{FF2B5EF4-FFF2-40B4-BE49-F238E27FC236}">
                <a16:creationId xmlns:a16="http://schemas.microsoft.com/office/drawing/2014/main" id="{36833510-7610-9FE7-51CF-189F0FC7522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024810" y="5700030"/>
            <a:ext cx="726114" cy="664752"/>
          </a:xfrm>
          <a:prstGeom prst="rect">
            <a:avLst/>
          </a:prstGeom>
        </p:spPr>
      </p:pic>
      <p:pic>
        <p:nvPicPr>
          <p:cNvPr id="8" name="Picture 7">
            <a:extLst>
              <a:ext uri="{FF2B5EF4-FFF2-40B4-BE49-F238E27FC236}">
                <a16:creationId xmlns:a16="http://schemas.microsoft.com/office/drawing/2014/main" id="{C978180C-2425-CF23-C2A7-359D2F2E1A5B}"/>
              </a:ext>
            </a:extLst>
          </p:cNvPr>
          <p:cNvPicPr>
            <a:picLocks noChangeAspect="1"/>
          </p:cNvPicPr>
          <p:nvPr/>
        </p:nvPicPr>
        <p:blipFill>
          <a:blip r:embed="rId17"/>
          <a:stretch>
            <a:fillRect/>
          </a:stretch>
        </p:blipFill>
        <p:spPr>
          <a:xfrm>
            <a:off x="1841774" y="2890410"/>
            <a:ext cx="6204501" cy="3974007"/>
          </a:xfrm>
          <a:prstGeom prst="rect">
            <a:avLst/>
          </a:prstGeom>
        </p:spPr>
      </p:pic>
    </p:spTree>
    <p:custDataLst>
      <p:tags r:id="rId1"/>
    </p:custDataLst>
    <p:extLst>
      <p:ext uri="{BB962C8B-B14F-4D97-AF65-F5344CB8AC3E}">
        <p14:creationId xmlns:p14="http://schemas.microsoft.com/office/powerpoint/2010/main" val="3289044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F5672-5C99-AB33-5291-8BBAE013802F}"/>
              </a:ext>
            </a:extLst>
          </p:cNvPr>
          <p:cNvSpPr>
            <a:spLocks noGrp="1"/>
          </p:cNvSpPr>
          <p:nvPr>
            <p:ph type="title"/>
          </p:nvPr>
        </p:nvSpPr>
        <p:spPr/>
        <p:txBody>
          <a:bodyPr/>
          <a:lstStyle/>
          <a:p>
            <a:r>
              <a:rPr lang="en-US" dirty="0"/>
              <a:t>Case #2</a:t>
            </a:r>
          </a:p>
        </p:txBody>
      </p:sp>
      <p:pic>
        <p:nvPicPr>
          <p:cNvPr id="4" name="Picture 3">
            <a:extLst>
              <a:ext uri="{FF2B5EF4-FFF2-40B4-BE49-F238E27FC236}">
                <a16:creationId xmlns:a16="http://schemas.microsoft.com/office/drawing/2014/main" id="{2B91CFA4-77A8-3006-0FE0-3AC737990650}"/>
              </a:ext>
            </a:extLst>
          </p:cNvPr>
          <p:cNvPicPr>
            <a:picLocks noChangeAspect="1"/>
          </p:cNvPicPr>
          <p:nvPr/>
        </p:nvPicPr>
        <p:blipFill>
          <a:blip r:embed="rId2"/>
          <a:stretch>
            <a:fillRect/>
          </a:stretch>
        </p:blipFill>
        <p:spPr>
          <a:xfrm>
            <a:off x="2258146" y="1156771"/>
            <a:ext cx="6716522" cy="6615629"/>
          </a:xfrm>
          <a:prstGeom prst="rect">
            <a:avLst/>
          </a:prstGeom>
        </p:spPr>
      </p:pic>
    </p:spTree>
    <p:extLst>
      <p:ext uri="{BB962C8B-B14F-4D97-AF65-F5344CB8AC3E}">
        <p14:creationId xmlns:p14="http://schemas.microsoft.com/office/powerpoint/2010/main" val="335228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52733-0B57-C411-274E-DBFFCF24953F}"/>
            </a:ext>
          </a:extLst>
        </p:cNvPr>
        <p:cNvGrpSpPr/>
        <p:nvPr/>
      </p:nvGrpSpPr>
      <p:grpSpPr>
        <a:xfrm>
          <a:off x="0" y="0"/>
          <a:ext cx="0" cy="0"/>
          <a:chOff x="0" y="0"/>
          <a:chExt cx="0" cy="0"/>
        </a:xfrm>
      </p:grpSpPr>
      <p:sp>
        <p:nvSpPr>
          <p:cNvPr id="24" name="Text Placeholder 1">
            <a:extLst>
              <a:ext uri="{FF2B5EF4-FFF2-40B4-BE49-F238E27FC236}">
                <a16:creationId xmlns:a16="http://schemas.microsoft.com/office/drawing/2014/main" id="{2B4AC54F-92E2-4B31-9059-08EECB8505F7}"/>
              </a:ext>
            </a:extLst>
          </p:cNvPr>
          <p:cNvSpPr txBox="1">
            <a:spLocks/>
          </p:cNvSpPr>
          <p:nvPr>
            <p:custDataLst>
              <p:tags r:id="rId2"/>
            </p:custDataLst>
          </p:nvPr>
        </p:nvSpPr>
        <p:spPr>
          <a:xfrm>
            <a:off x="3993731" y="1668996"/>
            <a:ext cx="4984296" cy="571619"/>
          </a:xfrm>
          <a:prstGeom prst="rect">
            <a:avLst/>
          </a:prstGeom>
          <a:noFill/>
        </p:spPr>
        <p:txBody>
          <a:bodyPr vert="horz" wrap="square" lIns="0" tIns="75438" rIns="75438" bIns="37719" rtlCol="0" anchor="t">
            <a:normAutofit/>
          </a:bodyPr>
          <a:lstStyle>
            <a:lvl1pPr indent="0" algn="ctr" defTabSz="914377" fontAlgn="ctr">
              <a:lnSpc>
                <a:spcPct val="100000"/>
              </a:lnSpc>
              <a:spcBef>
                <a:spcPts val="1200"/>
              </a:spcBef>
              <a:buClrTx/>
              <a:buSzPct val="100000"/>
              <a:buFont typeface="Arial" panose="020B0604020202020204" pitchFamily="34" charset="0"/>
              <a:buNone/>
              <a:tabLst/>
              <a:defRPr sz="2000" b="1" i="0" spc="0" normalizeH="0" baseline="0">
                <a:latin typeface="+mj-lt"/>
                <a:cs typeface="Arial" panose="020B0604020202020204" pitchFamily="34" charset="0"/>
              </a:defRPr>
            </a:lvl1pPr>
            <a:lvl2pPr marL="457189" indent="0" defTabSz="914377" fontAlgn="ctr">
              <a:lnSpc>
                <a:spcPct val="110000"/>
              </a:lnSpc>
              <a:spcBef>
                <a:spcPts val="1200"/>
              </a:spcBef>
              <a:buClrTx/>
              <a:buSzPct val="100000"/>
              <a:buFont typeface="Arial" panose="020B0604020202020204" pitchFamily="34" charset="0"/>
              <a:buNone/>
              <a:tabLst/>
              <a:defRPr sz="2000" b="1" i="0" spc="0" normalizeH="0" baseline="0">
                <a:cs typeface="Arial" panose="020B0604020202020204" pitchFamily="34" charset="0"/>
              </a:defRPr>
            </a:lvl2pPr>
            <a:lvl3pPr marL="914377" indent="0" defTabSz="914377" fontAlgn="ctr">
              <a:lnSpc>
                <a:spcPct val="110000"/>
              </a:lnSpc>
              <a:spcBef>
                <a:spcPts val="1200"/>
              </a:spcBef>
              <a:buClrTx/>
              <a:buSzPct val="100000"/>
              <a:buFont typeface="Arial" panose="020B0604020202020204" pitchFamily="34" charset="0"/>
              <a:buNone/>
              <a:tabLst/>
              <a:defRPr b="1" i="0" spc="0" normalizeH="0" baseline="0">
                <a:cs typeface="Arial" panose="020B0604020202020204" pitchFamily="34" charset="0"/>
              </a:defRPr>
            </a:lvl3pPr>
            <a:lvl4pPr marL="1371566" indent="0" defTabSz="914377" fontAlgn="ctr">
              <a:lnSpc>
                <a:spcPct val="110000"/>
              </a:lnSpc>
              <a:spcBef>
                <a:spcPts val="1200"/>
              </a:spcBef>
              <a:buClrTx/>
              <a:buSzPct val="100000"/>
              <a:buFont typeface="Arial" panose="020B0604020202020204" pitchFamily="34" charset="0"/>
              <a:buNone/>
              <a:tabLst/>
              <a:defRPr sz="1600" b="1" i="0" spc="0" normalizeH="0" baseline="0">
                <a:cs typeface="Arial" panose="020B0604020202020204" pitchFamily="34" charset="0"/>
              </a:defRPr>
            </a:lvl4pPr>
            <a:lvl5pPr marL="1828754" indent="0" defTabSz="914377" fontAlgn="ctr">
              <a:lnSpc>
                <a:spcPct val="110000"/>
              </a:lnSpc>
              <a:spcBef>
                <a:spcPts val="1200"/>
              </a:spcBef>
              <a:buClrTx/>
              <a:buSzPct val="100000"/>
              <a:buFont typeface="Arial" panose="020B0604020202020204" pitchFamily="34" charset="0"/>
              <a:buNone/>
              <a:tabLst/>
              <a:defRPr sz="1600" b="1" i="0" spc="0" normalizeH="0" baseline="0">
                <a:cs typeface="Arial" panose="020B0604020202020204" pitchFamily="34" charset="0"/>
              </a:defRPr>
            </a:lvl5pPr>
            <a:lvl6pPr marL="2285943" indent="0" defTabSz="914377">
              <a:lnSpc>
                <a:spcPct val="90000"/>
              </a:lnSpc>
              <a:spcBef>
                <a:spcPts val="500"/>
              </a:spcBef>
              <a:buFont typeface="Arial" panose="020B0604020202020204" pitchFamily="34" charset="0"/>
              <a:buNone/>
              <a:defRPr sz="1600" b="1"/>
            </a:lvl6pPr>
            <a:lvl7pPr marL="2743131" indent="0" defTabSz="914377">
              <a:lnSpc>
                <a:spcPct val="90000"/>
              </a:lnSpc>
              <a:spcBef>
                <a:spcPts val="500"/>
              </a:spcBef>
              <a:buFont typeface="Arial" panose="020B0604020202020204" pitchFamily="34" charset="0"/>
              <a:buNone/>
              <a:defRPr sz="1600" b="1"/>
            </a:lvl7pPr>
            <a:lvl8pPr marL="3200320" indent="0" defTabSz="914377">
              <a:lnSpc>
                <a:spcPct val="90000"/>
              </a:lnSpc>
              <a:spcBef>
                <a:spcPts val="500"/>
              </a:spcBef>
              <a:buFont typeface="Arial" panose="020B0604020202020204" pitchFamily="34" charset="0"/>
              <a:buNone/>
              <a:defRPr sz="1600" b="1"/>
            </a:lvl8pPr>
            <a:lvl9pPr marL="3657509" indent="0" defTabSz="914377">
              <a:lnSpc>
                <a:spcPct val="90000"/>
              </a:lnSpc>
              <a:spcBef>
                <a:spcPts val="500"/>
              </a:spcBef>
              <a:buFont typeface="Arial" panose="020B0604020202020204" pitchFamily="34" charset="0"/>
              <a:buNone/>
              <a:defRPr sz="1600" b="1"/>
            </a:lvl9pPr>
          </a:lstStyle>
          <a:p>
            <a:r>
              <a:rPr lang="en-US" sz="1650" noProof="1">
                <a:solidFill>
                  <a:schemeClr val="bg2"/>
                </a:solidFill>
              </a:rPr>
              <a:t>Types of Acute Coronary Syndrome (ACS)</a:t>
            </a:r>
          </a:p>
        </p:txBody>
      </p:sp>
      <p:sp>
        <p:nvSpPr>
          <p:cNvPr id="2" name="Title 1">
            <a:extLst>
              <a:ext uri="{FF2B5EF4-FFF2-40B4-BE49-F238E27FC236}">
                <a16:creationId xmlns:a16="http://schemas.microsoft.com/office/drawing/2014/main" id="{2B771AAA-8CCC-2C2D-A43D-C8C420C33688}"/>
              </a:ext>
            </a:extLst>
          </p:cNvPr>
          <p:cNvSpPr>
            <a:spLocks noGrp="1"/>
          </p:cNvSpPr>
          <p:nvPr>
            <p:ph type="title"/>
            <p:custDataLst>
              <p:tags r:id="rId3"/>
            </p:custDataLst>
          </p:nvPr>
        </p:nvSpPr>
        <p:spPr>
          <a:xfrm>
            <a:off x="848677" y="79498"/>
            <a:ext cx="7059190" cy="2068558"/>
          </a:xfrm>
        </p:spPr>
        <p:txBody>
          <a:bodyPr anchor="t">
            <a:normAutofit/>
          </a:bodyPr>
          <a:lstStyle/>
          <a:p>
            <a:pPr>
              <a:lnSpc>
                <a:spcPct val="100000"/>
              </a:lnSpc>
            </a:pPr>
            <a:r>
              <a:rPr lang="en-US" noProof="1">
                <a:solidFill>
                  <a:schemeClr val="accent2"/>
                </a:solidFill>
              </a:rPr>
              <a:t>ACS: Acute Coronary Syndrome</a:t>
            </a:r>
          </a:p>
        </p:txBody>
      </p:sp>
      <p:sp>
        <p:nvSpPr>
          <p:cNvPr id="3" name="Content Placeholder 2">
            <a:extLst>
              <a:ext uri="{FF2B5EF4-FFF2-40B4-BE49-F238E27FC236}">
                <a16:creationId xmlns:a16="http://schemas.microsoft.com/office/drawing/2014/main" id="{C71FBCAD-8D72-1AC6-56DE-BB2C63F7EE0F}"/>
              </a:ext>
            </a:extLst>
          </p:cNvPr>
          <p:cNvSpPr>
            <a:spLocks noGrp="1"/>
          </p:cNvSpPr>
          <p:nvPr>
            <p:ph idx="1"/>
            <p:custDataLst>
              <p:tags r:id="rId4"/>
            </p:custDataLst>
          </p:nvPr>
        </p:nvSpPr>
        <p:spPr>
          <a:xfrm>
            <a:off x="271682" y="3607798"/>
            <a:ext cx="3577408" cy="1415375"/>
          </a:xfrm>
        </p:spPr>
        <p:txBody>
          <a:bodyPr anchor="b">
            <a:normAutofit/>
          </a:bodyPr>
          <a:lstStyle/>
          <a:p>
            <a:pPr marL="9168" indent="0">
              <a:lnSpc>
                <a:spcPct val="120000"/>
              </a:lnSpc>
              <a:spcBef>
                <a:spcPts val="1485"/>
              </a:spcBef>
              <a:buClr>
                <a:schemeClr val="accent2"/>
              </a:buClr>
              <a:buNone/>
            </a:pPr>
            <a:r>
              <a:rPr lang="en-US" sz="1800" noProof="1"/>
              <a:t>STEMI and NSTEMI are the most critical forms of ACS, requiring immediate intervention.</a:t>
            </a:r>
          </a:p>
        </p:txBody>
      </p:sp>
      <p:graphicFrame>
        <p:nvGraphicFramePr>
          <p:cNvPr id="23" name="Content Placeholder 8">
            <a:extLst>
              <a:ext uri="{FF2B5EF4-FFF2-40B4-BE49-F238E27FC236}">
                <a16:creationId xmlns:a16="http://schemas.microsoft.com/office/drawing/2014/main" id="{BC1C5C79-09C1-94AA-28A8-E2307602598F}"/>
              </a:ext>
            </a:extLst>
          </p:cNvPr>
          <p:cNvGraphicFramePr>
            <a:graphicFrameLocks/>
          </p:cNvGraphicFramePr>
          <p:nvPr>
            <p:custDataLst>
              <p:tags r:id="rId5"/>
            </p:custDataLst>
            <p:extLst>
              <p:ext uri="{D42A27DB-BD31-4B8C-83A1-F6EECF244321}">
                <p14:modId xmlns:p14="http://schemas.microsoft.com/office/powerpoint/2010/main" val="3722984079"/>
              </p:ext>
            </p:extLst>
          </p:nvPr>
        </p:nvGraphicFramePr>
        <p:xfrm>
          <a:off x="2060386" y="1579419"/>
          <a:ext cx="7998014" cy="6113483"/>
        </p:xfrm>
        <a:graphic>
          <a:graphicData uri="http://schemas.openxmlformats.org/drawingml/2006/chart">
            <c:chart xmlns:c="http://schemas.openxmlformats.org/drawingml/2006/chart" xmlns:r="http://schemas.openxmlformats.org/officeDocument/2006/relationships" r:id="rId8"/>
          </a:graphicData>
        </a:graphic>
      </p:graphicFrame>
      <p:pic>
        <p:nvPicPr>
          <p:cNvPr id="7" name="Graphic 6">
            <a:extLst>
              <a:ext uri="{FF2B5EF4-FFF2-40B4-BE49-F238E27FC236}">
                <a16:creationId xmlns:a16="http://schemas.microsoft.com/office/drawing/2014/main" id="{1B70F1AA-9112-AEB6-62E8-0542548219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7815" y="1400211"/>
            <a:ext cx="589559" cy="555382"/>
          </a:xfrm>
          <a:prstGeom prst="rect">
            <a:avLst/>
          </a:prstGeom>
        </p:spPr>
      </p:pic>
      <p:pic>
        <p:nvPicPr>
          <p:cNvPr id="8" name="Graphic 7">
            <a:extLst>
              <a:ext uri="{FF2B5EF4-FFF2-40B4-BE49-F238E27FC236}">
                <a16:creationId xmlns:a16="http://schemas.microsoft.com/office/drawing/2014/main" id="{D2A97D5B-EDB0-C609-E1C4-EF59DD835F2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5133582">
            <a:off x="8974055" y="1383923"/>
            <a:ext cx="471336" cy="335528"/>
          </a:xfrm>
          <a:prstGeom prst="rect">
            <a:avLst/>
          </a:prstGeom>
        </p:spPr>
      </p:pic>
    </p:spTree>
    <p:custDataLst>
      <p:tags r:id="rId1"/>
    </p:custDataLst>
    <p:extLst>
      <p:ext uri="{BB962C8B-B14F-4D97-AF65-F5344CB8AC3E}">
        <p14:creationId xmlns:p14="http://schemas.microsoft.com/office/powerpoint/2010/main" val="238404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F7F7E-3E9B-E63A-DF56-6C1D5EFD90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D87B59-7D01-9616-30F7-655D5A833C87}"/>
              </a:ext>
            </a:extLst>
          </p:cNvPr>
          <p:cNvSpPr>
            <a:spLocks noGrp="1"/>
          </p:cNvSpPr>
          <p:nvPr>
            <p:ph type="title"/>
            <p:custDataLst>
              <p:tags r:id="rId2"/>
            </p:custDataLst>
          </p:nvPr>
        </p:nvSpPr>
        <p:spPr>
          <a:xfrm>
            <a:off x="1994253" y="421261"/>
            <a:ext cx="6064915" cy="1157712"/>
          </a:xfrm>
        </p:spPr>
        <p:txBody>
          <a:bodyPr anchor="ctr">
            <a:normAutofit/>
          </a:bodyPr>
          <a:lstStyle/>
          <a:p>
            <a:r>
              <a:rPr lang="en-US" noProof="1">
                <a:solidFill>
                  <a:schemeClr val="accent3"/>
                </a:solidFill>
              </a:rPr>
              <a:t>Who Is This Guy?</a:t>
            </a:r>
          </a:p>
        </p:txBody>
      </p:sp>
      <p:sp>
        <p:nvSpPr>
          <p:cNvPr id="6" name="Content Placeholder 5">
            <a:extLst>
              <a:ext uri="{FF2B5EF4-FFF2-40B4-BE49-F238E27FC236}">
                <a16:creationId xmlns:a16="http://schemas.microsoft.com/office/drawing/2014/main" id="{417D599E-910D-C570-6637-2DF28F7E56BF}"/>
              </a:ext>
            </a:extLst>
          </p:cNvPr>
          <p:cNvSpPr>
            <a:spLocks noGrp="1"/>
          </p:cNvSpPr>
          <p:nvPr>
            <p:ph idx="14"/>
            <p:custDataLst>
              <p:tags r:id="rId3"/>
            </p:custDataLst>
          </p:nvPr>
        </p:nvSpPr>
        <p:spPr>
          <a:xfrm>
            <a:off x="1329861" y="2849861"/>
            <a:ext cx="8287332" cy="3488074"/>
          </a:xfrm>
        </p:spPr>
        <p:txBody>
          <a:bodyPr>
            <a:normAutofit fontScale="92500" lnSpcReduction="10000"/>
          </a:bodyPr>
          <a:lstStyle/>
          <a:p>
            <a:pPr>
              <a:buClr>
                <a:schemeClr val="accent2"/>
              </a:buClr>
            </a:pPr>
            <a:r>
              <a:rPr lang="en-US" sz="2400" noProof="1"/>
              <a:t>28 years as a Physician Assistant (Associate, Mid-Level, Advanced Practice Practitioner</a:t>
            </a:r>
          </a:p>
          <a:p>
            <a:pPr>
              <a:buClr>
                <a:schemeClr val="accent2"/>
              </a:buClr>
            </a:pPr>
            <a:r>
              <a:rPr lang="en-US" sz="2400" noProof="1"/>
              <a:t>Experience in Cardiothoracic Surgery, General and Vascular Surgery</a:t>
            </a:r>
          </a:p>
          <a:p>
            <a:pPr>
              <a:buClr>
                <a:schemeClr val="accent2"/>
              </a:buClr>
            </a:pPr>
            <a:r>
              <a:rPr lang="en-US" sz="2400" noProof="1"/>
              <a:t>Hospitalist Observation Unit and Urgent Care experience</a:t>
            </a:r>
          </a:p>
          <a:p>
            <a:pPr>
              <a:buClr>
                <a:schemeClr val="accent2"/>
              </a:buClr>
            </a:pPr>
            <a:r>
              <a:rPr lang="en-US" sz="2400" noProof="1"/>
              <a:t>Primarily work in Emergency Medicine</a:t>
            </a:r>
          </a:p>
          <a:p>
            <a:pPr>
              <a:buClr>
                <a:schemeClr val="accent2"/>
              </a:buClr>
            </a:pPr>
            <a:r>
              <a:rPr lang="en-US" sz="2400" noProof="1"/>
              <a:t>Disclosure: I created Smarter-Chart.com</a:t>
            </a:r>
          </a:p>
        </p:txBody>
      </p:sp>
      <p:sp>
        <p:nvSpPr>
          <p:cNvPr id="7" name="Text Placeholder 6">
            <a:extLst>
              <a:ext uri="{FF2B5EF4-FFF2-40B4-BE49-F238E27FC236}">
                <a16:creationId xmlns:a16="http://schemas.microsoft.com/office/drawing/2014/main" id="{DD6B97F0-30AA-E70D-2907-686C34815755}"/>
              </a:ext>
            </a:extLst>
          </p:cNvPr>
          <p:cNvSpPr>
            <a:spLocks noGrp="1"/>
          </p:cNvSpPr>
          <p:nvPr>
            <p:ph type="body" sz="quarter" idx="4294967295"/>
            <p:custDataLst>
              <p:tags r:id="rId4"/>
            </p:custDataLst>
          </p:nvPr>
        </p:nvSpPr>
        <p:spPr>
          <a:xfrm rot="20384201">
            <a:off x="-28743" y="1537782"/>
            <a:ext cx="2438545" cy="503238"/>
          </a:xfrm>
          <a:noFill/>
          <a:ln>
            <a:noFill/>
          </a:ln>
          <a:effectLst/>
        </p:spPr>
        <p:txBody>
          <a:bodyPr vert="horz" lIns="0" tIns="37719" rIns="75438" bIns="37719" rtlCol="0" anchor="b">
            <a:noAutofit/>
          </a:bodyPr>
          <a:lstStyle/>
          <a:p>
            <a:pPr algn="ctr">
              <a:lnSpc>
                <a:spcPct val="85000"/>
              </a:lnSpc>
              <a:spcBef>
                <a:spcPct val="0"/>
              </a:spcBef>
              <a:buNone/>
            </a:pPr>
            <a:r>
              <a:rPr lang="en-US" sz="1650" b="1" cap="all" spc="-83" noProof="1">
                <a:solidFill>
                  <a:schemeClr val="bg2"/>
                </a:solidFill>
                <a:latin typeface="+mj-lt"/>
                <a:ea typeface="+mj-ea"/>
                <a:cs typeface="+mj-cs"/>
              </a:rPr>
              <a:t>Introduction</a:t>
            </a:r>
          </a:p>
        </p:txBody>
      </p:sp>
      <p:pic>
        <p:nvPicPr>
          <p:cNvPr id="13" name="Graphic 12">
            <a:extLst>
              <a:ext uri="{FF2B5EF4-FFF2-40B4-BE49-F238E27FC236}">
                <a16:creationId xmlns:a16="http://schemas.microsoft.com/office/drawing/2014/main" id="{97D65805-85CB-63A0-2012-30700DA491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1207" y="5808997"/>
            <a:ext cx="604468" cy="510266"/>
          </a:xfrm>
          <a:prstGeom prst="rect">
            <a:avLst/>
          </a:prstGeom>
        </p:spPr>
      </p:pic>
      <p:pic>
        <p:nvPicPr>
          <p:cNvPr id="15" name="Graphic 14">
            <a:extLst>
              <a:ext uri="{FF2B5EF4-FFF2-40B4-BE49-F238E27FC236}">
                <a16:creationId xmlns:a16="http://schemas.microsoft.com/office/drawing/2014/main" id="{4134DC76-0CEA-BA9E-2EDB-C135FF904C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632987" flipH="1">
            <a:off x="258564" y="2425858"/>
            <a:ext cx="1498186" cy="536521"/>
          </a:xfrm>
          <a:prstGeom prst="rect">
            <a:avLst/>
          </a:prstGeom>
        </p:spPr>
      </p:pic>
      <p:pic>
        <p:nvPicPr>
          <p:cNvPr id="16" name="Graphic 15">
            <a:extLst>
              <a:ext uri="{FF2B5EF4-FFF2-40B4-BE49-F238E27FC236}">
                <a16:creationId xmlns:a16="http://schemas.microsoft.com/office/drawing/2014/main" id="{86F1BDA9-7004-8949-2D58-4802790A32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2609" y="5333238"/>
            <a:ext cx="228753" cy="259665"/>
          </a:xfrm>
          <a:prstGeom prst="rect">
            <a:avLst/>
          </a:prstGeom>
        </p:spPr>
      </p:pic>
      <p:pic>
        <p:nvPicPr>
          <p:cNvPr id="17" name="Graphic 16">
            <a:extLst>
              <a:ext uri="{FF2B5EF4-FFF2-40B4-BE49-F238E27FC236}">
                <a16:creationId xmlns:a16="http://schemas.microsoft.com/office/drawing/2014/main" id="{020B2ADF-7AC8-2DD0-4C24-C61148F15C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8423" y="5591064"/>
            <a:ext cx="317559" cy="217933"/>
          </a:xfrm>
          <a:prstGeom prst="rect">
            <a:avLst/>
          </a:prstGeom>
        </p:spPr>
      </p:pic>
      <p:pic>
        <p:nvPicPr>
          <p:cNvPr id="19" name="Graphic 18">
            <a:extLst>
              <a:ext uri="{FF2B5EF4-FFF2-40B4-BE49-F238E27FC236}">
                <a16:creationId xmlns:a16="http://schemas.microsoft.com/office/drawing/2014/main" id="{7A5DD30C-0D70-DEF1-94FA-395F4C69D0B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195858">
            <a:off x="8872836" y="1257994"/>
            <a:ext cx="652159" cy="768435"/>
          </a:xfrm>
          <a:prstGeom prst="rect">
            <a:avLst/>
          </a:prstGeom>
        </p:spPr>
      </p:pic>
      <p:pic>
        <p:nvPicPr>
          <p:cNvPr id="20" name="Graphic 19">
            <a:extLst>
              <a:ext uri="{FF2B5EF4-FFF2-40B4-BE49-F238E27FC236}">
                <a16:creationId xmlns:a16="http://schemas.microsoft.com/office/drawing/2014/main" id="{8897BB5B-AB4A-BCC8-A267-CC7AFB93338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24810" y="5700030"/>
            <a:ext cx="726114" cy="664752"/>
          </a:xfrm>
          <a:prstGeom prst="rect">
            <a:avLst/>
          </a:prstGeom>
        </p:spPr>
      </p:pic>
    </p:spTree>
    <p:custDataLst>
      <p:tags r:id="rId1"/>
    </p:custDataLst>
    <p:extLst>
      <p:ext uri="{BB962C8B-B14F-4D97-AF65-F5344CB8AC3E}">
        <p14:creationId xmlns:p14="http://schemas.microsoft.com/office/powerpoint/2010/main" val="2881625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p:cTn id="35"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52733-0B57-C411-274E-DBFFCF24953F}"/>
            </a:ext>
          </a:extLst>
        </p:cNvPr>
        <p:cNvGrpSpPr/>
        <p:nvPr/>
      </p:nvGrpSpPr>
      <p:grpSpPr>
        <a:xfrm>
          <a:off x="0" y="0"/>
          <a:ext cx="0" cy="0"/>
          <a:chOff x="0" y="0"/>
          <a:chExt cx="0" cy="0"/>
        </a:xfrm>
      </p:grpSpPr>
      <p:sp>
        <p:nvSpPr>
          <p:cNvPr id="24" name="Text Placeholder 1">
            <a:extLst>
              <a:ext uri="{FF2B5EF4-FFF2-40B4-BE49-F238E27FC236}">
                <a16:creationId xmlns:a16="http://schemas.microsoft.com/office/drawing/2014/main" id="{2B4AC54F-92E2-4B31-9059-08EECB8505F7}"/>
              </a:ext>
            </a:extLst>
          </p:cNvPr>
          <p:cNvSpPr txBox="1">
            <a:spLocks/>
          </p:cNvSpPr>
          <p:nvPr>
            <p:custDataLst>
              <p:tags r:id="rId2"/>
            </p:custDataLst>
          </p:nvPr>
        </p:nvSpPr>
        <p:spPr>
          <a:xfrm>
            <a:off x="3809990" y="1755806"/>
            <a:ext cx="5631429" cy="1164383"/>
          </a:xfrm>
          <a:prstGeom prst="rect">
            <a:avLst/>
          </a:prstGeom>
          <a:noFill/>
        </p:spPr>
        <p:txBody>
          <a:bodyPr vert="horz" wrap="square" lIns="0" tIns="75438" rIns="75438" bIns="37719" rtlCol="0" anchor="t">
            <a:normAutofit/>
          </a:bodyPr>
          <a:lstStyle>
            <a:lvl1pPr indent="0" algn="ctr" defTabSz="914377" fontAlgn="ctr">
              <a:lnSpc>
                <a:spcPct val="100000"/>
              </a:lnSpc>
              <a:spcBef>
                <a:spcPts val="1200"/>
              </a:spcBef>
              <a:buClrTx/>
              <a:buSzPct val="100000"/>
              <a:buFont typeface="Arial" panose="020B0604020202020204" pitchFamily="34" charset="0"/>
              <a:buNone/>
              <a:tabLst/>
              <a:defRPr sz="2000" b="1" i="0" spc="0" normalizeH="0" baseline="0">
                <a:latin typeface="+mj-lt"/>
                <a:cs typeface="Arial" panose="020B0604020202020204" pitchFamily="34" charset="0"/>
              </a:defRPr>
            </a:lvl1pPr>
            <a:lvl2pPr marL="457189" indent="0" defTabSz="914377" fontAlgn="ctr">
              <a:lnSpc>
                <a:spcPct val="110000"/>
              </a:lnSpc>
              <a:spcBef>
                <a:spcPts val="1200"/>
              </a:spcBef>
              <a:buClrTx/>
              <a:buSzPct val="100000"/>
              <a:buFont typeface="Arial" panose="020B0604020202020204" pitchFamily="34" charset="0"/>
              <a:buNone/>
              <a:tabLst/>
              <a:defRPr sz="2000" b="1" i="0" spc="0" normalizeH="0" baseline="0">
                <a:cs typeface="Arial" panose="020B0604020202020204" pitchFamily="34" charset="0"/>
              </a:defRPr>
            </a:lvl2pPr>
            <a:lvl3pPr marL="914377" indent="0" defTabSz="914377" fontAlgn="ctr">
              <a:lnSpc>
                <a:spcPct val="110000"/>
              </a:lnSpc>
              <a:spcBef>
                <a:spcPts val="1200"/>
              </a:spcBef>
              <a:buClrTx/>
              <a:buSzPct val="100000"/>
              <a:buFont typeface="Arial" panose="020B0604020202020204" pitchFamily="34" charset="0"/>
              <a:buNone/>
              <a:tabLst/>
              <a:defRPr b="1" i="0" spc="0" normalizeH="0" baseline="0">
                <a:cs typeface="Arial" panose="020B0604020202020204" pitchFamily="34" charset="0"/>
              </a:defRPr>
            </a:lvl3pPr>
            <a:lvl4pPr marL="1371566" indent="0" defTabSz="914377" fontAlgn="ctr">
              <a:lnSpc>
                <a:spcPct val="110000"/>
              </a:lnSpc>
              <a:spcBef>
                <a:spcPts val="1200"/>
              </a:spcBef>
              <a:buClrTx/>
              <a:buSzPct val="100000"/>
              <a:buFont typeface="Arial" panose="020B0604020202020204" pitchFamily="34" charset="0"/>
              <a:buNone/>
              <a:tabLst/>
              <a:defRPr sz="1600" b="1" i="0" spc="0" normalizeH="0" baseline="0">
                <a:cs typeface="Arial" panose="020B0604020202020204" pitchFamily="34" charset="0"/>
              </a:defRPr>
            </a:lvl4pPr>
            <a:lvl5pPr marL="1828754" indent="0" defTabSz="914377" fontAlgn="ctr">
              <a:lnSpc>
                <a:spcPct val="110000"/>
              </a:lnSpc>
              <a:spcBef>
                <a:spcPts val="1200"/>
              </a:spcBef>
              <a:buClrTx/>
              <a:buSzPct val="100000"/>
              <a:buFont typeface="Arial" panose="020B0604020202020204" pitchFamily="34" charset="0"/>
              <a:buNone/>
              <a:tabLst/>
              <a:defRPr sz="1600" b="1" i="0" spc="0" normalizeH="0" baseline="0">
                <a:cs typeface="Arial" panose="020B0604020202020204" pitchFamily="34" charset="0"/>
              </a:defRPr>
            </a:lvl5pPr>
            <a:lvl6pPr marL="2285943" indent="0" defTabSz="914377">
              <a:lnSpc>
                <a:spcPct val="90000"/>
              </a:lnSpc>
              <a:spcBef>
                <a:spcPts val="500"/>
              </a:spcBef>
              <a:buFont typeface="Arial" panose="020B0604020202020204" pitchFamily="34" charset="0"/>
              <a:buNone/>
              <a:defRPr sz="1600" b="1"/>
            </a:lvl6pPr>
            <a:lvl7pPr marL="2743131" indent="0" defTabSz="914377">
              <a:lnSpc>
                <a:spcPct val="90000"/>
              </a:lnSpc>
              <a:spcBef>
                <a:spcPts val="500"/>
              </a:spcBef>
              <a:buFont typeface="Arial" panose="020B0604020202020204" pitchFamily="34" charset="0"/>
              <a:buNone/>
              <a:defRPr sz="1600" b="1"/>
            </a:lvl7pPr>
            <a:lvl8pPr marL="3200320" indent="0" defTabSz="914377">
              <a:lnSpc>
                <a:spcPct val="90000"/>
              </a:lnSpc>
              <a:spcBef>
                <a:spcPts val="500"/>
              </a:spcBef>
              <a:buFont typeface="Arial" panose="020B0604020202020204" pitchFamily="34" charset="0"/>
              <a:buNone/>
              <a:defRPr sz="1600" b="1"/>
            </a:lvl8pPr>
            <a:lvl9pPr marL="3657509" indent="0" defTabSz="914377">
              <a:lnSpc>
                <a:spcPct val="90000"/>
              </a:lnSpc>
              <a:spcBef>
                <a:spcPts val="500"/>
              </a:spcBef>
              <a:buFont typeface="Arial" panose="020B0604020202020204" pitchFamily="34" charset="0"/>
              <a:buNone/>
              <a:defRPr sz="1600" b="1"/>
            </a:lvl9pPr>
          </a:lstStyle>
          <a:p>
            <a:r>
              <a:rPr lang="en-US" sz="1800" noProof="1">
                <a:solidFill>
                  <a:schemeClr val="bg2"/>
                </a:solidFill>
              </a:rPr>
              <a:t>Prevalence of Classic Cardiac Symptoms in Patients</a:t>
            </a:r>
          </a:p>
        </p:txBody>
      </p:sp>
      <p:sp>
        <p:nvSpPr>
          <p:cNvPr id="2" name="Title 1">
            <a:extLst>
              <a:ext uri="{FF2B5EF4-FFF2-40B4-BE49-F238E27FC236}">
                <a16:creationId xmlns:a16="http://schemas.microsoft.com/office/drawing/2014/main" id="{2B771AAA-8CCC-2C2D-A43D-C8C420C33688}"/>
              </a:ext>
            </a:extLst>
          </p:cNvPr>
          <p:cNvSpPr>
            <a:spLocks noGrp="1"/>
          </p:cNvSpPr>
          <p:nvPr>
            <p:ph type="title"/>
            <p:custDataLst>
              <p:tags r:id="rId3"/>
            </p:custDataLst>
          </p:nvPr>
        </p:nvSpPr>
        <p:spPr>
          <a:xfrm>
            <a:off x="848677" y="118533"/>
            <a:ext cx="6517323" cy="3489265"/>
          </a:xfrm>
        </p:spPr>
        <p:txBody>
          <a:bodyPr anchor="t">
            <a:normAutofit/>
          </a:bodyPr>
          <a:lstStyle/>
          <a:p>
            <a:pPr>
              <a:lnSpc>
                <a:spcPct val="100000"/>
              </a:lnSpc>
            </a:pPr>
            <a:r>
              <a:rPr lang="en-US" noProof="1">
                <a:solidFill>
                  <a:schemeClr val="accent2"/>
                </a:solidFill>
              </a:rPr>
              <a:t>Classic Symptoms of Cardiac Events</a:t>
            </a:r>
          </a:p>
        </p:txBody>
      </p:sp>
      <p:graphicFrame>
        <p:nvGraphicFramePr>
          <p:cNvPr id="23" name="Content Placeholder 8">
            <a:extLst>
              <a:ext uri="{FF2B5EF4-FFF2-40B4-BE49-F238E27FC236}">
                <a16:creationId xmlns:a16="http://schemas.microsoft.com/office/drawing/2014/main" id="{BC1C5C79-09C1-94AA-28A8-E2307602598F}"/>
              </a:ext>
            </a:extLst>
          </p:cNvPr>
          <p:cNvGraphicFramePr>
            <a:graphicFrameLocks/>
          </p:cNvGraphicFramePr>
          <p:nvPr>
            <p:custDataLst>
              <p:tags r:id="rId4"/>
            </p:custDataLst>
            <p:extLst>
              <p:ext uri="{D42A27DB-BD31-4B8C-83A1-F6EECF244321}">
                <p14:modId xmlns:p14="http://schemas.microsoft.com/office/powerpoint/2010/main" val="2432304835"/>
              </p:ext>
            </p:extLst>
          </p:nvPr>
        </p:nvGraphicFramePr>
        <p:xfrm>
          <a:off x="616981" y="2544774"/>
          <a:ext cx="9057175" cy="5097721"/>
        </p:xfrm>
        <a:graphic>
          <a:graphicData uri="http://schemas.openxmlformats.org/drawingml/2006/chart">
            <c:chart xmlns:c="http://schemas.openxmlformats.org/drawingml/2006/chart" xmlns:r="http://schemas.openxmlformats.org/officeDocument/2006/relationships" r:id="rId7"/>
          </a:graphicData>
        </a:graphic>
      </p:graphicFrame>
      <p:pic>
        <p:nvPicPr>
          <p:cNvPr id="7" name="Graphic 6">
            <a:extLst>
              <a:ext uri="{FF2B5EF4-FFF2-40B4-BE49-F238E27FC236}">
                <a16:creationId xmlns:a16="http://schemas.microsoft.com/office/drawing/2014/main" id="{1B70F1AA-9112-AEB6-62E8-0542548219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7815" y="1400211"/>
            <a:ext cx="589559" cy="555382"/>
          </a:xfrm>
          <a:prstGeom prst="rect">
            <a:avLst/>
          </a:prstGeom>
        </p:spPr>
      </p:pic>
      <p:pic>
        <p:nvPicPr>
          <p:cNvPr id="8" name="Graphic 7">
            <a:extLst>
              <a:ext uri="{FF2B5EF4-FFF2-40B4-BE49-F238E27FC236}">
                <a16:creationId xmlns:a16="http://schemas.microsoft.com/office/drawing/2014/main" id="{D2A97D5B-EDB0-C609-E1C4-EF59DD835F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5133582">
            <a:off x="8974055" y="1383923"/>
            <a:ext cx="471336" cy="335528"/>
          </a:xfrm>
          <a:prstGeom prst="rect">
            <a:avLst/>
          </a:prstGeom>
        </p:spPr>
      </p:pic>
    </p:spTree>
    <p:custDataLst>
      <p:tags r:id="rId1"/>
    </p:custDataLst>
    <p:extLst>
      <p:ext uri="{BB962C8B-B14F-4D97-AF65-F5344CB8AC3E}">
        <p14:creationId xmlns:p14="http://schemas.microsoft.com/office/powerpoint/2010/main" val="478007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52733-0B57-C411-274E-DBFFCF24953F}"/>
            </a:ext>
          </a:extLst>
        </p:cNvPr>
        <p:cNvGrpSpPr/>
        <p:nvPr/>
      </p:nvGrpSpPr>
      <p:grpSpPr>
        <a:xfrm>
          <a:off x="0" y="0"/>
          <a:ext cx="0" cy="0"/>
          <a:chOff x="0" y="0"/>
          <a:chExt cx="0" cy="0"/>
        </a:xfrm>
      </p:grpSpPr>
      <p:sp>
        <p:nvSpPr>
          <p:cNvPr id="24" name="Text Placeholder 1">
            <a:extLst>
              <a:ext uri="{FF2B5EF4-FFF2-40B4-BE49-F238E27FC236}">
                <a16:creationId xmlns:a16="http://schemas.microsoft.com/office/drawing/2014/main" id="{2B4AC54F-92E2-4B31-9059-08EECB8505F7}"/>
              </a:ext>
            </a:extLst>
          </p:cNvPr>
          <p:cNvSpPr txBox="1">
            <a:spLocks/>
          </p:cNvSpPr>
          <p:nvPr>
            <p:custDataLst>
              <p:tags r:id="rId2"/>
            </p:custDataLst>
          </p:nvPr>
        </p:nvSpPr>
        <p:spPr>
          <a:xfrm>
            <a:off x="4149090" y="1614168"/>
            <a:ext cx="4984296" cy="571619"/>
          </a:xfrm>
          <a:prstGeom prst="rect">
            <a:avLst/>
          </a:prstGeom>
          <a:noFill/>
        </p:spPr>
        <p:txBody>
          <a:bodyPr vert="horz" wrap="square" lIns="0" tIns="75438" rIns="75438" bIns="37719" rtlCol="0" anchor="t">
            <a:normAutofit fontScale="92500"/>
          </a:bodyPr>
          <a:lstStyle>
            <a:lvl1pPr indent="0" algn="ctr" defTabSz="914377" fontAlgn="ctr">
              <a:lnSpc>
                <a:spcPct val="100000"/>
              </a:lnSpc>
              <a:spcBef>
                <a:spcPts val="1200"/>
              </a:spcBef>
              <a:buClrTx/>
              <a:buSzPct val="100000"/>
              <a:buFont typeface="Arial" panose="020B0604020202020204" pitchFamily="34" charset="0"/>
              <a:buNone/>
              <a:tabLst/>
              <a:defRPr sz="2000" b="1" i="0" spc="0" normalizeH="0" baseline="0">
                <a:latin typeface="+mj-lt"/>
                <a:cs typeface="Arial" panose="020B0604020202020204" pitchFamily="34" charset="0"/>
              </a:defRPr>
            </a:lvl1pPr>
            <a:lvl2pPr marL="457189" indent="0" defTabSz="914377" fontAlgn="ctr">
              <a:lnSpc>
                <a:spcPct val="110000"/>
              </a:lnSpc>
              <a:spcBef>
                <a:spcPts val="1200"/>
              </a:spcBef>
              <a:buClrTx/>
              <a:buSzPct val="100000"/>
              <a:buFont typeface="Arial" panose="020B0604020202020204" pitchFamily="34" charset="0"/>
              <a:buNone/>
              <a:tabLst/>
              <a:defRPr sz="2000" b="1" i="0" spc="0" normalizeH="0" baseline="0">
                <a:cs typeface="Arial" panose="020B0604020202020204" pitchFamily="34" charset="0"/>
              </a:defRPr>
            </a:lvl2pPr>
            <a:lvl3pPr marL="914377" indent="0" defTabSz="914377" fontAlgn="ctr">
              <a:lnSpc>
                <a:spcPct val="110000"/>
              </a:lnSpc>
              <a:spcBef>
                <a:spcPts val="1200"/>
              </a:spcBef>
              <a:buClrTx/>
              <a:buSzPct val="100000"/>
              <a:buFont typeface="Arial" panose="020B0604020202020204" pitchFamily="34" charset="0"/>
              <a:buNone/>
              <a:tabLst/>
              <a:defRPr b="1" i="0" spc="0" normalizeH="0" baseline="0">
                <a:cs typeface="Arial" panose="020B0604020202020204" pitchFamily="34" charset="0"/>
              </a:defRPr>
            </a:lvl3pPr>
            <a:lvl4pPr marL="1371566" indent="0" defTabSz="914377" fontAlgn="ctr">
              <a:lnSpc>
                <a:spcPct val="110000"/>
              </a:lnSpc>
              <a:spcBef>
                <a:spcPts val="1200"/>
              </a:spcBef>
              <a:buClrTx/>
              <a:buSzPct val="100000"/>
              <a:buFont typeface="Arial" panose="020B0604020202020204" pitchFamily="34" charset="0"/>
              <a:buNone/>
              <a:tabLst/>
              <a:defRPr sz="1600" b="1" i="0" spc="0" normalizeH="0" baseline="0">
                <a:cs typeface="Arial" panose="020B0604020202020204" pitchFamily="34" charset="0"/>
              </a:defRPr>
            </a:lvl4pPr>
            <a:lvl5pPr marL="1828754" indent="0" defTabSz="914377" fontAlgn="ctr">
              <a:lnSpc>
                <a:spcPct val="110000"/>
              </a:lnSpc>
              <a:spcBef>
                <a:spcPts val="1200"/>
              </a:spcBef>
              <a:buClrTx/>
              <a:buSzPct val="100000"/>
              <a:buFont typeface="Arial" panose="020B0604020202020204" pitchFamily="34" charset="0"/>
              <a:buNone/>
              <a:tabLst/>
              <a:defRPr sz="1600" b="1" i="0" spc="0" normalizeH="0" baseline="0">
                <a:cs typeface="Arial" panose="020B0604020202020204" pitchFamily="34" charset="0"/>
              </a:defRPr>
            </a:lvl5pPr>
            <a:lvl6pPr marL="2285943" indent="0" defTabSz="914377">
              <a:lnSpc>
                <a:spcPct val="90000"/>
              </a:lnSpc>
              <a:spcBef>
                <a:spcPts val="500"/>
              </a:spcBef>
              <a:buFont typeface="Arial" panose="020B0604020202020204" pitchFamily="34" charset="0"/>
              <a:buNone/>
              <a:defRPr sz="1600" b="1"/>
            </a:lvl6pPr>
            <a:lvl7pPr marL="2743131" indent="0" defTabSz="914377">
              <a:lnSpc>
                <a:spcPct val="90000"/>
              </a:lnSpc>
              <a:spcBef>
                <a:spcPts val="500"/>
              </a:spcBef>
              <a:buFont typeface="Arial" panose="020B0604020202020204" pitchFamily="34" charset="0"/>
              <a:buNone/>
              <a:defRPr sz="1600" b="1"/>
            </a:lvl7pPr>
            <a:lvl8pPr marL="3200320" indent="0" defTabSz="914377">
              <a:lnSpc>
                <a:spcPct val="90000"/>
              </a:lnSpc>
              <a:spcBef>
                <a:spcPts val="500"/>
              </a:spcBef>
              <a:buFont typeface="Arial" panose="020B0604020202020204" pitchFamily="34" charset="0"/>
              <a:buNone/>
              <a:defRPr sz="1600" b="1"/>
            </a:lvl8pPr>
            <a:lvl9pPr marL="3657509" indent="0" defTabSz="914377">
              <a:lnSpc>
                <a:spcPct val="90000"/>
              </a:lnSpc>
              <a:spcBef>
                <a:spcPts val="500"/>
              </a:spcBef>
              <a:buFont typeface="Arial" panose="020B0604020202020204" pitchFamily="34" charset="0"/>
              <a:buNone/>
              <a:defRPr sz="1600" b="1"/>
            </a:lvl9pPr>
          </a:lstStyle>
          <a:p>
            <a:r>
              <a:rPr lang="en-US" sz="1650" noProof="1">
                <a:solidFill>
                  <a:schemeClr val="bg2"/>
                </a:solidFill>
              </a:rPr>
              <a:t>Frequency of Atypical Presentations by Population Group</a:t>
            </a:r>
          </a:p>
        </p:txBody>
      </p:sp>
      <p:sp>
        <p:nvSpPr>
          <p:cNvPr id="2" name="Title 1">
            <a:extLst>
              <a:ext uri="{FF2B5EF4-FFF2-40B4-BE49-F238E27FC236}">
                <a16:creationId xmlns:a16="http://schemas.microsoft.com/office/drawing/2014/main" id="{2B771AAA-8CCC-2C2D-A43D-C8C420C33688}"/>
              </a:ext>
            </a:extLst>
          </p:cNvPr>
          <p:cNvSpPr>
            <a:spLocks noGrp="1"/>
          </p:cNvSpPr>
          <p:nvPr>
            <p:ph type="title"/>
            <p:custDataLst>
              <p:tags r:id="rId3"/>
            </p:custDataLst>
          </p:nvPr>
        </p:nvSpPr>
        <p:spPr>
          <a:xfrm>
            <a:off x="430388" y="194641"/>
            <a:ext cx="4759319" cy="2068558"/>
          </a:xfrm>
        </p:spPr>
        <p:txBody>
          <a:bodyPr anchor="t">
            <a:normAutofit/>
          </a:bodyPr>
          <a:lstStyle/>
          <a:p>
            <a:pPr>
              <a:lnSpc>
                <a:spcPct val="100000"/>
              </a:lnSpc>
            </a:pPr>
            <a:r>
              <a:rPr lang="en-US" noProof="1">
                <a:solidFill>
                  <a:schemeClr val="accent2"/>
                </a:solidFill>
              </a:rPr>
              <a:t>Atypical Presentations</a:t>
            </a:r>
          </a:p>
        </p:txBody>
      </p:sp>
      <p:sp>
        <p:nvSpPr>
          <p:cNvPr id="3" name="Content Placeholder 2">
            <a:extLst>
              <a:ext uri="{FF2B5EF4-FFF2-40B4-BE49-F238E27FC236}">
                <a16:creationId xmlns:a16="http://schemas.microsoft.com/office/drawing/2014/main" id="{C71FBCAD-8D72-1AC6-56DE-BB2C63F7EE0F}"/>
              </a:ext>
            </a:extLst>
          </p:cNvPr>
          <p:cNvSpPr>
            <a:spLocks noGrp="1"/>
          </p:cNvSpPr>
          <p:nvPr>
            <p:ph idx="1"/>
            <p:custDataLst>
              <p:tags r:id="rId4"/>
            </p:custDataLst>
          </p:nvPr>
        </p:nvSpPr>
        <p:spPr>
          <a:xfrm>
            <a:off x="430388" y="2923161"/>
            <a:ext cx="3533634" cy="1478724"/>
          </a:xfrm>
        </p:spPr>
        <p:txBody>
          <a:bodyPr anchor="b">
            <a:normAutofit/>
          </a:bodyPr>
          <a:lstStyle/>
          <a:p>
            <a:pPr marL="9168" indent="0">
              <a:lnSpc>
                <a:spcPct val="120000"/>
              </a:lnSpc>
              <a:spcBef>
                <a:spcPts val="1485"/>
              </a:spcBef>
              <a:buClr>
                <a:schemeClr val="accent2"/>
              </a:buClr>
              <a:buNone/>
            </a:pPr>
            <a:r>
              <a:rPr lang="en-US" sz="1800" noProof="1"/>
              <a:t>Atypical symptoms are most frequently reported in elderly patients and those with diabetes.</a:t>
            </a:r>
          </a:p>
        </p:txBody>
      </p:sp>
      <p:graphicFrame>
        <p:nvGraphicFramePr>
          <p:cNvPr id="23" name="Content Placeholder 8">
            <a:extLst>
              <a:ext uri="{FF2B5EF4-FFF2-40B4-BE49-F238E27FC236}">
                <a16:creationId xmlns:a16="http://schemas.microsoft.com/office/drawing/2014/main" id="{BC1C5C79-09C1-94AA-28A8-E2307602598F}"/>
              </a:ext>
            </a:extLst>
          </p:cNvPr>
          <p:cNvGraphicFramePr>
            <a:graphicFrameLocks/>
          </p:cNvGraphicFramePr>
          <p:nvPr>
            <p:custDataLst>
              <p:tags r:id="rId5"/>
            </p:custDataLst>
            <p:extLst>
              <p:ext uri="{D42A27DB-BD31-4B8C-83A1-F6EECF244321}">
                <p14:modId xmlns:p14="http://schemas.microsoft.com/office/powerpoint/2010/main" val="838046924"/>
              </p:ext>
            </p:extLst>
          </p:nvPr>
        </p:nvGraphicFramePr>
        <p:xfrm>
          <a:off x="3964022" y="3342969"/>
          <a:ext cx="4984296" cy="3831299"/>
        </p:xfrm>
        <a:graphic>
          <a:graphicData uri="http://schemas.openxmlformats.org/drawingml/2006/chart">
            <c:chart xmlns:c="http://schemas.openxmlformats.org/drawingml/2006/chart" xmlns:r="http://schemas.openxmlformats.org/officeDocument/2006/relationships" r:id="rId8"/>
          </a:graphicData>
        </a:graphic>
      </p:graphicFrame>
      <p:pic>
        <p:nvPicPr>
          <p:cNvPr id="7" name="Graphic 6">
            <a:extLst>
              <a:ext uri="{FF2B5EF4-FFF2-40B4-BE49-F238E27FC236}">
                <a16:creationId xmlns:a16="http://schemas.microsoft.com/office/drawing/2014/main" id="{1B70F1AA-9112-AEB6-62E8-0542548219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7815" y="1400211"/>
            <a:ext cx="589559" cy="555382"/>
          </a:xfrm>
          <a:prstGeom prst="rect">
            <a:avLst/>
          </a:prstGeom>
        </p:spPr>
      </p:pic>
      <p:pic>
        <p:nvPicPr>
          <p:cNvPr id="8" name="Graphic 7">
            <a:extLst>
              <a:ext uri="{FF2B5EF4-FFF2-40B4-BE49-F238E27FC236}">
                <a16:creationId xmlns:a16="http://schemas.microsoft.com/office/drawing/2014/main" id="{D2A97D5B-EDB0-C609-E1C4-EF59DD835F2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5133582">
            <a:off x="8974055" y="1383923"/>
            <a:ext cx="471336" cy="335528"/>
          </a:xfrm>
          <a:prstGeom prst="rect">
            <a:avLst/>
          </a:prstGeom>
        </p:spPr>
      </p:pic>
    </p:spTree>
    <p:custDataLst>
      <p:tags r:id="rId1"/>
    </p:custDataLst>
    <p:extLst>
      <p:ext uri="{BB962C8B-B14F-4D97-AF65-F5344CB8AC3E}">
        <p14:creationId xmlns:p14="http://schemas.microsoft.com/office/powerpoint/2010/main" val="612478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961DB-073D-FC05-5B17-1CBF0AA23E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9877FE-660C-899A-9E65-FAE062A5FFDF}"/>
              </a:ext>
            </a:extLst>
          </p:cNvPr>
          <p:cNvSpPr>
            <a:spLocks noGrp="1"/>
          </p:cNvSpPr>
          <p:nvPr>
            <p:ph type="title"/>
            <p:custDataLst>
              <p:tags r:id="rId2"/>
            </p:custDataLst>
          </p:nvPr>
        </p:nvSpPr>
        <p:spPr>
          <a:xfrm>
            <a:off x="1994253" y="91755"/>
            <a:ext cx="6064915" cy="1152525"/>
          </a:xfrm>
        </p:spPr>
        <p:txBody>
          <a:bodyPr anchor="ctr">
            <a:normAutofit/>
          </a:bodyPr>
          <a:lstStyle/>
          <a:p>
            <a:r>
              <a:rPr lang="en-US" noProof="1"/>
              <a:t>Physical Exam Findings in Angina</a:t>
            </a:r>
          </a:p>
        </p:txBody>
      </p:sp>
      <p:sp>
        <p:nvSpPr>
          <p:cNvPr id="3" name="Text Placeholder 2">
            <a:extLst>
              <a:ext uri="{FF2B5EF4-FFF2-40B4-BE49-F238E27FC236}">
                <a16:creationId xmlns:a16="http://schemas.microsoft.com/office/drawing/2014/main" id="{74300F67-63C3-4D05-A3B7-612CE1011825}"/>
              </a:ext>
            </a:extLst>
          </p:cNvPr>
          <p:cNvSpPr>
            <a:spLocks noGrp="1"/>
          </p:cNvSpPr>
          <p:nvPr>
            <p:ph type="body" idx="1"/>
            <p:custDataLst>
              <p:tags r:id="rId3"/>
            </p:custDataLst>
          </p:nvPr>
        </p:nvSpPr>
        <p:spPr>
          <a:xfrm>
            <a:off x="1077407" y="4140756"/>
            <a:ext cx="3807096" cy="475710"/>
          </a:xfrm>
        </p:spPr>
        <p:txBody>
          <a:bodyPr vert="horz" lIns="0" tIns="37719" rIns="75438" bIns="37719" rtlCol="0" anchor="b">
            <a:normAutofit/>
          </a:bodyPr>
          <a:lstStyle/>
          <a:p>
            <a:pPr algn="ctr">
              <a:lnSpc>
                <a:spcPct val="70000"/>
              </a:lnSpc>
            </a:pPr>
            <a:r>
              <a:rPr lang="en-US" sz="1800" b="1" noProof="1">
                <a:solidFill>
                  <a:schemeClr val="accent1"/>
                </a:solidFill>
              </a:rPr>
              <a:t>Normal and Common Findings</a:t>
            </a:r>
          </a:p>
        </p:txBody>
      </p:sp>
      <p:sp>
        <p:nvSpPr>
          <p:cNvPr id="4" name="Content Placeholder 3">
            <a:extLst>
              <a:ext uri="{FF2B5EF4-FFF2-40B4-BE49-F238E27FC236}">
                <a16:creationId xmlns:a16="http://schemas.microsoft.com/office/drawing/2014/main" id="{4F3A994E-F06B-9113-AC14-E841E0AA0B89}"/>
              </a:ext>
            </a:extLst>
          </p:cNvPr>
          <p:cNvSpPr>
            <a:spLocks noGrp="1"/>
          </p:cNvSpPr>
          <p:nvPr>
            <p:ph sz="half" idx="2"/>
            <p:custDataLst>
              <p:tags r:id="rId4"/>
            </p:custDataLst>
          </p:nvPr>
        </p:nvSpPr>
        <p:spPr>
          <a:xfrm>
            <a:off x="1077407" y="4847353"/>
            <a:ext cx="3807096" cy="1223247"/>
          </a:xfrm>
        </p:spPr>
        <p:txBody>
          <a:bodyPr lIns="0">
            <a:noAutofit/>
          </a:bodyPr>
          <a:lstStyle/>
          <a:p>
            <a:pPr marL="9168" indent="0" algn="ctr">
              <a:buNone/>
            </a:pPr>
            <a:r>
              <a:rPr lang="en-US" sz="2000" noProof="1"/>
              <a:t>Physical exam is often normal in stable angina. However, pallor, diaphoresis, or anxiety may be observed during episodes.</a:t>
            </a:r>
          </a:p>
        </p:txBody>
      </p:sp>
      <p:sp>
        <p:nvSpPr>
          <p:cNvPr id="5" name="Text Placeholder 4">
            <a:extLst>
              <a:ext uri="{FF2B5EF4-FFF2-40B4-BE49-F238E27FC236}">
                <a16:creationId xmlns:a16="http://schemas.microsoft.com/office/drawing/2014/main" id="{F18BBB2D-72CC-10CB-A2CE-A6D3A524C386}"/>
              </a:ext>
            </a:extLst>
          </p:cNvPr>
          <p:cNvSpPr>
            <a:spLocks noGrp="1"/>
          </p:cNvSpPr>
          <p:nvPr>
            <p:ph type="body" sz="quarter" idx="3"/>
            <p:custDataLst>
              <p:tags r:id="rId5"/>
            </p:custDataLst>
          </p:nvPr>
        </p:nvSpPr>
        <p:spPr>
          <a:xfrm>
            <a:off x="5139850" y="4378611"/>
            <a:ext cx="3807096" cy="475710"/>
          </a:xfrm>
        </p:spPr>
        <p:txBody>
          <a:bodyPr vert="horz" lIns="0" tIns="37719" rIns="75438" bIns="37719" rtlCol="0" anchor="b">
            <a:noAutofit/>
          </a:bodyPr>
          <a:lstStyle/>
          <a:p>
            <a:pPr algn="ctr">
              <a:lnSpc>
                <a:spcPct val="80000"/>
              </a:lnSpc>
            </a:pPr>
            <a:r>
              <a:rPr lang="en-US" sz="1800" b="1" noProof="1">
                <a:solidFill>
                  <a:schemeClr val="accent1"/>
                </a:solidFill>
              </a:rPr>
              <a:t>Abnormal Signs Indicating Severity</a:t>
            </a:r>
          </a:p>
        </p:txBody>
      </p:sp>
      <p:sp>
        <p:nvSpPr>
          <p:cNvPr id="6" name="Content Placeholder 5">
            <a:extLst>
              <a:ext uri="{FF2B5EF4-FFF2-40B4-BE49-F238E27FC236}">
                <a16:creationId xmlns:a16="http://schemas.microsoft.com/office/drawing/2014/main" id="{1F77BD34-C541-22D0-6230-5F9745ECA73F}"/>
              </a:ext>
            </a:extLst>
          </p:cNvPr>
          <p:cNvSpPr>
            <a:spLocks noGrp="1"/>
          </p:cNvSpPr>
          <p:nvPr>
            <p:ph sz="quarter" idx="4"/>
            <p:custDataLst>
              <p:tags r:id="rId6"/>
            </p:custDataLst>
          </p:nvPr>
        </p:nvSpPr>
        <p:spPr>
          <a:xfrm>
            <a:off x="5139850" y="4847353"/>
            <a:ext cx="3807096" cy="1728437"/>
          </a:xfrm>
        </p:spPr>
        <p:txBody>
          <a:bodyPr lIns="0">
            <a:noAutofit/>
          </a:bodyPr>
          <a:lstStyle/>
          <a:p>
            <a:pPr marL="9168" indent="0" algn="ctr">
              <a:buNone/>
            </a:pPr>
            <a:r>
              <a:rPr lang="en-US" sz="2000" noProof="1"/>
              <a:t>Look for tachycardia, bradycardia, hypotension (cardiogenic shock), new murmur, or pulmonary crackles, which suggest more severe disease.</a:t>
            </a:r>
          </a:p>
        </p:txBody>
      </p:sp>
      <p:pic>
        <p:nvPicPr>
          <p:cNvPr id="10" name="Picture Placeholder 9">
            <a:extLst>
              <a:ext uri="{FF2B5EF4-FFF2-40B4-BE49-F238E27FC236}">
                <a16:creationId xmlns:a16="http://schemas.microsoft.com/office/drawing/2014/main" id="{95F8FE29-577E-52B7-45FD-359F075D9C51}"/>
              </a:ext>
            </a:extLst>
          </p:cNvPr>
          <p:cNvPicPr>
            <a:picLocks noGrp="1"/>
          </p:cNvPicPr>
          <p:nvPr>
            <p:ph type="pic" sz="quarter" idx="4294967295"/>
            <p:custDataLst>
              <p:tags r:id="rId7"/>
            </p:custDataLst>
          </p:nvPr>
        </p:nvPicPr>
        <p:blipFill rotWithShape="1">
          <a:blip r:embed="rId11"/>
          <a:srcRect t="7975" b="7975"/>
          <a:stretch/>
        </p:blipFill>
        <p:spPr>
          <a:xfrm>
            <a:off x="465667" y="1333288"/>
            <a:ext cx="4038599" cy="2699853"/>
          </a:xfrm>
          <a:ln>
            <a:noFill/>
          </a:ln>
        </p:spPr>
      </p:pic>
      <p:pic>
        <p:nvPicPr>
          <p:cNvPr id="12" name="Picture Placeholder 11">
            <a:extLst>
              <a:ext uri="{FF2B5EF4-FFF2-40B4-BE49-F238E27FC236}">
                <a16:creationId xmlns:a16="http://schemas.microsoft.com/office/drawing/2014/main" id="{402D0823-6D78-30F6-E339-5E5057EC2EE1}"/>
              </a:ext>
            </a:extLst>
          </p:cNvPr>
          <p:cNvPicPr>
            <a:picLocks noGrp="1"/>
          </p:cNvPicPr>
          <p:nvPr>
            <p:ph type="pic" sz="quarter" idx="4294967295"/>
            <p:custDataLst>
              <p:tags r:id="rId8"/>
            </p:custDataLst>
          </p:nvPr>
        </p:nvPicPr>
        <p:blipFill rotWithShape="1">
          <a:blip r:embed="rId12"/>
          <a:srcRect t="7975" b="7975"/>
          <a:stretch/>
        </p:blipFill>
        <p:spPr>
          <a:xfrm>
            <a:off x="5648717" y="1333288"/>
            <a:ext cx="4172615" cy="2699853"/>
          </a:xfrm>
          <a:ln>
            <a:noFill/>
          </a:ln>
        </p:spPr>
      </p:pic>
      <p:sp>
        <p:nvSpPr>
          <p:cNvPr id="11" name="Text Placeholder 6">
            <a:extLst>
              <a:ext uri="{FF2B5EF4-FFF2-40B4-BE49-F238E27FC236}">
                <a16:creationId xmlns:a16="http://schemas.microsoft.com/office/drawing/2014/main" id="{5A0C206F-F883-21A6-ACAC-E8FBC1430F7E}"/>
              </a:ext>
            </a:extLst>
          </p:cNvPr>
          <p:cNvSpPr txBox="1">
            <a:spLocks/>
          </p:cNvSpPr>
          <p:nvPr>
            <p:custDataLst>
              <p:tags r:id="rId9"/>
            </p:custDataLst>
          </p:nvPr>
        </p:nvSpPr>
        <p:spPr>
          <a:xfrm rot="20384201">
            <a:off x="322372" y="245933"/>
            <a:ext cx="1510070" cy="502920"/>
          </a:xfrm>
          <a:prstGeom prst="rect">
            <a:avLst/>
          </a:prstGeom>
          <a:noFill/>
          <a:ln>
            <a:noFill/>
          </a:ln>
          <a:effectLst/>
        </p:spPr>
        <p:txBody>
          <a:bodyPr vert="horz" lIns="0" tIns="37719" rIns="75438" bIns="37719" rtlCol="0" anchor="b">
            <a:no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6822" marR="0" lvl="0" indent="-277654" algn="ctr" defTabSz="754361" rtl="0" eaLnBrk="1" fontAlgn="ctr" latinLnBrk="0" hangingPunct="1">
              <a:lnSpc>
                <a:spcPct val="85000"/>
              </a:lnSpc>
              <a:spcBef>
                <a:spcPct val="0"/>
              </a:spcBef>
              <a:spcAft>
                <a:spcPts val="0"/>
              </a:spcAft>
              <a:buClrTx/>
              <a:buSzPct val="100000"/>
              <a:buFont typeface="Arial" panose="020B0604020202020204" pitchFamily="34" charset="0"/>
              <a:buNone/>
              <a:tabLst/>
              <a:defRPr/>
            </a:pPr>
            <a:r>
              <a:rPr kumimoji="0" lang="en-US" sz="1650" b="1" i="0" u="none" strike="noStrike" kern="1200" cap="all" spc="-83" normalizeH="0" baseline="0" noProof="1">
                <a:ln>
                  <a:noFill/>
                </a:ln>
                <a:solidFill>
                  <a:srgbClr val="FFFF85"/>
                </a:solidFill>
                <a:effectLst/>
                <a:uLnTx/>
                <a:uFillTx/>
                <a:latin typeface="Cavolini"/>
                <a:ea typeface="+mn-ea"/>
                <a:cs typeface="Arial" panose="020B0604020202020204" pitchFamily="34" charset="0"/>
              </a:rPr>
              <a:t>Assessment</a:t>
            </a:r>
          </a:p>
        </p:txBody>
      </p:sp>
      <p:pic>
        <p:nvPicPr>
          <p:cNvPr id="13" name="Graphic 12">
            <a:extLst>
              <a:ext uri="{FF2B5EF4-FFF2-40B4-BE49-F238E27FC236}">
                <a16:creationId xmlns:a16="http://schemas.microsoft.com/office/drawing/2014/main" id="{92C88181-0707-0511-F656-E96E59AE50F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384352">
            <a:off x="2448758" y="3937268"/>
            <a:ext cx="952516" cy="495985"/>
          </a:xfrm>
          <a:prstGeom prst="rect">
            <a:avLst/>
          </a:prstGeom>
        </p:spPr>
      </p:pic>
      <p:pic>
        <p:nvPicPr>
          <p:cNvPr id="14" name="Graphic 13">
            <a:extLst>
              <a:ext uri="{FF2B5EF4-FFF2-40B4-BE49-F238E27FC236}">
                <a16:creationId xmlns:a16="http://schemas.microsoft.com/office/drawing/2014/main" id="{B25945E3-B9B6-ABC2-111E-88C9BFE4828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384352">
            <a:off x="6567057" y="3929570"/>
            <a:ext cx="952516" cy="495985"/>
          </a:xfrm>
          <a:prstGeom prst="rect">
            <a:avLst/>
          </a:prstGeom>
        </p:spPr>
      </p:pic>
    </p:spTree>
    <p:custDataLst>
      <p:tags r:id="rId1"/>
    </p:custDataLst>
    <p:extLst>
      <p:ext uri="{BB962C8B-B14F-4D97-AF65-F5344CB8AC3E}">
        <p14:creationId xmlns:p14="http://schemas.microsoft.com/office/powerpoint/2010/main" val="587275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66F88-F082-79FB-6EA2-FD30A69CA99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75109E9-292B-9ADF-08BB-9B0014A89CF3}"/>
              </a:ext>
            </a:extLst>
          </p:cNvPr>
          <p:cNvSpPr>
            <a:spLocks noGrp="1"/>
          </p:cNvSpPr>
          <p:nvPr>
            <p:ph type="body" idx="1"/>
            <p:custDataLst>
              <p:tags r:id="rId2"/>
            </p:custDataLst>
          </p:nvPr>
        </p:nvSpPr>
        <p:spPr>
          <a:xfrm>
            <a:off x="4541447" y="724886"/>
            <a:ext cx="5275295" cy="436207"/>
          </a:xfrm>
          <a:noFill/>
        </p:spPr>
        <p:txBody>
          <a:bodyPr vert="horz" wrap="square" lIns="0" tIns="75438" rIns="75438" bIns="37719" rtlCol="0" anchor="t">
            <a:normAutofit/>
          </a:bodyPr>
          <a:lstStyle/>
          <a:p>
            <a:pPr algn="ctr">
              <a:lnSpc>
                <a:spcPct val="100000"/>
              </a:lnSpc>
            </a:pPr>
            <a:r>
              <a:rPr lang="en-US" sz="1650" b="1" noProof="1">
                <a:latin typeface="+mj-lt"/>
                <a:cs typeface="Arial" panose="020B0604020202020204" pitchFamily="34" charset="0"/>
              </a:rPr>
              <a:t>Prevalence of Key Cardiovascular Risk Factors</a:t>
            </a:r>
          </a:p>
        </p:txBody>
      </p:sp>
      <p:graphicFrame>
        <p:nvGraphicFramePr>
          <p:cNvPr id="11" name="Content Placeholder 8">
            <a:extLst>
              <a:ext uri="{FF2B5EF4-FFF2-40B4-BE49-F238E27FC236}">
                <a16:creationId xmlns:a16="http://schemas.microsoft.com/office/drawing/2014/main" id="{DA98307E-7EDD-1A6E-1624-1B93AEE2EEA3}"/>
              </a:ext>
            </a:extLst>
          </p:cNvPr>
          <p:cNvGraphicFramePr>
            <a:graphicFrameLocks/>
          </p:cNvGraphicFramePr>
          <p:nvPr>
            <p:custDataLst>
              <p:tags r:id="rId3"/>
            </p:custDataLst>
            <p:extLst>
              <p:ext uri="{D42A27DB-BD31-4B8C-83A1-F6EECF244321}">
                <p14:modId xmlns:p14="http://schemas.microsoft.com/office/powerpoint/2010/main" val="3362064891"/>
              </p:ext>
            </p:extLst>
          </p:nvPr>
        </p:nvGraphicFramePr>
        <p:xfrm>
          <a:off x="-100012" y="1559293"/>
          <a:ext cx="10302792" cy="6186242"/>
        </p:xfrm>
        <a:graphic>
          <a:graphicData uri="http://schemas.openxmlformats.org/drawingml/2006/chart">
            <c:chart xmlns:c="http://schemas.openxmlformats.org/drawingml/2006/chart" xmlns:r="http://schemas.openxmlformats.org/officeDocument/2006/relationships" r:id="rId6"/>
          </a:graphicData>
        </a:graphic>
      </p:graphicFrame>
      <p:sp>
        <p:nvSpPr>
          <p:cNvPr id="4" name="Title 3">
            <a:extLst>
              <a:ext uri="{FF2B5EF4-FFF2-40B4-BE49-F238E27FC236}">
                <a16:creationId xmlns:a16="http://schemas.microsoft.com/office/drawing/2014/main" id="{69B62074-F9A3-02B7-F11C-6B7FCEB40010}"/>
              </a:ext>
            </a:extLst>
          </p:cNvPr>
          <p:cNvSpPr>
            <a:spLocks noGrp="1"/>
          </p:cNvSpPr>
          <p:nvPr>
            <p:ph type="title"/>
            <p:custDataLst>
              <p:tags r:id="rId4"/>
            </p:custDataLst>
          </p:nvPr>
        </p:nvSpPr>
        <p:spPr>
          <a:xfrm>
            <a:off x="-100012" y="345282"/>
            <a:ext cx="4409122" cy="1068705"/>
          </a:xfrm>
        </p:spPr>
        <p:txBody>
          <a:bodyPr vert="horz" lIns="0" tIns="37719" rIns="75438" bIns="37719" rtlCol="0" anchor="ctr">
            <a:noAutofit/>
          </a:bodyPr>
          <a:lstStyle/>
          <a:p>
            <a:r>
              <a:rPr lang="en-US" noProof="1">
                <a:solidFill>
                  <a:schemeClr val="bg2"/>
                </a:solidFill>
              </a:rPr>
              <a:t>Risk Factors for Cardiovascular Complications</a:t>
            </a:r>
          </a:p>
        </p:txBody>
      </p:sp>
    </p:spTree>
    <p:custDataLst>
      <p:tags r:id="rId1"/>
    </p:custDataLst>
    <p:extLst>
      <p:ext uri="{BB962C8B-B14F-4D97-AF65-F5344CB8AC3E}">
        <p14:creationId xmlns:p14="http://schemas.microsoft.com/office/powerpoint/2010/main" val="1850275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a:extLst>
            <a:ext uri="{FF2B5EF4-FFF2-40B4-BE49-F238E27FC236}">
              <a16:creationId xmlns:a16="http://schemas.microsoft.com/office/drawing/2014/main" id="{7CE676AE-A0F5-DD10-3CA0-A1373A70D3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3ABCE3-1D7B-8480-CB61-3F393DCA9FE7}"/>
              </a:ext>
            </a:extLst>
          </p:cNvPr>
          <p:cNvSpPr>
            <a:spLocks noGrp="1"/>
          </p:cNvSpPr>
          <p:nvPr>
            <p:ph type="title"/>
            <p:custDataLst>
              <p:tags r:id="rId3"/>
            </p:custDataLst>
          </p:nvPr>
        </p:nvSpPr>
        <p:spPr>
          <a:xfrm>
            <a:off x="1994253" y="131235"/>
            <a:ext cx="6064915" cy="1152525"/>
          </a:xfrm>
        </p:spPr>
        <p:txBody>
          <a:bodyPr anchor="ctr">
            <a:normAutofit/>
          </a:bodyPr>
          <a:lstStyle/>
          <a:p>
            <a:r>
              <a:rPr lang="en-US" noProof="1"/>
              <a:t>Acute Chest Pain Workup</a:t>
            </a:r>
          </a:p>
        </p:txBody>
      </p:sp>
      <p:sp>
        <p:nvSpPr>
          <p:cNvPr id="3" name="Content Placeholder 2">
            <a:extLst>
              <a:ext uri="{FF2B5EF4-FFF2-40B4-BE49-F238E27FC236}">
                <a16:creationId xmlns:a16="http://schemas.microsoft.com/office/drawing/2014/main" id="{4EEB2D97-9F0F-8021-8ACC-ACF511633F1B}"/>
              </a:ext>
            </a:extLst>
          </p:cNvPr>
          <p:cNvSpPr>
            <a:spLocks noGrp="1"/>
          </p:cNvSpPr>
          <p:nvPr>
            <p:ph sz="half" idx="2"/>
            <p:custDataLst>
              <p:tags r:id="rId4"/>
            </p:custDataLst>
          </p:nvPr>
        </p:nvSpPr>
        <p:spPr>
          <a:xfrm>
            <a:off x="2618198" y="1293455"/>
            <a:ext cx="6475094" cy="3761145"/>
          </a:xfrm>
        </p:spPr>
        <p:txBody>
          <a:bodyPr anchor="t">
            <a:noAutofit/>
          </a:bodyPr>
          <a:lstStyle/>
          <a:p>
            <a:pPr>
              <a:buClr>
                <a:schemeClr val="accent2"/>
              </a:buClr>
            </a:pPr>
            <a:r>
              <a:rPr lang="en-US" sz="2400" noProof="1"/>
              <a:t>12-lead ECG</a:t>
            </a:r>
          </a:p>
          <a:p>
            <a:pPr lvl="1">
              <a:buClr>
                <a:schemeClr val="accent2"/>
              </a:buClr>
            </a:pPr>
            <a:r>
              <a:rPr lang="en-US" sz="2400" noProof="1"/>
              <a:t>STEMI: ST elevation in contiguous leads</a:t>
            </a:r>
          </a:p>
          <a:p>
            <a:pPr>
              <a:buClr>
                <a:schemeClr val="accent2"/>
              </a:buClr>
            </a:pPr>
            <a:r>
              <a:rPr lang="en-US" sz="2400" noProof="1"/>
              <a:t>NSTEMI </a:t>
            </a:r>
          </a:p>
          <a:p>
            <a:pPr lvl="1">
              <a:buClr>
                <a:schemeClr val="accent2"/>
              </a:buClr>
            </a:pPr>
            <a:r>
              <a:rPr lang="en-US" sz="2400" noProof="1"/>
              <a:t>ST depression or T-wave inversion</a:t>
            </a:r>
          </a:p>
          <a:p>
            <a:pPr lvl="1">
              <a:buClr>
                <a:schemeClr val="accent2"/>
              </a:buClr>
            </a:pPr>
            <a:r>
              <a:rPr lang="en-US" sz="2400" noProof="1"/>
              <a:t>Poor R-Wave</a:t>
            </a:r>
          </a:p>
          <a:p>
            <a:pPr>
              <a:buClr>
                <a:schemeClr val="accent2"/>
              </a:buClr>
            </a:pPr>
            <a:r>
              <a:rPr lang="en-US" sz="2400" noProof="1"/>
              <a:t>Cardiac biomarkers:</a:t>
            </a:r>
          </a:p>
          <a:p>
            <a:pPr lvl="1">
              <a:buClr>
                <a:schemeClr val="accent2"/>
              </a:buClr>
            </a:pPr>
            <a:r>
              <a:rPr lang="en-US" sz="2400" noProof="1"/>
              <a:t>Troponin ↑ in MI (normal in unstable angina) </a:t>
            </a:r>
          </a:p>
          <a:p>
            <a:pPr lvl="1">
              <a:buClr>
                <a:schemeClr val="accent2"/>
              </a:buClr>
            </a:pPr>
            <a:r>
              <a:rPr lang="en-US" sz="2400" noProof="1"/>
              <a:t>Possible Serial Tests</a:t>
            </a:r>
          </a:p>
          <a:p>
            <a:pPr>
              <a:buClr>
                <a:schemeClr val="accent2"/>
              </a:buClr>
            </a:pPr>
            <a:r>
              <a:rPr lang="en-US" sz="2400" noProof="1"/>
              <a:t>Heart Score assessment for risk stratification</a:t>
            </a:r>
          </a:p>
        </p:txBody>
      </p:sp>
      <p:sp>
        <p:nvSpPr>
          <p:cNvPr id="14" name="Text Placeholder 6">
            <a:extLst>
              <a:ext uri="{FF2B5EF4-FFF2-40B4-BE49-F238E27FC236}">
                <a16:creationId xmlns:a16="http://schemas.microsoft.com/office/drawing/2014/main" id="{527D6CA7-695F-0F0D-A45C-AAF1DA38DFB7}"/>
              </a:ext>
            </a:extLst>
          </p:cNvPr>
          <p:cNvSpPr txBox="1">
            <a:spLocks/>
          </p:cNvSpPr>
          <p:nvPr>
            <p:custDataLst>
              <p:tags r:id="rId5"/>
            </p:custDataLst>
          </p:nvPr>
        </p:nvSpPr>
        <p:spPr>
          <a:xfrm rot="20384201">
            <a:off x="443822" y="333530"/>
            <a:ext cx="1510070" cy="502920"/>
          </a:xfrm>
          <a:prstGeom prst="rect">
            <a:avLst/>
          </a:prstGeom>
          <a:noFill/>
          <a:ln>
            <a:noFill/>
          </a:ln>
          <a:effectLst/>
        </p:spPr>
        <p:txBody>
          <a:bodyPr vert="horz" lIns="0" tIns="37719" rIns="75438" bIns="37719" rtlCol="0" anchor="b">
            <a:no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6822" marR="0" lvl="0" indent="-277654" algn="ctr" defTabSz="754361" rtl="0" eaLnBrk="1" fontAlgn="ctr" latinLnBrk="0" hangingPunct="1">
              <a:lnSpc>
                <a:spcPct val="85000"/>
              </a:lnSpc>
              <a:spcBef>
                <a:spcPct val="0"/>
              </a:spcBef>
              <a:spcAft>
                <a:spcPts val="0"/>
              </a:spcAft>
              <a:buClrTx/>
              <a:buSzPct val="100000"/>
              <a:buFont typeface="Arial" panose="020B0604020202020204" pitchFamily="34" charset="0"/>
              <a:buNone/>
              <a:tabLst/>
              <a:defRPr/>
            </a:pPr>
            <a:r>
              <a:rPr kumimoji="0" lang="en-US" sz="1650" b="1" i="0" u="none" strike="noStrike" kern="1200" cap="all" spc="-83" normalizeH="0" baseline="0" noProof="1">
                <a:ln>
                  <a:noFill/>
                </a:ln>
                <a:solidFill>
                  <a:srgbClr val="FFFF85"/>
                </a:solidFill>
                <a:effectLst/>
                <a:uLnTx/>
                <a:uFillTx/>
                <a:latin typeface="Cavolini"/>
                <a:ea typeface="+mn-ea"/>
                <a:cs typeface="Arial" panose="020B0604020202020204" pitchFamily="34" charset="0"/>
              </a:rPr>
              <a:t>Diagnosis</a:t>
            </a:r>
          </a:p>
        </p:txBody>
      </p:sp>
      <p:pic>
        <p:nvPicPr>
          <p:cNvPr id="15" name="Graphic 14">
            <a:extLst>
              <a:ext uri="{FF2B5EF4-FFF2-40B4-BE49-F238E27FC236}">
                <a16:creationId xmlns:a16="http://schemas.microsoft.com/office/drawing/2014/main" id="{7A0F724D-C21B-BBB0-A716-A7BE5BE859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834865">
            <a:off x="9463296" y="1366703"/>
            <a:ext cx="415461" cy="285120"/>
          </a:xfrm>
          <a:prstGeom prst="rect">
            <a:avLst/>
          </a:prstGeom>
        </p:spPr>
      </p:pic>
      <p:pic>
        <p:nvPicPr>
          <p:cNvPr id="16" name="Graphic 15">
            <a:extLst>
              <a:ext uri="{FF2B5EF4-FFF2-40B4-BE49-F238E27FC236}">
                <a16:creationId xmlns:a16="http://schemas.microsoft.com/office/drawing/2014/main" id="{E5FB18D1-FD2C-43FD-BFD6-38179BDB3B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11333" y="6149888"/>
            <a:ext cx="298425" cy="338752"/>
          </a:xfrm>
          <a:prstGeom prst="rect">
            <a:avLst/>
          </a:prstGeom>
        </p:spPr>
      </p:pic>
      <p:pic>
        <p:nvPicPr>
          <p:cNvPr id="17" name="Graphic 16">
            <a:extLst>
              <a:ext uri="{FF2B5EF4-FFF2-40B4-BE49-F238E27FC236}">
                <a16:creationId xmlns:a16="http://schemas.microsoft.com/office/drawing/2014/main" id="{31462B11-340E-E5C3-0959-21CFC66DAC1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57051" y="1683323"/>
            <a:ext cx="298425" cy="382647"/>
          </a:xfrm>
          <a:prstGeom prst="rect">
            <a:avLst/>
          </a:prstGeom>
        </p:spPr>
      </p:pic>
      <p:pic>
        <p:nvPicPr>
          <p:cNvPr id="18" name="Graphic 17">
            <a:extLst>
              <a:ext uri="{FF2B5EF4-FFF2-40B4-BE49-F238E27FC236}">
                <a16:creationId xmlns:a16="http://schemas.microsoft.com/office/drawing/2014/main" id="{2628D89D-66B6-AE90-DABB-8400C0C7265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4448231">
            <a:off x="9262631" y="5451929"/>
            <a:ext cx="589559" cy="555382"/>
          </a:xfrm>
          <a:prstGeom prst="rect">
            <a:avLst/>
          </a:prstGeom>
        </p:spPr>
      </p:pic>
      <p:pic>
        <p:nvPicPr>
          <p:cNvPr id="19" name="Graphic 18">
            <a:extLst>
              <a:ext uri="{FF2B5EF4-FFF2-40B4-BE49-F238E27FC236}">
                <a16:creationId xmlns:a16="http://schemas.microsoft.com/office/drawing/2014/main" id="{05E58806-02C6-13DA-AD93-3F44F32FD7A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9212" y="4584190"/>
            <a:ext cx="538376" cy="454474"/>
          </a:xfrm>
          <a:prstGeom prst="rect">
            <a:avLst/>
          </a:prstGeom>
        </p:spPr>
      </p:pic>
      <p:pic>
        <p:nvPicPr>
          <p:cNvPr id="21" name="Graphic 20">
            <a:extLst>
              <a:ext uri="{FF2B5EF4-FFF2-40B4-BE49-F238E27FC236}">
                <a16:creationId xmlns:a16="http://schemas.microsoft.com/office/drawing/2014/main" id="{936A8C4F-110E-24D6-09C8-86AEEE73498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78951" y="1282026"/>
            <a:ext cx="538376" cy="454474"/>
          </a:xfrm>
          <a:prstGeom prst="rect">
            <a:avLst/>
          </a:prstGeom>
        </p:spPr>
      </p:pic>
    </p:spTree>
    <p:custDataLst>
      <p:tags r:id="rId2"/>
    </p:custDataLst>
    <p:extLst>
      <p:ext uri="{BB962C8B-B14F-4D97-AF65-F5344CB8AC3E}">
        <p14:creationId xmlns:p14="http://schemas.microsoft.com/office/powerpoint/2010/main" val="1060069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
                                        <p:tgtEl>
                                          <p:spTgt spid="3">
                                            <p:txEl>
                                              <p:pRg st="2" end="2"/>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up)">
                                      <p:cBhvr>
                                        <p:cTn id="18" dur="500"/>
                                        <p:tgtEl>
                                          <p:spTgt spid="3">
                                            <p:txEl>
                                              <p:pRg st="3" end="3"/>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up)">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up)">
                                      <p:cBhvr>
                                        <p:cTn id="26" dur="500"/>
                                        <p:tgtEl>
                                          <p:spTgt spid="3">
                                            <p:txEl>
                                              <p:pRg st="5" end="5"/>
                                            </p:txEl>
                                          </p:spTgt>
                                        </p:tgtEl>
                                      </p:cBhvr>
                                    </p:animEffect>
                                  </p:childTnLst>
                                </p:cTn>
                              </p:par>
                              <p:par>
                                <p:cTn id="27" presetID="22" presetClass="entr" presetSubtype="1"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up)">
                                      <p:cBhvr>
                                        <p:cTn id="29" dur="500"/>
                                        <p:tgtEl>
                                          <p:spTgt spid="3">
                                            <p:txEl>
                                              <p:pRg st="6" end="6"/>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up)">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up)">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 y="281940"/>
            <a:ext cx="8046720" cy="1269507"/>
          </a:xfrm>
        </p:spPr>
        <p:txBody>
          <a:bodyPr/>
          <a:lstStyle/>
          <a:p>
            <a:r>
              <a:rPr lang="en-US" dirty="0"/>
              <a:t>Heart Scale</a:t>
            </a:r>
          </a:p>
        </p:txBody>
      </p:sp>
      <p:pic>
        <p:nvPicPr>
          <p:cNvPr id="7" name="Content Placeholder 6">
            <a:extLst>
              <a:ext uri="{FF2B5EF4-FFF2-40B4-BE49-F238E27FC236}">
                <a16:creationId xmlns:a16="http://schemas.microsoft.com/office/drawing/2014/main" id="{98D74BC5-4811-693A-35CF-1482B364E686}"/>
              </a:ext>
            </a:extLst>
          </p:cNvPr>
          <p:cNvPicPr>
            <a:picLocks noGrp="1" noChangeAspect="1"/>
          </p:cNvPicPr>
          <p:nvPr>
            <p:ph idx="1"/>
          </p:nvPr>
        </p:nvPicPr>
        <p:blipFill>
          <a:blip r:embed="rId2"/>
          <a:stretch>
            <a:fillRect/>
          </a:stretch>
        </p:blipFill>
        <p:spPr>
          <a:xfrm>
            <a:off x="462342" y="889000"/>
            <a:ext cx="9012400" cy="6352895"/>
          </a:xfrm>
          <a:prstGeom prst="rect">
            <a:avLst/>
          </a:prstGeom>
        </p:spPr>
      </p:pic>
    </p:spTree>
    <p:extLst>
      <p:ext uri="{BB962C8B-B14F-4D97-AF65-F5344CB8AC3E}">
        <p14:creationId xmlns:p14="http://schemas.microsoft.com/office/powerpoint/2010/main" val="4100994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301" y="0"/>
            <a:ext cx="8046720" cy="1269507"/>
          </a:xfrm>
        </p:spPr>
        <p:txBody>
          <a:bodyPr/>
          <a:lstStyle/>
          <a:p>
            <a:r>
              <a:rPr lang="en-US" dirty="0"/>
              <a:t>What Does the Score Mean?</a:t>
            </a:r>
          </a:p>
        </p:txBody>
      </p:sp>
      <p:sp>
        <p:nvSpPr>
          <p:cNvPr id="3" name="Content Placeholder 2"/>
          <p:cNvSpPr>
            <a:spLocks noGrp="1"/>
          </p:cNvSpPr>
          <p:nvPr>
            <p:ph idx="1"/>
          </p:nvPr>
        </p:nvSpPr>
        <p:spPr>
          <a:xfrm>
            <a:off x="228600" y="1485900"/>
            <a:ext cx="9646919" cy="5514523"/>
          </a:xfrm>
        </p:spPr>
        <p:txBody>
          <a:bodyPr>
            <a:noAutofit/>
          </a:bodyPr>
          <a:lstStyle/>
          <a:p>
            <a:r>
              <a:rPr lang="en-US" sz="2400" dirty="0"/>
              <a:t>0-3: 0.9-1.7% risk of adverse cardiac event. In the HEART Score, these patients were discharged. (0.99% retrospective) (1.7% prospective)</a:t>
            </a:r>
          </a:p>
          <a:p>
            <a:r>
              <a:rPr lang="en-US" sz="2400" dirty="0"/>
              <a:t>4-6: 12-16.6% risk of adverse cardiac event. In the HEART Score, these patients were admitted to the hospital. (11.6% retrospective) (16.6% prospective)</a:t>
            </a:r>
          </a:p>
          <a:p>
            <a:r>
              <a:rPr lang="en-US" sz="2400" dirty="0"/>
              <a:t>≥7: 50-65% risk of adverse cardiac event. In the HEART Score, these patients were candidates for early invasive measures. (65.2% retrospective) (50.1% prospective)</a:t>
            </a:r>
          </a:p>
          <a:p>
            <a:endParaRPr lang="en-US" sz="2400" i="1" dirty="0"/>
          </a:p>
          <a:p>
            <a:r>
              <a:rPr lang="en-US" sz="2400" i="1" dirty="0">
                <a:solidFill>
                  <a:schemeClr val="accent2"/>
                </a:solidFill>
              </a:rPr>
              <a:t>MACE (Major Adverse Cardiac Events) is defined as: all-cause mortality, myocardial infarction, or coronary revascularization.</a:t>
            </a:r>
          </a:p>
          <a:p>
            <a:endParaRPr lang="en-US" sz="1800" dirty="0"/>
          </a:p>
        </p:txBody>
      </p:sp>
    </p:spTree>
    <p:extLst>
      <p:ext uri="{BB962C8B-B14F-4D97-AF65-F5344CB8AC3E}">
        <p14:creationId xmlns:p14="http://schemas.microsoft.com/office/powerpoint/2010/main" val="165373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4474" y="3729936"/>
            <a:ext cx="8856763" cy="3648493"/>
          </a:xfrm>
        </p:spPr>
        <p:txBody>
          <a:bodyPr>
            <a:noAutofit/>
          </a:bodyPr>
          <a:lstStyle/>
          <a:p>
            <a:r>
              <a:rPr lang="en-US" sz="2400" dirty="0">
                <a:solidFill>
                  <a:schemeClr val="accent5"/>
                </a:solidFill>
              </a:rPr>
              <a:t>Walkthrough on an EKG</a:t>
            </a:r>
            <a:br>
              <a:rPr lang="en-US" sz="2400" dirty="0">
                <a:solidFill>
                  <a:schemeClr val="accent5"/>
                </a:solidFill>
              </a:rPr>
            </a:br>
            <a:br>
              <a:rPr lang="en-US" sz="2000" dirty="0"/>
            </a:br>
            <a:r>
              <a:rPr lang="en-US" sz="2000" dirty="0"/>
              <a:t>	</a:t>
            </a:r>
            <a:r>
              <a:rPr lang="en-US" sz="2000" b="0" dirty="0"/>
              <a:t>Normal sinus rhythm. </a:t>
            </a:r>
            <a:br>
              <a:rPr lang="en-US" sz="2000" b="0" dirty="0"/>
            </a:br>
            <a:r>
              <a:rPr lang="en-US" sz="2000" b="0" dirty="0"/>
              <a:t>	heart rate 76</a:t>
            </a:r>
            <a:br>
              <a:rPr lang="en-US" sz="2000" b="0" dirty="0"/>
            </a:br>
            <a:r>
              <a:rPr lang="en-US" sz="2000" b="0" dirty="0"/>
              <a:t>	No ST elevation or depression. </a:t>
            </a:r>
            <a:br>
              <a:rPr lang="en-US" sz="2000" b="0" dirty="0"/>
            </a:br>
            <a:r>
              <a:rPr lang="en-US" sz="2000" b="0" dirty="0"/>
              <a:t>	No T-wave inversion. </a:t>
            </a:r>
            <a:br>
              <a:rPr lang="en-US" sz="2000" b="0" dirty="0"/>
            </a:br>
            <a:r>
              <a:rPr lang="en-US" sz="2000" b="0" dirty="0"/>
              <a:t>	Normal R Wave progression </a:t>
            </a:r>
            <a:br>
              <a:rPr lang="en-US" sz="2000" b="0" dirty="0"/>
            </a:br>
            <a:r>
              <a:rPr lang="en-US" sz="2000" b="0" dirty="0"/>
              <a:t>	No Idioventricular block</a:t>
            </a:r>
            <a:br>
              <a:rPr lang="en-US" sz="2000" b="0" dirty="0"/>
            </a:br>
            <a:r>
              <a:rPr lang="en-US" sz="2000" b="0" dirty="0"/>
              <a:t>	No ectopy. </a:t>
            </a:r>
            <a:br>
              <a:rPr lang="en-US" sz="2000" b="0" dirty="0"/>
            </a:br>
            <a:r>
              <a:rPr lang="en-US" sz="2000" b="0" dirty="0"/>
              <a:t>	QTc interval 0.393</a:t>
            </a:r>
            <a:br>
              <a:rPr lang="en-US" sz="2000" b="0" dirty="0"/>
            </a:br>
            <a:r>
              <a:rPr lang="en-US" sz="2000" b="0" dirty="0"/>
              <a:t>	QRS axis 75</a:t>
            </a:r>
            <a:endParaRPr lang="en-US" sz="4400"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81932" y="10681"/>
            <a:ext cx="9816575" cy="3648493"/>
          </a:xfrm>
        </p:spPr>
      </p:pic>
    </p:spTree>
    <p:extLst>
      <p:ext uri="{BB962C8B-B14F-4D97-AF65-F5344CB8AC3E}">
        <p14:creationId xmlns:p14="http://schemas.microsoft.com/office/powerpoint/2010/main" val="17798301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6F3AEF-6119-5017-A525-15D3FDF674D4}"/>
              </a:ext>
            </a:extLst>
          </p:cNvPr>
          <p:cNvPicPr>
            <a:picLocks noChangeAspect="1"/>
          </p:cNvPicPr>
          <p:nvPr/>
        </p:nvPicPr>
        <p:blipFill>
          <a:blip r:embed="rId2"/>
          <a:stretch>
            <a:fillRect/>
          </a:stretch>
        </p:blipFill>
        <p:spPr>
          <a:xfrm>
            <a:off x="0" y="2510459"/>
            <a:ext cx="10058400" cy="2751482"/>
          </a:xfrm>
          <a:prstGeom prst="rect">
            <a:avLst/>
          </a:prstGeom>
        </p:spPr>
      </p:pic>
      <p:sp>
        <p:nvSpPr>
          <p:cNvPr id="6" name="TextBox 5">
            <a:extLst>
              <a:ext uri="{FF2B5EF4-FFF2-40B4-BE49-F238E27FC236}">
                <a16:creationId xmlns:a16="http://schemas.microsoft.com/office/drawing/2014/main" id="{DFD4F994-0A48-6072-6CA1-30C1B3F874AC}"/>
              </a:ext>
            </a:extLst>
          </p:cNvPr>
          <p:cNvSpPr txBox="1"/>
          <p:nvPr/>
        </p:nvSpPr>
        <p:spPr>
          <a:xfrm>
            <a:off x="1454227" y="462708"/>
            <a:ext cx="6488934" cy="1077218"/>
          </a:xfrm>
          <a:prstGeom prst="rect">
            <a:avLst/>
          </a:prstGeom>
          <a:noFill/>
        </p:spPr>
        <p:txBody>
          <a:bodyPr wrap="square" rtlCol="0">
            <a:spAutoFit/>
          </a:bodyPr>
          <a:lstStyle/>
          <a:p>
            <a:pPr algn="ctr"/>
            <a:r>
              <a:rPr lang="en-US" sz="3200" dirty="0">
                <a:solidFill>
                  <a:schemeClr val="bg2"/>
                </a:solidFill>
              </a:rPr>
              <a:t>Normal Sinus 1 P-wave for every QRS wave</a:t>
            </a:r>
          </a:p>
        </p:txBody>
      </p:sp>
    </p:spTree>
    <p:extLst>
      <p:ext uri="{BB962C8B-B14F-4D97-AF65-F5344CB8AC3E}">
        <p14:creationId xmlns:p14="http://schemas.microsoft.com/office/powerpoint/2010/main" val="3296066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ED53C-CBC9-B1ED-41F6-93F06601B86E}"/>
              </a:ext>
            </a:extLst>
          </p:cNvPr>
          <p:cNvSpPr>
            <a:spLocks noGrp="1"/>
          </p:cNvSpPr>
          <p:nvPr>
            <p:ph type="title"/>
          </p:nvPr>
        </p:nvSpPr>
        <p:spPr/>
        <p:txBody>
          <a:bodyPr/>
          <a:lstStyle/>
          <a:p>
            <a:r>
              <a:rPr lang="en-US" dirty="0">
                <a:solidFill>
                  <a:schemeClr val="bg2"/>
                </a:solidFill>
              </a:rPr>
              <a:t>A-fib</a:t>
            </a:r>
            <a:br>
              <a:rPr lang="en-US" dirty="0">
                <a:solidFill>
                  <a:schemeClr val="bg2"/>
                </a:solidFill>
              </a:rPr>
            </a:br>
            <a:r>
              <a:rPr lang="en-US" dirty="0">
                <a:solidFill>
                  <a:schemeClr val="bg2"/>
                </a:solidFill>
              </a:rPr>
              <a:t>No p waves</a:t>
            </a:r>
          </a:p>
        </p:txBody>
      </p:sp>
      <p:pic>
        <p:nvPicPr>
          <p:cNvPr id="5" name="Picture 4">
            <a:extLst>
              <a:ext uri="{FF2B5EF4-FFF2-40B4-BE49-F238E27FC236}">
                <a16:creationId xmlns:a16="http://schemas.microsoft.com/office/drawing/2014/main" id="{1BA9B6CA-9677-8989-92A0-ECA8EC035281}"/>
              </a:ext>
            </a:extLst>
          </p:cNvPr>
          <p:cNvPicPr>
            <a:picLocks noChangeAspect="1"/>
          </p:cNvPicPr>
          <p:nvPr/>
        </p:nvPicPr>
        <p:blipFill>
          <a:blip r:embed="rId2"/>
          <a:stretch>
            <a:fillRect/>
          </a:stretch>
        </p:blipFill>
        <p:spPr>
          <a:xfrm>
            <a:off x="0" y="2256045"/>
            <a:ext cx="10058400" cy="3260309"/>
          </a:xfrm>
          <a:prstGeom prst="rect">
            <a:avLst/>
          </a:prstGeom>
        </p:spPr>
      </p:pic>
    </p:spTree>
    <p:extLst>
      <p:ext uri="{BB962C8B-B14F-4D97-AF65-F5344CB8AC3E}">
        <p14:creationId xmlns:p14="http://schemas.microsoft.com/office/powerpoint/2010/main" val="1490402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F7F7E-3E9B-E63A-DF56-6C1D5EFD90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D87B59-7D01-9616-30F7-655D5A833C87}"/>
              </a:ext>
            </a:extLst>
          </p:cNvPr>
          <p:cNvSpPr>
            <a:spLocks noGrp="1"/>
          </p:cNvSpPr>
          <p:nvPr>
            <p:ph type="title"/>
            <p:custDataLst>
              <p:tags r:id="rId2"/>
            </p:custDataLst>
          </p:nvPr>
        </p:nvSpPr>
        <p:spPr>
          <a:xfrm>
            <a:off x="1994253" y="1453138"/>
            <a:ext cx="6064915" cy="1157712"/>
          </a:xfrm>
        </p:spPr>
        <p:txBody>
          <a:bodyPr anchor="ctr">
            <a:normAutofit/>
          </a:bodyPr>
          <a:lstStyle/>
          <a:p>
            <a:r>
              <a:rPr lang="en-US" noProof="1"/>
              <a:t>Career Before Becoming a PA</a:t>
            </a:r>
          </a:p>
        </p:txBody>
      </p:sp>
      <p:sp>
        <p:nvSpPr>
          <p:cNvPr id="7" name="Text Placeholder 6">
            <a:extLst>
              <a:ext uri="{FF2B5EF4-FFF2-40B4-BE49-F238E27FC236}">
                <a16:creationId xmlns:a16="http://schemas.microsoft.com/office/drawing/2014/main" id="{DD6B97F0-30AA-E70D-2907-686C34815755}"/>
              </a:ext>
            </a:extLst>
          </p:cNvPr>
          <p:cNvSpPr>
            <a:spLocks noGrp="1"/>
          </p:cNvSpPr>
          <p:nvPr>
            <p:ph type="body" sz="quarter" idx="4294967295"/>
            <p:custDataLst>
              <p:tags r:id="rId3"/>
            </p:custDataLst>
          </p:nvPr>
        </p:nvSpPr>
        <p:spPr>
          <a:xfrm rot="20384201">
            <a:off x="-13656" y="1622204"/>
            <a:ext cx="1951028" cy="503238"/>
          </a:xfrm>
          <a:noFill/>
          <a:ln>
            <a:noFill/>
          </a:ln>
          <a:effectLst/>
        </p:spPr>
        <p:txBody>
          <a:bodyPr vert="horz" lIns="0" tIns="37719" rIns="75438" bIns="37719" rtlCol="0" anchor="b">
            <a:noAutofit/>
          </a:bodyPr>
          <a:lstStyle/>
          <a:p>
            <a:pPr algn="ctr">
              <a:lnSpc>
                <a:spcPct val="85000"/>
              </a:lnSpc>
              <a:spcBef>
                <a:spcPct val="0"/>
              </a:spcBef>
              <a:buNone/>
            </a:pPr>
            <a:r>
              <a:rPr lang="en-US" sz="1650" b="1" cap="all" spc="-83" noProof="1">
                <a:solidFill>
                  <a:schemeClr val="bg2"/>
                </a:solidFill>
                <a:latin typeface="+mj-lt"/>
                <a:ea typeface="+mj-ea"/>
                <a:cs typeface="+mj-cs"/>
              </a:rPr>
              <a:t>Background</a:t>
            </a:r>
          </a:p>
        </p:txBody>
      </p:sp>
      <p:pic>
        <p:nvPicPr>
          <p:cNvPr id="13" name="Graphic 12">
            <a:extLst>
              <a:ext uri="{FF2B5EF4-FFF2-40B4-BE49-F238E27FC236}">
                <a16:creationId xmlns:a16="http://schemas.microsoft.com/office/drawing/2014/main" id="{97D65805-85CB-63A0-2012-30700DA491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1207" y="5808997"/>
            <a:ext cx="604468" cy="510266"/>
          </a:xfrm>
          <a:prstGeom prst="rect">
            <a:avLst/>
          </a:prstGeom>
        </p:spPr>
      </p:pic>
      <p:pic>
        <p:nvPicPr>
          <p:cNvPr id="15" name="Graphic 14">
            <a:extLst>
              <a:ext uri="{FF2B5EF4-FFF2-40B4-BE49-F238E27FC236}">
                <a16:creationId xmlns:a16="http://schemas.microsoft.com/office/drawing/2014/main" id="{4134DC76-0CEA-BA9E-2EDB-C135FF904C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8632987" flipH="1">
            <a:off x="258564" y="2425858"/>
            <a:ext cx="1498186" cy="536521"/>
          </a:xfrm>
          <a:prstGeom prst="rect">
            <a:avLst/>
          </a:prstGeom>
        </p:spPr>
      </p:pic>
      <p:pic>
        <p:nvPicPr>
          <p:cNvPr id="16" name="Graphic 15">
            <a:extLst>
              <a:ext uri="{FF2B5EF4-FFF2-40B4-BE49-F238E27FC236}">
                <a16:creationId xmlns:a16="http://schemas.microsoft.com/office/drawing/2014/main" id="{86F1BDA9-7004-8949-2D58-4802790A32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2609" y="5333238"/>
            <a:ext cx="228753" cy="259665"/>
          </a:xfrm>
          <a:prstGeom prst="rect">
            <a:avLst/>
          </a:prstGeom>
        </p:spPr>
      </p:pic>
      <p:pic>
        <p:nvPicPr>
          <p:cNvPr id="17" name="Graphic 16">
            <a:extLst>
              <a:ext uri="{FF2B5EF4-FFF2-40B4-BE49-F238E27FC236}">
                <a16:creationId xmlns:a16="http://schemas.microsoft.com/office/drawing/2014/main" id="{020B2ADF-7AC8-2DD0-4C24-C61148F15C4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8423" y="5591064"/>
            <a:ext cx="317559" cy="217933"/>
          </a:xfrm>
          <a:prstGeom prst="rect">
            <a:avLst/>
          </a:prstGeom>
        </p:spPr>
      </p:pic>
      <p:pic>
        <p:nvPicPr>
          <p:cNvPr id="19" name="Graphic 18">
            <a:extLst>
              <a:ext uri="{FF2B5EF4-FFF2-40B4-BE49-F238E27FC236}">
                <a16:creationId xmlns:a16="http://schemas.microsoft.com/office/drawing/2014/main" id="{7A5DD30C-0D70-DEF1-94FA-395F4C69D0B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195858">
            <a:off x="8872836" y="1257994"/>
            <a:ext cx="652159" cy="768435"/>
          </a:xfrm>
          <a:prstGeom prst="rect">
            <a:avLst/>
          </a:prstGeom>
        </p:spPr>
      </p:pic>
      <p:pic>
        <p:nvPicPr>
          <p:cNvPr id="20" name="Graphic 19">
            <a:extLst>
              <a:ext uri="{FF2B5EF4-FFF2-40B4-BE49-F238E27FC236}">
                <a16:creationId xmlns:a16="http://schemas.microsoft.com/office/drawing/2014/main" id="{8897BB5B-AB4A-BCC8-A267-CC7AFB93338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024810" y="5700030"/>
            <a:ext cx="726114" cy="664752"/>
          </a:xfrm>
          <a:prstGeom prst="rect">
            <a:avLst/>
          </a:prstGeom>
        </p:spPr>
      </p:pic>
      <p:pic>
        <p:nvPicPr>
          <p:cNvPr id="10" name="Content Placeholder 9">
            <a:extLst>
              <a:ext uri="{FF2B5EF4-FFF2-40B4-BE49-F238E27FC236}">
                <a16:creationId xmlns:a16="http://schemas.microsoft.com/office/drawing/2014/main" id="{399C034E-8B6D-05B5-6035-006609D660D4}"/>
              </a:ext>
            </a:extLst>
          </p:cNvPr>
          <p:cNvPicPr>
            <a:picLocks noGrp="1" noChangeAspect="1"/>
          </p:cNvPicPr>
          <p:nvPr>
            <p:ph idx="14"/>
          </p:nvPr>
        </p:nvPicPr>
        <p:blipFill>
          <a:blip r:embed="rId17"/>
          <a:stretch>
            <a:fillRect/>
          </a:stretch>
        </p:blipFill>
        <p:spPr>
          <a:xfrm>
            <a:off x="2189508" y="3331100"/>
            <a:ext cx="5311775" cy="3329390"/>
          </a:xfrm>
          <a:prstGeom prst="rect">
            <a:avLst/>
          </a:prstGeom>
        </p:spPr>
      </p:pic>
    </p:spTree>
    <p:custDataLst>
      <p:tags r:id="rId1"/>
    </p:custDataLst>
    <p:extLst>
      <p:ext uri="{BB962C8B-B14F-4D97-AF65-F5344CB8AC3E}">
        <p14:creationId xmlns:p14="http://schemas.microsoft.com/office/powerpoint/2010/main" val="2881625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927D953-B5D7-06DB-7971-E2486FEADE70}"/>
              </a:ext>
            </a:extLst>
          </p:cNvPr>
          <p:cNvPicPr>
            <a:picLocks noGrp="1" noChangeAspect="1"/>
          </p:cNvPicPr>
          <p:nvPr>
            <p:ph idx="1"/>
          </p:nvPr>
        </p:nvPicPr>
        <p:blipFill>
          <a:blip r:embed="rId2"/>
          <a:stretch>
            <a:fillRect/>
          </a:stretch>
        </p:blipFill>
        <p:spPr>
          <a:xfrm>
            <a:off x="0" y="1366093"/>
            <a:ext cx="10109532" cy="6406308"/>
          </a:xfrm>
          <a:prstGeom prst="rect">
            <a:avLst/>
          </a:prstGeom>
        </p:spPr>
      </p:pic>
    </p:spTree>
    <p:extLst>
      <p:ext uri="{BB962C8B-B14F-4D97-AF65-F5344CB8AC3E}">
        <p14:creationId xmlns:p14="http://schemas.microsoft.com/office/powerpoint/2010/main" val="1038072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19" y="518159"/>
            <a:ext cx="8497861" cy="1347216"/>
          </a:xfrm>
        </p:spPr>
        <p:txBody>
          <a:bodyPr/>
          <a:lstStyle/>
          <a:p>
            <a:r>
              <a:rPr lang="en-US" dirty="0">
                <a:solidFill>
                  <a:schemeClr val="accent1"/>
                </a:solidFill>
              </a:rPr>
              <a:t>Establishes Tachycardia and Bradycardia</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7099" y="2978548"/>
            <a:ext cx="5791727" cy="4275693"/>
          </a:xfrm>
          <a:prstGeom prst="rect">
            <a:avLst/>
          </a:prstGeom>
        </p:spPr>
      </p:pic>
      <p:pic>
        <p:nvPicPr>
          <p:cNvPr id="6" name="Picture 5">
            <a:extLst>
              <a:ext uri="{FF2B5EF4-FFF2-40B4-BE49-F238E27FC236}">
                <a16:creationId xmlns:a16="http://schemas.microsoft.com/office/drawing/2014/main" id="{36B564D3-3C09-6B20-4B3E-0CB0B97FBCBE}"/>
              </a:ext>
            </a:extLst>
          </p:cNvPr>
          <p:cNvPicPr>
            <a:picLocks noChangeAspect="1"/>
          </p:cNvPicPr>
          <p:nvPr/>
        </p:nvPicPr>
        <p:blipFill>
          <a:blip r:embed="rId3"/>
          <a:stretch>
            <a:fillRect/>
          </a:stretch>
        </p:blipFill>
        <p:spPr>
          <a:xfrm>
            <a:off x="108241" y="1852065"/>
            <a:ext cx="9555480" cy="5402176"/>
          </a:xfrm>
          <a:prstGeom prst="rect">
            <a:avLst/>
          </a:prstGeom>
        </p:spPr>
      </p:pic>
      <p:sp>
        <p:nvSpPr>
          <p:cNvPr id="3" name="Content Placeholder 2"/>
          <p:cNvSpPr>
            <a:spLocks noGrp="1"/>
          </p:cNvSpPr>
          <p:nvPr>
            <p:ph idx="1"/>
          </p:nvPr>
        </p:nvSpPr>
        <p:spPr>
          <a:xfrm>
            <a:off x="2574352" y="6037243"/>
            <a:ext cx="6525581" cy="5864623"/>
          </a:xfrm>
        </p:spPr>
        <p:txBody>
          <a:bodyPr>
            <a:normAutofit/>
          </a:bodyPr>
          <a:lstStyle/>
          <a:p>
            <a:r>
              <a:rPr lang="en-US" sz="2400" b="1" dirty="0">
                <a:solidFill>
                  <a:schemeClr val="tx2"/>
                </a:solidFill>
              </a:rPr>
              <a:t>Heart rate is calculated for you. No need to use boxes, but here they are just in case:</a:t>
            </a:r>
            <a:endParaRPr lang="en-US" sz="1600" b="1" dirty="0">
              <a:solidFill>
                <a:schemeClr val="tx2"/>
              </a:solidFill>
            </a:endParaRPr>
          </a:p>
          <a:p>
            <a:endParaRPr lang="en-US" sz="1600" b="1" dirty="0">
              <a:solidFill>
                <a:schemeClr val="tx2"/>
              </a:solidFill>
            </a:endParaRPr>
          </a:p>
        </p:txBody>
      </p:sp>
    </p:spTree>
    <p:extLst>
      <p:ext uri="{BB962C8B-B14F-4D97-AF65-F5344CB8AC3E}">
        <p14:creationId xmlns:p14="http://schemas.microsoft.com/office/powerpoint/2010/main" val="1707097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8591" y="4470048"/>
            <a:ext cx="3664844" cy="1884573"/>
          </a:xfrm>
        </p:spPr>
        <p:txBody>
          <a:bodyPr/>
          <a:lstStyle/>
          <a:p>
            <a:r>
              <a:rPr lang="en-US" dirty="0">
                <a:solidFill>
                  <a:schemeClr val="accent2"/>
                </a:solidFill>
              </a:rPr>
              <a:t>Potential Myocardial Infarctions</a:t>
            </a:r>
          </a:p>
        </p:txBody>
      </p:sp>
      <p:sp>
        <p:nvSpPr>
          <p:cNvPr id="3" name="Content Placeholder 2"/>
          <p:cNvSpPr>
            <a:spLocks noGrp="1"/>
          </p:cNvSpPr>
          <p:nvPr>
            <p:ph idx="1"/>
          </p:nvPr>
        </p:nvSpPr>
        <p:spPr>
          <a:xfrm>
            <a:off x="4645785" y="2368345"/>
            <a:ext cx="4909695" cy="4703664"/>
          </a:xfrm>
        </p:spPr>
        <p:txBody>
          <a:bodyPr>
            <a:normAutofit/>
          </a:bodyPr>
          <a:lstStyle/>
          <a:p>
            <a:pPr marL="11113" indent="0">
              <a:buNone/>
            </a:pPr>
            <a:r>
              <a:rPr lang="en-US" sz="3600" dirty="0"/>
              <a:t>ST Elevation	</a:t>
            </a:r>
          </a:p>
          <a:p>
            <a:pPr marL="11113" indent="0">
              <a:buNone/>
            </a:pPr>
            <a:r>
              <a:rPr lang="en-US" sz="3600" dirty="0"/>
              <a:t>ST Depression</a:t>
            </a:r>
          </a:p>
        </p:txBody>
      </p:sp>
      <p:pic>
        <p:nvPicPr>
          <p:cNvPr id="4" name="Picture 3"/>
          <p:cNvPicPr>
            <a:picLocks noChangeAspect="1"/>
          </p:cNvPicPr>
          <p:nvPr/>
        </p:nvPicPr>
        <p:blipFill>
          <a:blip r:embed="rId2"/>
          <a:stretch>
            <a:fillRect/>
          </a:stretch>
        </p:blipFill>
        <p:spPr>
          <a:xfrm>
            <a:off x="215943" y="85380"/>
            <a:ext cx="5473527" cy="1962209"/>
          </a:xfrm>
          <a:prstGeom prst="rect">
            <a:avLst/>
          </a:prstGeom>
        </p:spPr>
      </p:pic>
      <p:pic>
        <p:nvPicPr>
          <p:cNvPr id="5" name="Picture 4"/>
          <p:cNvPicPr>
            <a:picLocks noChangeAspect="1"/>
          </p:cNvPicPr>
          <p:nvPr/>
        </p:nvPicPr>
        <p:blipFill>
          <a:blip r:embed="rId3"/>
          <a:stretch>
            <a:fillRect/>
          </a:stretch>
        </p:blipFill>
        <p:spPr>
          <a:xfrm>
            <a:off x="-510716" y="4389275"/>
            <a:ext cx="5822828" cy="2385481"/>
          </a:xfrm>
          <a:prstGeom prst="rect">
            <a:avLst/>
          </a:prstGeom>
        </p:spPr>
      </p:pic>
      <p:pic>
        <p:nvPicPr>
          <p:cNvPr id="15" name="Graphic 14">
            <a:extLst>
              <a:ext uri="{FF2B5EF4-FFF2-40B4-BE49-F238E27FC236}">
                <a16:creationId xmlns:a16="http://schemas.microsoft.com/office/drawing/2014/main" id="{9340A436-0740-2E98-A744-43D55B7089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31107" y="3097006"/>
            <a:ext cx="1675394" cy="861513"/>
          </a:xfrm>
          <a:prstGeom prst="rect">
            <a:avLst/>
          </a:prstGeom>
        </p:spPr>
      </p:pic>
      <p:pic>
        <p:nvPicPr>
          <p:cNvPr id="16" name="Graphic 15">
            <a:extLst>
              <a:ext uri="{FF2B5EF4-FFF2-40B4-BE49-F238E27FC236}">
                <a16:creationId xmlns:a16="http://schemas.microsoft.com/office/drawing/2014/main" id="{F187F156-D745-5FED-7123-32AD639206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2702436" y="2207324"/>
            <a:ext cx="1675394" cy="830923"/>
          </a:xfrm>
          <a:prstGeom prst="rect">
            <a:avLst/>
          </a:prstGeom>
        </p:spPr>
      </p:pic>
    </p:spTree>
    <p:extLst>
      <p:ext uri="{BB962C8B-B14F-4D97-AF65-F5344CB8AC3E}">
        <p14:creationId xmlns:p14="http://schemas.microsoft.com/office/powerpoint/2010/main" val="4008162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19" y="518159"/>
            <a:ext cx="7600221" cy="2249360"/>
          </a:xfrm>
        </p:spPr>
        <p:txBody>
          <a:bodyPr>
            <a:normAutofit fontScale="90000"/>
          </a:bodyPr>
          <a:lstStyle/>
          <a:p>
            <a:pPr algn="l"/>
            <a:r>
              <a:rPr lang="en-US" dirty="0"/>
              <a:t>T Wave Inversion</a:t>
            </a:r>
            <a:br>
              <a:rPr lang="en-US" dirty="0"/>
            </a:br>
            <a:r>
              <a:rPr lang="en-US" dirty="0"/>
              <a:t>	</a:t>
            </a:r>
            <a:r>
              <a:rPr lang="en-US" b="0" dirty="0"/>
              <a:t>MI</a:t>
            </a:r>
            <a:br>
              <a:rPr lang="en-US" b="0" dirty="0"/>
            </a:br>
            <a:r>
              <a:rPr lang="en-US" b="0" dirty="0"/>
              <a:t>	Pericarditis (Diffuse)</a:t>
            </a:r>
            <a:br>
              <a:rPr lang="en-US" b="0" dirty="0"/>
            </a:br>
            <a:r>
              <a:rPr lang="en-US" dirty="0"/>
              <a:t>	</a:t>
            </a:r>
          </a:p>
        </p:txBody>
      </p:sp>
      <p:pic>
        <p:nvPicPr>
          <p:cNvPr id="4" name="Content Placeholder 3"/>
          <p:cNvPicPr>
            <a:picLocks noGrp="1" noChangeAspect="1"/>
          </p:cNvPicPr>
          <p:nvPr>
            <p:ph idx="1"/>
          </p:nvPr>
        </p:nvPicPr>
        <p:blipFill>
          <a:blip r:embed="rId2"/>
          <a:stretch>
            <a:fillRect/>
          </a:stretch>
        </p:blipFill>
        <p:spPr>
          <a:xfrm>
            <a:off x="2645904" y="3389752"/>
            <a:ext cx="5987394" cy="3976004"/>
          </a:xfrm>
          <a:prstGeom prst="rect">
            <a:avLst/>
          </a:prstGeom>
        </p:spPr>
      </p:pic>
    </p:spTree>
    <p:extLst>
      <p:ext uri="{BB962C8B-B14F-4D97-AF65-F5344CB8AC3E}">
        <p14:creationId xmlns:p14="http://schemas.microsoft.com/office/powerpoint/2010/main" val="1308247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18159"/>
            <a:ext cx="8008782" cy="1347216"/>
          </a:xfrm>
        </p:spPr>
        <p:txBody>
          <a:bodyPr/>
          <a:lstStyle/>
          <a:p>
            <a:r>
              <a:rPr lang="en-US" dirty="0"/>
              <a:t>Poor R Wave Progression</a:t>
            </a:r>
            <a:br>
              <a:rPr lang="en-US" dirty="0"/>
            </a:br>
            <a:r>
              <a:rPr lang="en-US" dirty="0"/>
              <a:t>	? Anterior MI</a:t>
            </a:r>
          </a:p>
        </p:txBody>
      </p:sp>
      <p:pic>
        <p:nvPicPr>
          <p:cNvPr id="5" name="Picture 4"/>
          <p:cNvPicPr>
            <a:picLocks noChangeAspect="1"/>
          </p:cNvPicPr>
          <p:nvPr/>
        </p:nvPicPr>
        <p:blipFill>
          <a:blip r:embed="rId2"/>
          <a:stretch>
            <a:fillRect/>
          </a:stretch>
        </p:blipFill>
        <p:spPr>
          <a:xfrm>
            <a:off x="335902" y="2162945"/>
            <a:ext cx="9386595" cy="4466455"/>
          </a:xfrm>
          <a:prstGeom prst="rect">
            <a:avLst/>
          </a:prstGeom>
        </p:spPr>
      </p:pic>
    </p:spTree>
    <p:extLst>
      <p:ext uri="{BB962C8B-B14F-4D97-AF65-F5344CB8AC3E}">
        <p14:creationId xmlns:p14="http://schemas.microsoft.com/office/powerpoint/2010/main" val="1024193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53" y="6149340"/>
            <a:ext cx="7040880" cy="1180664"/>
          </a:xfrm>
        </p:spPr>
        <p:txBody>
          <a:bodyPr>
            <a:normAutofit fontScale="90000"/>
          </a:bodyPr>
          <a:lstStyle/>
          <a:p>
            <a:r>
              <a:rPr lang="en-US" dirty="0"/>
              <a:t>First Degree Block</a:t>
            </a:r>
            <a:br>
              <a:rPr lang="en-US" dirty="0"/>
            </a:br>
            <a:r>
              <a:rPr lang="en-US" dirty="0"/>
              <a:t>	AV Conduction Delay</a:t>
            </a:r>
            <a:br>
              <a:rPr lang="en-US" dirty="0"/>
            </a:br>
            <a:r>
              <a:rPr lang="en-US" dirty="0"/>
              <a:t>	</a:t>
            </a:r>
          </a:p>
        </p:txBody>
      </p:sp>
      <p:pic>
        <p:nvPicPr>
          <p:cNvPr id="4" name="Picture 3"/>
          <p:cNvPicPr>
            <a:picLocks noChangeAspect="1"/>
          </p:cNvPicPr>
          <p:nvPr/>
        </p:nvPicPr>
        <p:blipFill>
          <a:blip r:embed="rId2"/>
          <a:stretch>
            <a:fillRect/>
          </a:stretch>
        </p:blipFill>
        <p:spPr>
          <a:xfrm>
            <a:off x="78093" y="270916"/>
            <a:ext cx="6829076" cy="2289404"/>
          </a:xfrm>
          <a:prstGeom prst="rect">
            <a:avLst/>
          </a:prstGeom>
        </p:spPr>
      </p:pic>
      <p:pic>
        <p:nvPicPr>
          <p:cNvPr id="5" name="Picture 4"/>
          <p:cNvPicPr>
            <a:picLocks noChangeAspect="1"/>
          </p:cNvPicPr>
          <p:nvPr/>
        </p:nvPicPr>
        <p:blipFill>
          <a:blip r:embed="rId3"/>
          <a:stretch>
            <a:fillRect/>
          </a:stretch>
        </p:blipFill>
        <p:spPr>
          <a:xfrm>
            <a:off x="3188284" y="2676925"/>
            <a:ext cx="6545406" cy="3472415"/>
          </a:xfrm>
          <a:prstGeom prst="rect">
            <a:avLst/>
          </a:prstGeom>
        </p:spPr>
      </p:pic>
    </p:spTree>
    <p:extLst>
      <p:ext uri="{BB962C8B-B14F-4D97-AF65-F5344CB8AC3E}">
        <p14:creationId xmlns:p14="http://schemas.microsoft.com/office/powerpoint/2010/main" val="2895903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19" y="518158"/>
            <a:ext cx="9643616" cy="2920569"/>
          </a:xfrm>
        </p:spPr>
        <p:txBody>
          <a:bodyPr>
            <a:normAutofit/>
          </a:bodyPr>
          <a:lstStyle/>
          <a:p>
            <a:r>
              <a:rPr lang="en-US" sz="2400" dirty="0">
                <a:solidFill>
                  <a:schemeClr val="bg2"/>
                </a:solidFill>
              </a:rPr>
              <a:t>Second Degree Block (type 1 Mobitz-</a:t>
            </a:r>
            <a:r>
              <a:rPr lang="en-US" sz="2400" dirty="0" err="1">
                <a:solidFill>
                  <a:schemeClr val="bg2"/>
                </a:solidFill>
              </a:rPr>
              <a:t>wenckebach</a:t>
            </a:r>
            <a:r>
              <a:rPr lang="en-US" sz="2400" dirty="0">
                <a:solidFill>
                  <a:schemeClr val="bg2"/>
                </a:solidFill>
              </a:rPr>
              <a:t>)</a:t>
            </a:r>
            <a:br>
              <a:rPr lang="en-US" sz="2400" dirty="0">
                <a:solidFill>
                  <a:schemeClr val="bg2"/>
                </a:solidFill>
              </a:rPr>
            </a:br>
            <a:r>
              <a:rPr lang="en-US" sz="2400" dirty="0">
                <a:solidFill>
                  <a:schemeClr val="bg2"/>
                </a:solidFill>
              </a:rPr>
              <a:t>	PR Interval gradually increasing until a beat is dropped</a:t>
            </a:r>
            <a:br>
              <a:rPr lang="en-US" sz="2400" dirty="0"/>
            </a:br>
            <a:br>
              <a:rPr lang="en-US" sz="2400" dirty="0"/>
            </a:br>
            <a:r>
              <a:rPr lang="en-US" sz="2400" dirty="0">
                <a:solidFill>
                  <a:schemeClr val="accent1"/>
                </a:solidFill>
              </a:rPr>
              <a:t>(Winky, Winky, Winky-Back!)</a:t>
            </a:r>
          </a:p>
        </p:txBody>
      </p:sp>
      <p:pic>
        <p:nvPicPr>
          <p:cNvPr id="4" name="Content Placeholder 3"/>
          <p:cNvPicPr>
            <a:picLocks noGrp="1" noChangeAspect="1"/>
          </p:cNvPicPr>
          <p:nvPr>
            <p:ph idx="1"/>
          </p:nvPr>
        </p:nvPicPr>
        <p:blipFill>
          <a:blip r:embed="rId2"/>
          <a:stretch>
            <a:fillRect/>
          </a:stretch>
        </p:blipFill>
        <p:spPr>
          <a:xfrm>
            <a:off x="295991" y="3194892"/>
            <a:ext cx="9676144" cy="3142678"/>
          </a:xfrm>
          <a:prstGeom prst="rect">
            <a:avLst/>
          </a:prstGeom>
        </p:spPr>
      </p:pic>
    </p:spTree>
    <p:extLst>
      <p:ext uri="{BB962C8B-B14F-4D97-AF65-F5344CB8AC3E}">
        <p14:creationId xmlns:p14="http://schemas.microsoft.com/office/powerpoint/2010/main" val="790958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19" y="518159"/>
            <a:ext cx="8660535" cy="1347216"/>
          </a:xfrm>
        </p:spPr>
        <p:txBody>
          <a:bodyPr>
            <a:normAutofit fontScale="90000"/>
          </a:bodyPr>
          <a:lstStyle/>
          <a:p>
            <a:r>
              <a:rPr lang="en-US" dirty="0"/>
              <a:t>Second Degree Block ii</a:t>
            </a:r>
            <a:br>
              <a:rPr lang="en-US" dirty="0"/>
            </a:br>
            <a:r>
              <a:rPr lang="en-US" dirty="0"/>
              <a:t>	PR interval is the same, but 	occasionally blocked</a:t>
            </a:r>
          </a:p>
        </p:txBody>
      </p:sp>
      <p:pic>
        <p:nvPicPr>
          <p:cNvPr id="4" name="Content Placeholder 3"/>
          <p:cNvPicPr>
            <a:picLocks noGrp="1" noChangeAspect="1"/>
          </p:cNvPicPr>
          <p:nvPr>
            <p:ph idx="1"/>
          </p:nvPr>
        </p:nvPicPr>
        <p:blipFill>
          <a:blip r:embed="rId2"/>
          <a:stretch>
            <a:fillRect/>
          </a:stretch>
        </p:blipFill>
        <p:spPr>
          <a:xfrm>
            <a:off x="-106876" y="2732183"/>
            <a:ext cx="10165276" cy="3320464"/>
          </a:xfrm>
          <a:prstGeom prst="rect">
            <a:avLst/>
          </a:prstGeom>
        </p:spPr>
      </p:pic>
    </p:spTree>
    <p:extLst>
      <p:ext uri="{BB962C8B-B14F-4D97-AF65-F5344CB8AC3E}">
        <p14:creationId xmlns:p14="http://schemas.microsoft.com/office/powerpoint/2010/main" val="2619001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651" y="367380"/>
            <a:ext cx="7629403" cy="2205586"/>
          </a:xfrm>
        </p:spPr>
        <p:txBody>
          <a:bodyPr/>
          <a:lstStyle/>
          <a:p>
            <a:r>
              <a:rPr lang="en-US" dirty="0"/>
              <a:t>Third Degree Block</a:t>
            </a:r>
            <a:br>
              <a:rPr lang="en-US" dirty="0"/>
            </a:br>
            <a:r>
              <a:rPr lang="en-US" dirty="0"/>
              <a:t>	Oh Crap!</a:t>
            </a:r>
          </a:p>
        </p:txBody>
      </p:sp>
      <p:pic>
        <p:nvPicPr>
          <p:cNvPr id="4" name="Content Placeholder 3"/>
          <p:cNvPicPr>
            <a:picLocks noGrp="1" noChangeAspect="1"/>
          </p:cNvPicPr>
          <p:nvPr>
            <p:ph idx="1"/>
          </p:nvPr>
        </p:nvPicPr>
        <p:blipFill>
          <a:blip r:embed="rId2"/>
          <a:stretch>
            <a:fillRect/>
          </a:stretch>
        </p:blipFill>
        <p:spPr>
          <a:xfrm>
            <a:off x="863862" y="3236986"/>
            <a:ext cx="9020790" cy="3163813"/>
          </a:xfrm>
          <a:prstGeom prst="rect">
            <a:avLst/>
          </a:prstGeom>
        </p:spPr>
      </p:pic>
    </p:spTree>
    <p:extLst>
      <p:ext uri="{BB962C8B-B14F-4D97-AF65-F5344CB8AC3E}">
        <p14:creationId xmlns:p14="http://schemas.microsoft.com/office/powerpoint/2010/main" val="1240624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18158"/>
            <a:ext cx="8062284" cy="3718237"/>
          </a:xfrm>
        </p:spPr>
        <p:txBody>
          <a:bodyPr>
            <a:noAutofit/>
          </a:bodyPr>
          <a:lstStyle/>
          <a:p>
            <a:pPr algn="l"/>
            <a:r>
              <a:rPr lang="en-US" sz="3600" dirty="0">
                <a:solidFill>
                  <a:schemeClr val="bg2"/>
                </a:solidFill>
              </a:rPr>
              <a:t>Bundle Branch Block</a:t>
            </a:r>
            <a:br>
              <a:rPr lang="en-US" sz="1650" dirty="0"/>
            </a:br>
            <a:r>
              <a:rPr lang="en-US" sz="1650" dirty="0"/>
              <a:t>	</a:t>
            </a:r>
            <a:br>
              <a:rPr lang="en-US" sz="1650" dirty="0"/>
            </a:br>
            <a:br>
              <a:rPr lang="en-US" sz="1650" dirty="0"/>
            </a:br>
            <a:r>
              <a:rPr lang="en-US" sz="2000" b="0" dirty="0"/>
              <a:t>conduction block</a:t>
            </a:r>
            <a:br>
              <a:rPr lang="en-US" sz="2000" b="0" dirty="0"/>
            </a:br>
            <a:r>
              <a:rPr lang="en-US" sz="2000" b="0" dirty="0"/>
              <a:t>left or right bundle branch is blocked</a:t>
            </a:r>
          </a:p>
        </p:txBody>
      </p:sp>
      <p:pic>
        <p:nvPicPr>
          <p:cNvPr id="5" name="Picture 4">
            <a:extLst>
              <a:ext uri="{FF2B5EF4-FFF2-40B4-BE49-F238E27FC236}">
                <a16:creationId xmlns:a16="http://schemas.microsoft.com/office/drawing/2014/main" id="{20D1C379-F0F9-E279-4113-A115B4E01AC3}"/>
              </a:ext>
            </a:extLst>
          </p:cNvPr>
          <p:cNvPicPr>
            <a:picLocks noChangeAspect="1"/>
          </p:cNvPicPr>
          <p:nvPr/>
        </p:nvPicPr>
        <p:blipFill>
          <a:blip r:embed="rId2"/>
          <a:stretch>
            <a:fillRect/>
          </a:stretch>
        </p:blipFill>
        <p:spPr>
          <a:xfrm>
            <a:off x="95835" y="2483369"/>
            <a:ext cx="9459645" cy="5163271"/>
          </a:xfrm>
          <a:prstGeom prst="rect">
            <a:avLst/>
          </a:prstGeom>
        </p:spPr>
      </p:pic>
      <p:sp>
        <p:nvSpPr>
          <p:cNvPr id="6" name="TextBox 5">
            <a:extLst>
              <a:ext uri="{FF2B5EF4-FFF2-40B4-BE49-F238E27FC236}">
                <a16:creationId xmlns:a16="http://schemas.microsoft.com/office/drawing/2014/main" id="{D6450DF4-1F82-548C-2F60-80204E71E4B6}"/>
              </a:ext>
            </a:extLst>
          </p:cNvPr>
          <p:cNvSpPr txBox="1"/>
          <p:nvPr/>
        </p:nvSpPr>
        <p:spPr>
          <a:xfrm>
            <a:off x="3139807" y="2765234"/>
            <a:ext cx="3360145" cy="523220"/>
          </a:xfrm>
          <a:prstGeom prst="rect">
            <a:avLst/>
          </a:prstGeom>
          <a:noFill/>
        </p:spPr>
        <p:txBody>
          <a:bodyPr wrap="square" rtlCol="0">
            <a:spAutoFit/>
          </a:bodyPr>
          <a:lstStyle/>
          <a:p>
            <a:r>
              <a:rPr lang="en-US" sz="2800" dirty="0">
                <a:solidFill>
                  <a:schemeClr val="tx2"/>
                </a:solidFill>
              </a:rPr>
              <a:t>LBBB</a:t>
            </a:r>
          </a:p>
        </p:txBody>
      </p:sp>
    </p:spTree>
    <p:extLst>
      <p:ext uri="{BB962C8B-B14F-4D97-AF65-F5344CB8AC3E}">
        <p14:creationId xmlns:p14="http://schemas.microsoft.com/office/powerpoint/2010/main" val="1891220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F7F7E-3E9B-E63A-DF56-6C1D5EFD90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D87B59-7D01-9616-30F7-655D5A833C87}"/>
              </a:ext>
            </a:extLst>
          </p:cNvPr>
          <p:cNvSpPr>
            <a:spLocks noGrp="1"/>
          </p:cNvSpPr>
          <p:nvPr>
            <p:ph type="title"/>
            <p:custDataLst>
              <p:tags r:id="rId2"/>
            </p:custDataLst>
          </p:nvPr>
        </p:nvSpPr>
        <p:spPr>
          <a:xfrm>
            <a:off x="1994253" y="1453138"/>
            <a:ext cx="6064915" cy="1157712"/>
          </a:xfrm>
        </p:spPr>
        <p:txBody>
          <a:bodyPr anchor="ctr">
            <a:normAutofit/>
          </a:bodyPr>
          <a:lstStyle/>
          <a:p>
            <a:r>
              <a:rPr lang="en-US" noProof="1"/>
              <a:t>Why Teach Students?</a:t>
            </a:r>
          </a:p>
        </p:txBody>
      </p:sp>
      <p:sp>
        <p:nvSpPr>
          <p:cNvPr id="6" name="Content Placeholder 5">
            <a:extLst>
              <a:ext uri="{FF2B5EF4-FFF2-40B4-BE49-F238E27FC236}">
                <a16:creationId xmlns:a16="http://schemas.microsoft.com/office/drawing/2014/main" id="{417D599E-910D-C570-6637-2DF28F7E56BF}"/>
              </a:ext>
            </a:extLst>
          </p:cNvPr>
          <p:cNvSpPr>
            <a:spLocks noGrp="1"/>
          </p:cNvSpPr>
          <p:nvPr>
            <p:ph idx="14"/>
            <p:custDataLst>
              <p:tags r:id="rId3"/>
            </p:custDataLst>
          </p:nvPr>
        </p:nvSpPr>
        <p:spPr>
          <a:xfrm>
            <a:off x="1145548" y="2849860"/>
            <a:ext cx="9061442" cy="4248169"/>
          </a:xfrm>
        </p:spPr>
        <p:txBody>
          <a:bodyPr>
            <a:noAutofit/>
          </a:bodyPr>
          <a:lstStyle/>
          <a:p>
            <a:pPr>
              <a:buClr>
                <a:schemeClr val="accent2"/>
              </a:buClr>
            </a:pPr>
            <a:r>
              <a:rPr lang="en-US" sz="2400" noProof="1"/>
              <a:t>Mentored by Dr. Ray Conway during PA school application process</a:t>
            </a:r>
          </a:p>
          <a:p>
            <a:pPr>
              <a:buClr>
                <a:schemeClr val="accent2"/>
              </a:buClr>
            </a:pPr>
            <a:r>
              <a:rPr lang="en-US" sz="2400" noProof="1"/>
              <a:t>Belief in giving back to the profession</a:t>
            </a:r>
          </a:p>
          <a:p>
            <a:pPr>
              <a:buClr>
                <a:schemeClr val="accent2"/>
              </a:buClr>
            </a:pPr>
            <a:r>
              <a:rPr lang="en-US" sz="2400" noProof="1"/>
              <a:t>Driven by the illusion that I know enough to teach</a:t>
            </a:r>
          </a:p>
          <a:p>
            <a:pPr>
              <a:buClr>
                <a:schemeClr val="accent2"/>
              </a:buClr>
            </a:pPr>
            <a:r>
              <a:rPr lang="en-US" sz="2400" noProof="1"/>
              <a:t>Always Felt bad for lecturers</a:t>
            </a:r>
          </a:p>
          <a:p>
            <a:pPr>
              <a:buClr>
                <a:schemeClr val="accent2"/>
              </a:buClr>
            </a:pPr>
            <a:r>
              <a:rPr lang="en-US" sz="2400" noProof="1"/>
              <a:t>Cardiac Surgery Case</a:t>
            </a:r>
          </a:p>
        </p:txBody>
      </p:sp>
      <p:sp>
        <p:nvSpPr>
          <p:cNvPr id="7" name="Text Placeholder 6">
            <a:extLst>
              <a:ext uri="{FF2B5EF4-FFF2-40B4-BE49-F238E27FC236}">
                <a16:creationId xmlns:a16="http://schemas.microsoft.com/office/drawing/2014/main" id="{DD6B97F0-30AA-E70D-2907-686C34815755}"/>
              </a:ext>
            </a:extLst>
          </p:cNvPr>
          <p:cNvSpPr>
            <a:spLocks noGrp="1"/>
          </p:cNvSpPr>
          <p:nvPr>
            <p:ph type="body" sz="quarter" idx="4294967295"/>
            <p:custDataLst>
              <p:tags r:id="rId4"/>
            </p:custDataLst>
          </p:nvPr>
        </p:nvSpPr>
        <p:spPr>
          <a:xfrm rot="20384201">
            <a:off x="0" y="1698625"/>
            <a:ext cx="1509713" cy="503238"/>
          </a:xfrm>
          <a:noFill/>
          <a:ln>
            <a:noFill/>
          </a:ln>
          <a:effectLst/>
        </p:spPr>
        <p:txBody>
          <a:bodyPr vert="horz" lIns="0" tIns="37719" rIns="75438" bIns="37719" rtlCol="0" anchor="b">
            <a:noAutofit/>
          </a:bodyPr>
          <a:lstStyle/>
          <a:p>
            <a:pPr algn="ctr">
              <a:lnSpc>
                <a:spcPct val="85000"/>
              </a:lnSpc>
              <a:spcBef>
                <a:spcPct val="0"/>
              </a:spcBef>
              <a:buNone/>
            </a:pPr>
            <a:r>
              <a:rPr lang="en-US" sz="1650" b="1" cap="all" spc="-83" noProof="1">
                <a:solidFill>
                  <a:schemeClr val="bg2"/>
                </a:solidFill>
                <a:latin typeface="+mj-lt"/>
                <a:ea typeface="+mj-ea"/>
                <a:cs typeface="+mj-cs"/>
              </a:rPr>
              <a:t>Teaching</a:t>
            </a:r>
          </a:p>
        </p:txBody>
      </p:sp>
      <p:pic>
        <p:nvPicPr>
          <p:cNvPr id="13" name="Graphic 12">
            <a:extLst>
              <a:ext uri="{FF2B5EF4-FFF2-40B4-BE49-F238E27FC236}">
                <a16:creationId xmlns:a16="http://schemas.microsoft.com/office/drawing/2014/main" id="{97D65805-85CB-63A0-2012-30700DA491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1207" y="5808997"/>
            <a:ext cx="604468" cy="510266"/>
          </a:xfrm>
          <a:prstGeom prst="rect">
            <a:avLst/>
          </a:prstGeom>
        </p:spPr>
      </p:pic>
      <p:pic>
        <p:nvPicPr>
          <p:cNvPr id="15" name="Graphic 14">
            <a:extLst>
              <a:ext uri="{FF2B5EF4-FFF2-40B4-BE49-F238E27FC236}">
                <a16:creationId xmlns:a16="http://schemas.microsoft.com/office/drawing/2014/main" id="{4134DC76-0CEA-BA9E-2EDB-C135FF904C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632987" flipH="1">
            <a:off x="258564" y="2425858"/>
            <a:ext cx="1498186" cy="536521"/>
          </a:xfrm>
          <a:prstGeom prst="rect">
            <a:avLst/>
          </a:prstGeom>
        </p:spPr>
      </p:pic>
      <p:pic>
        <p:nvPicPr>
          <p:cNvPr id="16" name="Graphic 15">
            <a:extLst>
              <a:ext uri="{FF2B5EF4-FFF2-40B4-BE49-F238E27FC236}">
                <a16:creationId xmlns:a16="http://schemas.microsoft.com/office/drawing/2014/main" id="{86F1BDA9-7004-8949-2D58-4802790A32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2609" y="5333238"/>
            <a:ext cx="228753" cy="259665"/>
          </a:xfrm>
          <a:prstGeom prst="rect">
            <a:avLst/>
          </a:prstGeom>
        </p:spPr>
      </p:pic>
      <p:pic>
        <p:nvPicPr>
          <p:cNvPr id="17" name="Graphic 16">
            <a:extLst>
              <a:ext uri="{FF2B5EF4-FFF2-40B4-BE49-F238E27FC236}">
                <a16:creationId xmlns:a16="http://schemas.microsoft.com/office/drawing/2014/main" id="{020B2ADF-7AC8-2DD0-4C24-C61148F15C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8423" y="5591064"/>
            <a:ext cx="317559" cy="217933"/>
          </a:xfrm>
          <a:prstGeom prst="rect">
            <a:avLst/>
          </a:prstGeom>
        </p:spPr>
      </p:pic>
      <p:pic>
        <p:nvPicPr>
          <p:cNvPr id="19" name="Graphic 18">
            <a:extLst>
              <a:ext uri="{FF2B5EF4-FFF2-40B4-BE49-F238E27FC236}">
                <a16:creationId xmlns:a16="http://schemas.microsoft.com/office/drawing/2014/main" id="{7A5DD30C-0D70-DEF1-94FA-395F4C69D0B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195858">
            <a:off x="8872836" y="1257994"/>
            <a:ext cx="652159" cy="768435"/>
          </a:xfrm>
          <a:prstGeom prst="rect">
            <a:avLst/>
          </a:prstGeom>
        </p:spPr>
      </p:pic>
      <p:pic>
        <p:nvPicPr>
          <p:cNvPr id="20" name="Graphic 19">
            <a:extLst>
              <a:ext uri="{FF2B5EF4-FFF2-40B4-BE49-F238E27FC236}">
                <a16:creationId xmlns:a16="http://schemas.microsoft.com/office/drawing/2014/main" id="{8897BB5B-AB4A-BCC8-A267-CC7AFB93338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24810" y="5700030"/>
            <a:ext cx="726114" cy="664752"/>
          </a:xfrm>
          <a:prstGeom prst="rect">
            <a:avLst/>
          </a:prstGeom>
        </p:spPr>
      </p:pic>
    </p:spTree>
    <p:custDataLst>
      <p:tags r:id="rId1"/>
    </p:custDataLst>
    <p:extLst>
      <p:ext uri="{BB962C8B-B14F-4D97-AF65-F5344CB8AC3E}">
        <p14:creationId xmlns:p14="http://schemas.microsoft.com/office/powerpoint/2010/main" val="2881625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p:cTn id="35"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ED7F76-C8ED-9AB8-528D-4F0550DA0A82}"/>
              </a:ext>
            </a:extLst>
          </p:cNvPr>
          <p:cNvPicPr>
            <a:picLocks noChangeAspect="1"/>
          </p:cNvPicPr>
          <p:nvPr/>
        </p:nvPicPr>
        <p:blipFill>
          <a:blip r:embed="rId2"/>
          <a:stretch>
            <a:fillRect/>
          </a:stretch>
        </p:blipFill>
        <p:spPr>
          <a:xfrm>
            <a:off x="0" y="1719720"/>
            <a:ext cx="10058400" cy="5654983"/>
          </a:xfrm>
          <a:prstGeom prst="rect">
            <a:avLst/>
          </a:prstGeom>
        </p:spPr>
      </p:pic>
      <p:sp>
        <p:nvSpPr>
          <p:cNvPr id="7" name="TextBox 6">
            <a:extLst>
              <a:ext uri="{FF2B5EF4-FFF2-40B4-BE49-F238E27FC236}">
                <a16:creationId xmlns:a16="http://schemas.microsoft.com/office/drawing/2014/main" id="{9243B348-CC33-0F05-97CF-05A9C8B018E4}"/>
              </a:ext>
            </a:extLst>
          </p:cNvPr>
          <p:cNvSpPr txBox="1"/>
          <p:nvPr/>
        </p:nvSpPr>
        <p:spPr>
          <a:xfrm>
            <a:off x="2294262" y="1941589"/>
            <a:ext cx="5029200" cy="523220"/>
          </a:xfrm>
          <a:prstGeom prst="rect">
            <a:avLst/>
          </a:prstGeom>
          <a:noFill/>
        </p:spPr>
        <p:txBody>
          <a:bodyPr wrap="square">
            <a:spAutoFit/>
          </a:bodyPr>
          <a:lstStyle/>
          <a:p>
            <a:r>
              <a:rPr lang="en-US" sz="2800" dirty="0">
                <a:solidFill>
                  <a:schemeClr val="tx2"/>
                </a:solidFill>
              </a:rPr>
              <a:t>RBBB</a:t>
            </a:r>
          </a:p>
        </p:txBody>
      </p:sp>
    </p:spTree>
    <p:extLst>
      <p:ext uri="{BB962C8B-B14F-4D97-AF65-F5344CB8AC3E}">
        <p14:creationId xmlns:p14="http://schemas.microsoft.com/office/powerpoint/2010/main" val="1344654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0945" y="90142"/>
            <a:ext cx="3664844" cy="1347216"/>
          </a:xfrm>
        </p:spPr>
        <p:txBody>
          <a:bodyPr/>
          <a:lstStyle/>
          <a:p>
            <a:r>
              <a:rPr lang="en-US" dirty="0" err="1">
                <a:solidFill>
                  <a:schemeClr val="accent1"/>
                </a:solidFill>
              </a:rPr>
              <a:t>QTc</a:t>
            </a:r>
            <a:r>
              <a:rPr lang="en-US" dirty="0">
                <a:solidFill>
                  <a:schemeClr val="accent1"/>
                </a:solidFill>
              </a:rPr>
              <a:t> Interval</a:t>
            </a:r>
          </a:p>
        </p:txBody>
      </p:sp>
      <p:sp>
        <p:nvSpPr>
          <p:cNvPr id="3" name="Content Placeholder 2"/>
          <p:cNvSpPr>
            <a:spLocks noGrp="1"/>
          </p:cNvSpPr>
          <p:nvPr>
            <p:ph idx="1"/>
          </p:nvPr>
        </p:nvSpPr>
        <p:spPr>
          <a:xfrm>
            <a:off x="126216" y="1437358"/>
            <a:ext cx="7040880" cy="2034998"/>
          </a:xfrm>
        </p:spPr>
        <p:txBody>
          <a:bodyPr>
            <a:normAutofit/>
          </a:bodyPr>
          <a:lstStyle/>
          <a:p>
            <a:r>
              <a:rPr lang="en-US" sz="2400" dirty="0">
                <a:solidFill>
                  <a:schemeClr val="accent5"/>
                </a:solidFill>
              </a:rPr>
              <a:t>Long QTc greater than or equal to 500</a:t>
            </a:r>
          </a:p>
          <a:p>
            <a:endParaRPr lang="en-US" sz="2400" dirty="0">
              <a:solidFill>
                <a:schemeClr val="accent5"/>
              </a:solidFill>
            </a:endParaRPr>
          </a:p>
        </p:txBody>
      </p:sp>
      <p:pic>
        <p:nvPicPr>
          <p:cNvPr id="4" name="Picture 3"/>
          <p:cNvPicPr>
            <a:picLocks noChangeAspect="1"/>
          </p:cNvPicPr>
          <p:nvPr/>
        </p:nvPicPr>
        <p:blipFill>
          <a:blip r:embed="rId2"/>
          <a:stretch>
            <a:fillRect/>
          </a:stretch>
        </p:blipFill>
        <p:spPr>
          <a:xfrm>
            <a:off x="1136750" y="3007604"/>
            <a:ext cx="8795434" cy="4552269"/>
          </a:xfrm>
          <a:prstGeom prst="rect">
            <a:avLst/>
          </a:prstGeom>
        </p:spPr>
      </p:pic>
    </p:spTree>
    <p:extLst>
      <p:ext uri="{BB962C8B-B14F-4D97-AF65-F5344CB8AC3E}">
        <p14:creationId xmlns:p14="http://schemas.microsoft.com/office/powerpoint/2010/main" val="4193309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18159"/>
            <a:ext cx="3664844" cy="863169"/>
          </a:xfrm>
        </p:spPr>
        <p:txBody>
          <a:bodyPr>
            <a:normAutofit fontScale="90000"/>
          </a:bodyPr>
          <a:lstStyle/>
          <a:p>
            <a:r>
              <a:rPr lang="en-US" dirty="0"/>
              <a:t>Ectopy</a:t>
            </a:r>
            <a:br>
              <a:rPr lang="fr-FR" sz="1650" dirty="0"/>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78715"/>
            <a:ext cx="7205031" cy="2532971"/>
          </a:xfrm>
        </p:spPr>
      </p:pic>
      <p:pic>
        <p:nvPicPr>
          <p:cNvPr id="6" name="Picture 5"/>
          <p:cNvPicPr>
            <a:picLocks noChangeAspect="1"/>
          </p:cNvPicPr>
          <p:nvPr/>
        </p:nvPicPr>
        <p:blipFill>
          <a:blip r:embed="rId3"/>
          <a:stretch>
            <a:fillRect/>
          </a:stretch>
        </p:blipFill>
        <p:spPr>
          <a:xfrm>
            <a:off x="2335342" y="4109762"/>
            <a:ext cx="7863490" cy="2368156"/>
          </a:xfrm>
          <a:prstGeom prst="rect">
            <a:avLst/>
          </a:prstGeom>
        </p:spPr>
      </p:pic>
      <p:sp>
        <p:nvSpPr>
          <p:cNvPr id="4" name="TextBox 3">
            <a:extLst>
              <a:ext uri="{FF2B5EF4-FFF2-40B4-BE49-F238E27FC236}">
                <a16:creationId xmlns:a16="http://schemas.microsoft.com/office/drawing/2014/main" id="{E754D371-AC52-F347-7732-CAB5A168A679}"/>
              </a:ext>
            </a:extLst>
          </p:cNvPr>
          <p:cNvSpPr txBox="1"/>
          <p:nvPr/>
        </p:nvSpPr>
        <p:spPr>
          <a:xfrm>
            <a:off x="5629883" y="349642"/>
            <a:ext cx="3448455" cy="830997"/>
          </a:xfrm>
          <a:prstGeom prst="rect">
            <a:avLst/>
          </a:prstGeom>
          <a:noFill/>
        </p:spPr>
        <p:txBody>
          <a:bodyPr wrap="square">
            <a:spAutoFit/>
          </a:bodyPr>
          <a:lstStyle/>
          <a:p>
            <a:r>
              <a:rPr lang="fr-FR" sz="2400" dirty="0" err="1"/>
              <a:t>Premature</a:t>
            </a:r>
            <a:r>
              <a:rPr lang="fr-FR" sz="2400" dirty="0"/>
              <a:t> atrial contractions (PAC) </a:t>
            </a:r>
            <a:endParaRPr lang="en-US" sz="2400" dirty="0"/>
          </a:p>
        </p:txBody>
      </p:sp>
      <p:sp>
        <p:nvSpPr>
          <p:cNvPr id="8" name="TextBox 7">
            <a:extLst>
              <a:ext uri="{FF2B5EF4-FFF2-40B4-BE49-F238E27FC236}">
                <a16:creationId xmlns:a16="http://schemas.microsoft.com/office/drawing/2014/main" id="{6F5BF7ED-918B-B291-01D4-A79097DE592F}"/>
              </a:ext>
            </a:extLst>
          </p:cNvPr>
          <p:cNvSpPr txBox="1"/>
          <p:nvPr/>
        </p:nvSpPr>
        <p:spPr>
          <a:xfrm>
            <a:off x="132540" y="6393685"/>
            <a:ext cx="3388873" cy="1200329"/>
          </a:xfrm>
          <a:prstGeom prst="rect">
            <a:avLst/>
          </a:prstGeom>
          <a:noFill/>
        </p:spPr>
        <p:txBody>
          <a:bodyPr wrap="square">
            <a:spAutoFit/>
          </a:bodyPr>
          <a:lstStyle/>
          <a:p>
            <a:r>
              <a:rPr lang="fr-FR" sz="2400" dirty="0" err="1"/>
              <a:t>Premature</a:t>
            </a:r>
            <a:r>
              <a:rPr lang="fr-FR" sz="2400" dirty="0"/>
              <a:t> </a:t>
            </a:r>
            <a:r>
              <a:rPr lang="fr-FR" sz="2400" dirty="0" err="1"/>
              <a:t>ventricular</a:t>
            </a:r>
            <a:r>
              <a:rPr lang="fr-FR" sz="2400" dirty="0"/>
              <a:t> contractions (PVC)</a:t>
            </a:r>
            <a:endParaRPr lang="en-US" sz="2400" dirty="0"/>
          </a:p>
        </p:txBody>
      </p:sp>
    </p:spTree>
    <p:extLst>
      <p:ext uri="{BB962C8B-B14F-4D97-AF65-F5344CB8AC3E}">
        <p14:creationId xmlns:p14="http://schemas.microsoft.com/office/powerpoint/2010/main" val="255637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Qrs</a:t>
            </a:r>
            <a:r>
              <a:rPr lang="en-US" dirty="0"/>
              <a:t> axis</a:t>
            </a:r>
          </a:p>
        </p:txBody>
      </p:sp>
      <p:pic>
        <p:nvPicPr>
          <p:cNvPr id="4" name="Content Placeholder 3"/>
          <p:cNvPicPr>
            <a:picLocks noGrp="1" noChangeAspect="1"/>
          </p:cNvPicPr>
          <p:nvPr>
            <p:ph idx="1"/>
          </p:nvPr>
        </p:nvPicPr>
        <p:blipFill>
          <a:blip r:embed="rId2"/>
          <a:stretch>
            <a:fillRect/>
          </a:stretch>
        </p:blipFill>
        <p:spPr>
          <a:xfrm>
            <a:off x="2113949" y="1623060"/>
            <a:ext cx="6308972" cy="4772876"/>
          </a:xfrm>
          <a:prstGeom prst="rect">
            <a:avLst/>
          </a:prstGeom>
        </p:spPr>
      </p:pic>
    </p:spTree>
    <p:extLst>
      <p:ext uri="{BB962C8B-B14F-4D97-AF65-F5344CB8AC3E}">
        <p14:creationId xmlns:p14="http://schemas.microsoft.com/office/powerpoint/2010/main" val="705261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C433F-7202-C17B-5639-DADED97EAA57}"/>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B2172FA-963D-5857-4849-D272396B38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900" y="2423375"/>
            <a:ext cx="10427407" cy="3875519"/>
          </a:xfrm>
        </p:spPr>
      </p:pic>
      <p:sp>
        <p:nvSpPr>
          <p:cNvPr id="5" name="Title 4">
            <a:extLst>
              <a:ext uri="{FF2B5EF4-FFF2-40B4-BE49-F238E27FC236}">
                <a16:creationId xmlns:a16="http://schemas.microsoft.com/office/drawing/2014/main" id="{3195D47A-25E1-016E-B016-CA878FE73EE7}"/>
              </a:ext>
            </a:extLst>
          </p:cNvPr>
          <p:cNvSpPr>
            <a:spLocks noGrp="1"/>
          </p:cNvSpPr>
          <p:nvPr>
            <p:ph type="title"/>
          </p:nvPr>
        </p:nvSpPr>
        <p:spPr/>
        <p:txBody>
          <a:bodyPr/>
          <a:lstStyle/>
          <a:p>
            <a:r>
              <a:rPr lang="en-US" dirty="0"/>
              <a:t>Let’s Look Again!</a:t>
            </a:r>
          </a:p>
        </p:txBody>
      </p:sp>
    </p:spTree>
    <p:extLst>
      <p:ext uri="{BB962C8B-B14F-4D97-AF65-F5344CB8AC3E}">
        <p14:creationId xmlns:p14="http://schemas.microsoft.com/office/powerpoint/2010/main" val="1001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3527D-50EE-698F-3852-FD2E533D50EE}"/>
              </a:ext>
            </a:extLst>
          </p:cNvPr>
          <p:cNvSpPr>
            <a:spLocks noGrp="1"/>
          </p:cNvSpPr>
          <p:nvPr>
            <p:ph type="title"/>
          </p:nvPr>
        </p:nvSpPr>
        <p:spPr/>
        <p:txBody>
          <a:bodyPr/>
          <a:lstStyle/>
          <a:p>
            <a:r>
              <a:rPr lang="en-US" dirty="0"/>
              <a:t>Sinus?</a:t>
            </a:r>
          </a:p>
        </p:txBody>
      </p:sp>
      <p:pic>
        <p:nvPicPr>
          <p:cNvPr id="4" name="Content Placeholder 3">
            <a:extLst>
              <a:ext uri="{FF2B5EF4-FFF2-40B4-BE49-F238E27FC236}">
                <a16:creationId xmlns:a16="http://schemas.microsoft.com/office/drawing/2014/main" id="{78379AB0-472F-4F7B-599E-E0B13922FF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963537"/>
            <a:ext cx="10127187" cy="3763936"/>
          </a:xfrm>
        </p:spPr>
      </p:pic>
    </p:spTree>
    <p:extLst>
      <p:ext uri="{BB962C8B-B14F-4D97-AF65-F5344CB8AC3E}">
        <p14:creationId xmlns:p14="http://schemas.microsoft.com/office/powerpoint/2010/main" val="447146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C4D36-ED3F-C471-6C7A-4DE42C93EBDC}"/>
              </a:ext>
            </a:extLst>
          </p:cNvPr>
          <p:cNvSpPr>
            <a:spLocks noGrp="1"/>
          </p:cNvSpPr>
          <p:nvPr>
            <p:ph type="title"/>
          </p:nvPr>
        </p:nvSpPr>
        <p:spPr/>
        <p:txBody>
          <a:bodyPr/>
          <a:lstStyle/>
          <a:p>
            <a:r>
              <a:rPr lang="en-US" dirty="0"/>
              <a:t>Heart Rate?</a:t>
            </a:r>
          </a:p>
        </p:txBody>
      </p:sp>
      <p:pic>
        <p:nvPicPr>
          <p:cNvPr id="4" name="Content Placeholder 3">
            <a:extLst>
              <a:ext uri="{FF2B5EF4-FFF2-40B4-BE49-F238E27FC236}">
                <a16:creationId xmlns:a16="http://schemas.microsoft.com/office/drawing/2014/main" id="{81A50670-DFEA-8B69-C800-A0C5DA5AE1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900" y="2423375"/>
            <a:ext cx="10427407" cy="3875519"/>
          </a:xfrm>
        </p:spPr>
      </p:pic>
    </p:spTree>
    <p:extLst>
      <p:ext uri="{BB962C8B-B14F-4D97-AF65-F5344CB8AC3E}">
        <p14:creationId xmlns:p14="http://schemas.microsoft.com/office/powerpoint/2010/main" val="1345321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D149A-AEAC-4AB9-4F6D-4C6C514E185B}"/>
              </a:ext>
            </a:extLst>
          </p:cNvPr>
          <p:cNvSpPr>
            <a:spLocks noGrp="1"/>
          </p:cNvSpPr>
          <p:nvPr>
            <p:ph type="title"/>
          </p:nvPr>
        </p:nvSpPr>
        <p:spPr/>
        <p:txBody>
          <a:bodyPr/>
          <a:lstStyle/>
          <a:p>
            <a:r>
              <a:rPr lang="en-US" dirty="0"/>
              <a:t>ST Changes?</a:t>
            </a:r>
          </a:p>
        </p:txBody>
      </p:sp>
      <p:pic>
        <p:nvPicPr>
          <p:cNvPr id="4" name="Content Placeholder 3">
            <a:extLst>
              <a:ext uri="{FF2B5EF4-FFF2-40B4-BE49-F238E27FC236}">
                <a16:creationId xmlns:a16="http://schemas.microsoft.com/office/drawing/2014/main" id="{CC14DA54-6552-88EE-587B-0C8869B823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900" y="2423375"/>
            <a:ext cx="10427407" cy="3875519"/>
          </a:xfrm>
        </p:spPr>
      </p:pic>
    </p:spTree>
    <p:extLst>
      <p:ext uri="{BB962C8B-B14F-4D97-AF65-F5344CB8AC3E}">
        <p14:creationId xmlns:p14="http://schemas.microsoft.com/office/powerpoint/2010/main" val="1760077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2816-BEE5-AF4C-1D32-F6CADAD93F7F}"/>
              </a:ext>
            </a:extLst>
          </p:cNvPr>
          <p:cNvSpPr>
            <a:spLocks noGrp="1"/>
          </p:cNvSpPr>
          <p:nvPr>
            <p:ph type="title"/>
          </p:nvPr>
        </p:nvSpPr>
        <p:spPr/>
        <p:txBody>
          <a:bodyPr/>
          <a:lstStyle/>
          <a:p>
            <a:r>
              <a:rPr lang="en-US" dirty="0"/>
              <a:t>T wave inversion</a:t>
            </a:r>
          </a:p>
        </p:txBody>
      </p:sp>
      <p:pic>
        <p:nvPicPr>
          <p:cNvPr id="4" name="Content Placeholder 3">
            <a:extLst>
              <a:ext uri="{FF2B5EF4-FFF2-40B4-BE49-F238E27FC236}">
                <a16:creationId xmlns:a16="http://schemas.microsoft.com/office/drawing/2014/main" id="{B03B3EEC-A0C1-2059-0B63-088FC329AF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900" y="2423375"/>
            <a:ext cx="10427407" cy="3875519"/>
          </a:xfrm>
        </p:spPr>
      </p:pic>
    </p:spTree>
    <p:extLst>
      <p:ext uri="{BB962C8B-B14F-4D97-AF65-F5344CB8AC3E}">
        <p14:creationId xmlns:p14="http://schemas.microsoft.com/office/powerpoint/2010/main" val="3910582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34E7-BD21-F35A-5DCB-E3D10C404CB5}"/>
              </a:ext>
            </a:extLst>
          </p:cNvPr>
          <p:cNvSpPr>
            <a:spLocks noGrp="1"/>
          </p:cNvSpPr>
          <p:nvPr>
            <p:ph type="title"/>
          </p:nvPr>
        </p:nvSpPr>
        <p:spPr>
          <a:xfrm>
            <a:off x="502920" y="518159"/>
            <a:ext cx="5622458" cy="1347216"/>
          </a:xfrm>
        </p:spPr>
        <p:txBody>
          <a:bodyPr/>
          <a:lstStyle/>
          <a:p>
            <a:r>
              <a:rPr lang="en-US" dirty="0"/>
              <a:t>R-Wave</a:t>
            </a:r>
            <a:br>
              <a:rPr lang="en-US" dirty="0"/>
            </a:br>
            <a:r>
              <a:rPr lang="en-US" dirty="0"/>
              <a:t>Progression</a:t>
            </a:r>
          </a:p>
        </p:txBody>
      </p:sp>
      <p:pic>
        <p:nvPicPr>
          <p:cNvPr id="4" name="Content Placeholder 3">
            <a:extLst>
              <a:ext uri="{FF2B5EF4-FFF2-40B4-BE49-F238E27FC236}">
                <a16:creationId xmlns:a16="http://schemas.microsoft.com/office/drawing/2014/main" id="{773279A1-ADDB-9FB9-404C-870F0487B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900" y="2423375"/>
            <a:ext cx="10427407" cy="3875519"/>
          </a:xfrm>
          <a:prstGeom prst="rect">
            <a:avLst/>
          </a:prstGeom>
        </p:spPr>
      </p:pic>
    </p:spTree>
    <p:extLst>
      <p:ext uri="{BB962C8B-B14F-4D97-AF65-F5344CB8AC3E}">
        <p14:creationId xmlns:p14="http://schemas.microsoft.com/office/powerpoint/2010/main" val="3774900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F7F7E-3E9B-E63A-DF56-6C1D5EFD90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D87B59-7D01-9616-30F7-655D5A833C87}"/>
              </a:ext>
            </a:extLst>
          </p:cNvPr>
          <p:cNvSpPr>
            <a:spLocks noGrp="1"/>
          </p:cNvSpPr>
          <p:nvPr>
            <p:ph type="title"/>
            <p:custDataLst>
              <p:tags r:id="rId2"/>
            </p:custDataLst>
          </p:nvPr>
        </p:nvSpPr>
        <p:spPr>
          <a:xfrm>
            <a:off x="1994253" y="1453138"/>
            <a:ext cx="6064915" cy="1157712"/>
          </a:xfrm>
        </p:spPr>
        <p:txBody>
          <a:bodyPr anchor="ctr">
            <a:normAutofit/>
          </a:bodyPr>
          <a:lstStyle/>
          <a:p>
            <a:r>
              <a:rPr lang="en-US" noProof="1"/>
              <a:t>Introduction to Emergent Care</a:t>
            </a:r>
          </a:p>
        </p:txBody>
      </p:sp>
      <p:sp>
        <p:nvSpPr>
          <p:cNvPr id="6" name="Content Placeholder 5">
            <a:extLst>
              <a:ext uri="{FF2B5EF4-FFF2-40B4-BE49-F238E27FC236}">
                <a16:creationId xmlns:a16="http://schemas.microsoft.com/office/drawing/2014/main" id="{417D599E-910D-C570-6637-2DF28F7E56BF}"/>
              </a:ext>
            </a:extLst>
          </p:cNvPr>
          <p:cNvSpPr>
            <a:spLocks noGrp="1"/>
          </p:cNvSpPr>
          <p:nvPr>
            <p:ph idx="14"/>
            <p:custDataLst>
              <p:tags r:id="rId3"/>
            </p:custDataLst>
          </p:nvPr>
        </p:nvSpPr>
        <p:spPr>
          <a:xfrm>
            <a:off x="1994253" y="2849861"/>
            <a:ext cx="6064916" cy="2923505"/>
          </a:xfrm>
        </p:spPr>
        <p:txBody>
          <a:bodyPr>
            <a:normAutofit lnSpcReduction="10000"/>
          </a:bodyPr>
          <a:lstStyle/>
          <a:p>
            <a:pPr>
              <a:buClr>
                <a:schemeClr val="accent2"/>
              </a:buClr>
            </a:pPr>
            <a:r>
              <a:rPr lang="en-US" noProof="1"/>
              <a:t>Cardiac and Pulmonary critical conditions require immediate recognition and intervention</a:t>
            </a:r>
          </a:p>
          <a:p>
            <a:pPr>
              <a:buClr>
                <a:schemeClr val="accent2"/>
              </a:buClr>
            </a:pPr>
            <a:r>
              <a:rPr lang="en-US" noProof="1"/>
              <a:t>Rapid and effective response is essential to manage life-threatening situations</a:t>
            </a:r>
          </a:p>
          <a:p>
            <a:pPr>
              <a:buClr>
                <a:schemeClr val="accent2"/>
              </a:buClr>
            </a:pPr>
            <a:r>
              <a:rPr lang="en-US" noProof="1"/>
              <a:t>Preparedness in clinic settings is crucial for patient survival and recovery</a:t>
            </a:r>
          </a:p>
          <a:p>
            <a:pPr>
              <a:buClr>
                <a:schemeClr val="accent2"/>
              </a:buClr>
            </a:pPr>
            <a:r>
              <a:rPr lang="en-US" noProof="1"/>
              <a:t>Building Confidence</a:t>
            </a:r>
          </a:p>
        </p:txBody>
      </p:sp>
      <p:sp>
        <p:nvSpPr>
          <p:cNvPr id="7" name="Text Placeholder 6">
            <a:extLst>
              <a:ext uri="{FF2B5EF4-FFF2-40B4-BE49-F238E27FC236}">
                <a16:creationId xmlns:a16="http://schemas.microsoft.com/office/drawing/2014/main" id="{DD6B97F0-30AA-E70D-2907-686C34815755}"/>
              </a:ext>
            </a:extLst>
          </p:cNvPr>
          <p:cNvSpPr>
            <a:spLocks noGrp="1"/>
          </p:cNvSpPr>
          <p:nvPr>
            <p:ph type="body" sz="quarter" idx="4294967295"/>
            <p:custDataLst>
              <p:tags r:id="rId4"/>
            </p:custDataLst>
          </p:nvPr>
        </p:nvSpPr>
        <p:spPr>
          <a:xfrm rot="20384201">
            <a:off x="261319" y="1636876"/>
            <a:ext cx="1869230" cy="502920"/>
          </a:xfrm>
          <a:noFill/>
          <a:ln>
            <a:noFill/>
          </a:ln>
          <a:effectLst/>
        </p:spPr>
        <p:txBody>
          <a:bodyPr vert="horz" lIns="0" tIns="37719" rIns="75438" bIns="37719" rtlCol="0" anchor="b">
            <a:noAutofit/>
          </a:bodyPr>
          <a:lstStyle/>
          <a:p>
            <a:pPr algn="ctr">
              <a:lnSpc>
                <a:spcPct val="85000"/>
              </a:lnSpc>
              <a:spcBef>
                <a:spcPct val="0"/>
              </a:spcBef>
              <a:buNone/>
            </a:pPr>
            <a:r>
              <a:rPr lang="en-US" sz="1650" b="1" cap="all" spc="-83" noProof="1">
                <a:solidFill>
                  <a:schemeClr val="bg2"/>
                </a:solidFill>
                <a:latin typeface="+mj-lt"/>
                <a:ea typeface="+mj-ea"/>
                <a:cs typeface="+mj-cs"/>
              </a:rPr>
              <a:t>Introduction</a:t>
            </a:r>
          </a:p>
        </p:txBody>
      </p:sp>
      <p:pic>
        <p:nvPicPr>
          <p:cNvPr id="13" name="Graphic 12">
            <a:extLst>
              <a:ext uri="{FF2B5EF4-FFF2-40B4-BE49-F238E27FC236}">
                <a16:creationId xmlns:a16="http://schemas.microsoft.com/office/drawing/2014/main" id="{97D65805-85CB-63A0-2012-30700DA491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1207" y="5808997"/>
            <a:ext cx="604468" cy="510266"/>
          </a:xfrm>
          <a:prstGeom prst="rect">
            <a:avLst/>
          </a:prstGeom>
        </p:spPr>
      </p:pic>
      <p:pic>
        <p:nvPicPr>
          <p:cNvPr id="15" name="Graphic 14">
            <a:extLst>
              <a:ext uri="{FF2B5EF4-FFF2-40B4-BE49-F238E27FC236}">
                <a16:creationId xmlns:a16="http://schemas.microsoft.com/office/drawing/2014/main" id="{4134DC76-0CEA-BA9E-2EDB-C135FF904C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632987" flipH="1">
            <a:off x="258564" y="2425858"/>
            <a:ext cx="1498186" cy="536521"/>
          </a:xfrm>
          <a:prstGeom prst="rect">
            <a:avLst/>
          </a:prstGeom>
        </p:spPr>
      </p:pic>
      <p:pic>
        <p:nvPicPr>
          <p:cNvPr id="16" name="Graphic 15">
            <a:extLst>
              <a:ext uri="{FF2B5EF4-FFF2-40B4-BE49-F238E27FC236}">
                <a16:creationId xmlns:a16="http://schemas.microsoft.com/office/drawing/2014/main" id="{86F1BDA9-7004-8949-2D58-4802790A32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2609" y="5333238"/>
            <a:ext cx="228753" cy="259665"/>
          </a:xfrm>
          <a:prstGeom prst="rect">
            <a:avLst/>
          </a:prstGeom>
        </p:spPr>
      </p:pic>
      <p:pic>
        <p:nvPicPr>
          <p:cNvPr id="17" name="Graphic 16">
            <a:extLst>
              <a:ext uri="{FF2B5EF4-FFF2-40B4-BE49-F238E27FC236}">
                <a16:creationId xmlns:a16="http://schemas.microsoft.com/office/drawing/2014/main" id="{020B2ADF-7AC8-2DD0-4C24-C61148F15C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8423" y="5591064"/>
            <a:ext cx="317559" cy="217933"/>
          </a:xfrm>
          <a:prstGeom prst="rect">
            <a:avLst/>
          </a:prstGeom>
        </p:spPr>
      </p:pic>
      <p:pic>
        <p:nvPicPr>
          <p:cNvPr id="19" name="Graphic 18">
            <a:extLst>
              <a:ext uri="{FF2B5EF4-FFF2-40B4-BE49-F238E27FC236}">
                <a16:creationId xmlns:a16="http://schemas.microsoft.com/office/drawing/2014/main" id="{7A5DD30C-0D70-DEF1-94FA-395F4C69D0B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195858">
            <a:off x="8872836" y="1257994"/>
            <a:ext cx="652159" cy="768435"/>
          </a:xfrm>
          <a:prstGeom prst="rect">
            <a:avLst/>
          </a:prstGeom>
        </p:spPr>
      </p:pic>
      <p:pic>
        <p:nvPicPr>
          <p:cNvPr id="20" name="Graphic 19">
            <a:extLst>
              <a:ext uri="{FF2B5EF4-FFF2-40B4-BE49-F238E27FC236}">
                <a16:creationId xmlns:a16="http://schemas.microsoft.com/office/drawing/2014/main" id="{8897BB5B-AB4A-BCC8-A267-CC7AFB93338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24810" y="5700030"/>
            <a:ext cx="726114" cy="664752"/>
          </a:xfrm>
          <a:prstGeom prst="rect">
            <a:avLst/>
          </a:prstGeom>
        </p:spPr>
      </p:pic>
    </p:spTree>
    <p:custDataLst>
      <p:tags r:id="rId1"/>
    </p:custDataLst>
    <p:extLst>
      <p:ext uri="{BB962C8B-B14F-4D97-AF65-F5344CB8AC3E}">
        <p14:creationId xmlns:p14="http://schemas.microsoft.com/office/powerpoint/2010/main" val="2881625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1000"/>
                                        <p:tgtEl>
                                          <p:spTgt spid="6">
                                            <p:txEl>
                                              <p:pRg st="3" end="3"/>
                                            </p:txEl>
                                          </p:spTgt>
                                        </p:tgtEl>
                                      </p:cBhvr>
                                    </p:animEffect>
                                    <p:anim calcmode="lin" valueType="num">
                                      <p:cBhvr>
                                        <p:cTn id="2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D8FA7-3495-0B8D-411F-718AA6D757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243F0D-0807-B191-E2A3-8F862EA1C7BC}"/>
              </a:ext>
            </a:extLst>
          </p:cNvPr>
          <p:cNvSpPr>
            <a:spLocks noGrp="1"/>
          </p:cNvSpPr>
          <p:nvPr>
            <p:ph type="title"/>
          </p:nvPr>
        </p:nvSpPr>
        <p:spPr>
          <a:xfrm>
            <a:off x="502920" y="518159"/>
            <a:ext cx="5622458" cy="1347216"/>
          </a:xfrm>
        </p:spPr>
        <p:txBody>
          <a:bodyPr/>
          <a:lstStyle/>
          <a:p>
            <a:r>
              <a:rPr lang="en-US" dirty="0"/>
              <a:t>Blocks?</a:t>
            </a:r>
          </a:p>
        </p:txBody>
      </p:sp>
      <p:pic>
        <p:nvPicPr>
          <p:cNvPr id="4" name="Content Placeholder 3">
            <a:extLst>
              <a:ext uri="{FF2B5EF4-FFF2-40B4-BE49-F238E27FC236}">
                <a16:creationId xmlns:a16="http://schemas.microsoft.com/office/drawing/2014/main" id="{82E95601-1DA8-5D18-EC3F-5D3EB9D7E4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900" y="2423375"/>
            <a:ext cx="10427407" cy="3875519"/>
          </a:xfrm>
          <a:prstGeom prst="rect">
            <a:avLst/>
          </a:prstGeom>
        </p:spPr>
      </p:pic>
    </p:spTree>
    <p:extLst>
      <p:ext uri="{BB962C8B-B14F-4D97-AF65-F5344CB8AC3E}">
        <p14:creationId xmlns:p14="http://schemas.microsoft.com/office/powerpoint/2010/main" val="1550461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0D95F-197C-50FB-F925-770D307DE6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9CEEB6-B50A-AF23-C876-BE81A44CCF38}"/>
              </a:ext>
            </a:extLst>
          </p:cNvPr>
          <p:cNvSpPr>
            <a:spLocks noGrp="1"/>
          </p:cNvSpPr>
          <p:nvPr>
            <p:ph type="title"/>
          </p:nvPr>
        </p:nvSpPr>
        <p:spPr>
          <a:xfrm>
            <a:off x="502920" y="518159"/>
            <a:ext cx="5622458" cy="1347216"/>
          </a:xfrm>
        </p:spPr>
        <p:txBody>
          <a:bodyPr/>
          <a:lstStyle/>
          <a:p>
            <a:r>
              <a:rPr lang="en-US" dirty="0"/>
              <a:t>Ectopy?</a:t>
            </a:r>
          </a:p>
        </p:txBody>
      </p:sp>
      <p:pic>
        <p:nvPicPr>
          <p:cNvPr id="4" name="Content Placeholder 3">
            <a:extLst>
              <a:ext uri="{FF2B5EF4-FFF2-40B4-BE49-F238E27FC236}">
                <a16:creationId xmlns:a16="http://schemas.microsoft.com/office/drawing/2014/main" id="{8BB35EF0-F309-6B00-E735-BC41F0A93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900" y="2423375"/>
            <a:ext cx="10427407" cy="3875519"/>
          </a:xfrm>
          <a:prstGeom prst="rect">
            <a:avLst/>
          </a:prstGeom>
        </p:spPr>
      </p:pic>
    </p:spTree>
    <p:extLst>
      <p:ext uri="{BB962C8B-B14F-4D97-AF65-F5344CB8AC3E}">
        <p14:creationId xmlns:p14="http://schemas.microsoft.com/office/powerpoint/2010/main" val="3342170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F6997-9E0B-9341-67A0-FF8F9B17E7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E55F73-2AE3-71C2-1D84-1EA69B9CE69B}"/>
              </a:ext>
            </a:extLst>
          </p:cNvPr>
          <p:cNvSpPr>
            <a:spLocks noGrp="1"/>
          </p:cNvSpPr>
          <p:nvPr>
            <p:ph type="title"/>
          </p:nvPr>
        </p:nvSpPr>
        <p:spPr>
          <a:xfrm>
            <a:off x="502920" y="518159"/>
            <a:ext cx="5622458" cy="1347216"/>
          </a:xfrm>
        </p:spPr>
        <p:txBody>
          <a:bodyPr/>
          <a:lstStyle/>
          <a:p>
            <a:r>
              <a:rPr lang="en-US" dirty="0"/>
              <a:t>QTC Interval?</a:t>
            </a:r>
          </a:p>
        </p:txBody>
      </p:sp>
      <p:pic>
        <p:nvPicPr>
          <p:cNvPr id="4" name="Content Placeholder 3">
            <a:extLst>
              <a:ext uri="{FF2B5EF4-FFF2-40B4-BE49-F238E27FC236}">
                <a16:creationId xmlns:a16="http://schemas.microsoft.com/office/drawing/2014/main" id="{2A0753C6-70FA-9C7C-F446-335459662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900" y="2423375"/>
            <a:ext cx="10427407" cy="3875519"/>
          </a:xfrm>
          <a:prstGeom prst="rect">
            <a:avLst/>
          </a:prstGeom>
        </p:spPr>
      </p:pic>
    </p:spTree>
    <p:extLst>
      <p:ext uri="{BB962C8B-B14F-4D97-AF65-F5344CB8AC3E}">
        <p14:creationId xmlns:p14="http://schemas.microsoft.com/office/powerpoint/2010/main" val="1174682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FE089-8789-B67C-B8A1-1391C91761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EDC90A-ADEE-B051-24F5-20D19A843490}"/>
              </a:ext>
            </a:extLst>
          </p:cNvPr>
          <p:cNvSpPr>
            <a:spLocks noGrp="1"/>
          </p:cNvSpPr>
          <p:nvPr>
            <p:ph type="title"/>
          </p:nvPr>
        </p:nvSpPr>
        <p:spPr>
          <a:xfrm>
            <a:off x="502920" y="518159"/>
            <a:ext cx="5622458" cy="1347216"/>
          </a:xfrm>
        </p:spPr>
        <p:txBody>
          <a:bodyPr/>
          <a:lstStyle/>
          <a:p>
            <a:r>
              <a:rPr lang="en-US" dirty="0"/>
              <a:t>Axis? (+75)</a:t>
            </a:r>
          </a:p>
        </p:txBody>
      </p:sp>
      <p:pic>
        <p:nvPicPr>
          <p:cNvPr id="4" name="Content Placeholder 3">
            <a:extLst>
              <a:ext uri="{FF2B5EF4-FFF2-40B4-BE49-F238E27FC236}">
                <a16:creationId xmlns:a16="http://schemas.microsoft.com/office/drawing/2014/main" id="{DEFEE92C-BBE7-8FC6-2E92-7E39F8EC2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900" y="2423375"/>
            <a:ext cx="10427407" cy="3875519"/>
          </a:xfrm>
          <a:prstGeom prst="rect">
            <a:avLst/>
          </a:prstGeom>
        </p:spPr>
      </p:pic>
    </p:spTree>
    <p:extLst>
      <p:ext uri="{BB962C8B-B14F-4D97-AF65-F5344CB8AC3E}">
        <p14:creationId xmlns:p14="http://schemas.microsoft.com/office/powerpoint/2010/main" val="3304256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F6E16-999F-6B83-BEE7-592862BA9BEA}"/>
              </a:ext>
            </a:extLst>
          </p:cNvPr>
          <p:cNvSpPr>
            <a:spLocks noGrp="1"/>
          </p:cNvSpPr>
          <p:nvPr>
            <p:ph idx="1"/>
          </p:nvPr>
        </p:nvSpPr>
        <p:spPr>
          <a:xfrm>
            <a:off x="187288" y="1210753"/>
            <a:ext cx="9368194" cy="5586654"/>
          </a:xfrm>
        </p:spPr>
        <p:txBody>
          <a:bodyPr>
            <a:normAutofit/>
          </a:bodyPr>
          <a:lstStyle/>
          <a:p>
            <a:pPr marL="11113" indent="0">
              <a:buNone/>
            </a:pPr>
            <a:r>
              <a:rPr lang="en-US" sz="2800" dirty="0"/>
              <a:t>	Normal sinus rhythm. </a:t>
            </a:r>
            <a:br>
              <a:rPr lang="en-US" sz="2800" dirty="0"/>
            </a:br>
            <a:r>
              <a:rPr lang="en-US" sz="2800" dirty="0"/>
              <a:t>	Heart rate 69</a:t>
            </a:r>
            <a:br>
              <a:rPr lang="en-US" sz="2800" dirty="0"/>
            </a:br>
            <a:r>
              <a:rPr lang="en-US" sz="2800" dirty="0"/>
              <a:t>	No ST elevation or depression. </a:t>
            </a:r>
            <a:br>
              <a:rPr lang="en-US" sz="2800" dirty="0"/>
            </a:br>
            <a:r>
              <a:rPr lang="en-US" sz="2800" dirty="0"/>
              <a:t>	No T-wave inversion. </a:t>
            </a:r>
            <a:br>
              <a:rPr lang="en-US" sz="2800" dirty="0"/>
            </a:br>
            <a:r>
              <a:rPr lang="en-US" sz="2800" dirty="0"/>
              <a:t>	Normal R Wave progression </a:t>
            </a:r>
            <a:br>
              <a:rPr lang="en-US" sz="2800" dirty="0"/>
            </a:br>
            <a:r>
              <a:rPr lang="en-US" sz="2800" dirty="0"/>
              <a:t>	No Idioventricular block</a:t>
            </a:r>
            <a:br>
              <a:rPr lang="en-US" sz="2800" dirty="0"/>
            </a:br>
            <a:r>
              <a:rPr lang="en-US" sz="2800" dirty="0"/>
              <a:t>	No ectopy. </a:t>
            </a:r>
            <a:br>
              <a:rPr lang="en-US" sz="2800" dirty="0"/>
            </a:br>
            <a:r>
              <a:rPr lang="en-US" sz="2800" dirty="0"/>
              <a:t>	QTc interval 0.393</a:t>
            </a:r>
            <a:br>
              <a:rPr lang="en-US" sz="2800" dirty="0"/>
            </a:br>
            <a:r>
              <a:rPr lang="en-US" sz="2800" dirty="0"/>
              <a:t>	QRS axis 75</a:t>
            </a:r>
            <a:endParaRPr lang="en-US" sz="2400" dirty="0"/>
          </a:p>
        </p:txBody>
      </p:sp>
    </p:spTree>
    <p:extLst>
      <p:ext uri="{BB962C8B-B14F-4D97-AF65-F5344CB8AC3E}">
        <p14:creationId xmlns:p14="http://schemas.microsoft.com/office/powerpoint/2010/main" val="1122798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B0F16-EE2A-E2F5-7013-B0E54E96E396}"/>
              </a:ext>
            </a:extLst>
          </p:cNvPr>
          <p:cNvSpPr>
            <a:spLocks noGrp="1"/>
          </p:cNvSpPr>
          <p:nvPr>
            <p:ph type="title"/>
          </p:nvPr>
        </p:nvSpPr>
        <p:spPr/>
        <p:txBody>
          <a:bodyPr/>
          <a:lstStyle/>
          <a:p>
            <a:r>
              <a:rPr lang="en-US" dirty="0">
                <a:solidFill>
                  <a:schemeClr val="bg2"/>
                </a:solidFill>
              </a:rPr>
              <a:t>Back To Mr. Grumpy Pants</a:t>
            </a:r>
          </a:p>
        </p:txBody>
      </p:sp>
    </p:spTree>
    <p:extLst>
      <p:ext uri="{BB962C8B-B14F-4D97-AF65-F5344CB8AC3E}">
        <p14:creationId xmlns:p14="http://schemas.microsoft.com/office/powerpoint/2010/main" val="2822853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5F6FF-F16A-15BF-728E-AF8E057C0791}"/>
            </a:ext>
          </a:extLst>
        </p:cNvPr>
        <p:cNvGrpSpPr/>
        <p:nvPr/>
      </p:nvGrpSpPr>
      <p:grpSpPr>
        <a:xfrm>
          <a:off x="0" y="0"/>
          <a:ext cx="0" cy="0"/>
          <a:chOff x="0" y="0"/>
          <a:chExt cx="0" cy="0"/>
        </a:xfrm>
      </p:grpSpPr>
      <p:pic>
        <p:nvPicPr>
          <p:cNvPr id="2052" name="Picture 4" descr="AnteriorSTEMIECG-Blog2">
            <a:extLst>
              <a:ext uri="{FF2B5EF4-FFF2-40B4-BE49-F238E27FC236}">
                <a16:creationId xmlns:a16="http://schemas.microsoft.com/office/drawing/2014/main" id="{DEAC1A45-BF78-26A0-9A85-6DFF7D3683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74" y="958467"/>
            <a:ext cx="9983826" cy="5899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876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5"/>
                </a:solidFill>
              </a:rPr>
              <a:t>Results</a:t>
            </a:r>
          </a:p>
        </p:txBody>
      </p:sp>
      <p:sp>
        <p:nvSpPr>
          <p:cNvPr id="3" name="Content Placeholder 2"/>
          <p:cNvSpPr>
            <a:spLocks noGrp="1"/>
          </p:cNvSpPr>
          <p:nvPr>
            <p:ph idx="1"/>
          </p:nvPr>
        </p:nvSpPr>
        <p:spPr>
          <a:xfrm>
            <a:off x="1828800" y="1210753"/>
            <a:ext cx="7726681" cy="5755624"/>
          </a:xfrm>
        </p:spPr>
        <p:txBody>
          <a:bodyPr>
            <a:normAutofit/>
          </a:bodyPr>
          <a:lstStyle/>
          <a:p>
            <a:r>
              <a:rPr lang="en-US" sz="3200" dirty="0"/>
              <a:t>EKG</a:t>
            </a:r>
          </a:p>
          <a:p>
            <a:pPr lvl="1"/>
            <a:r>
              <a:rPr lang="en-US" sz="3200" dirty="0"/>
              <a:t>Normal Sinus</a:t>
            </a:r>
          </a:p>
          <a:p>
            <a:pPr lvl="1"/>
            <a:r>
              <a:rPr lang="en-US" sz="3200" dirty="0"/>
              <a:t>ST Elevation (No Depression)</a:t>
            </a:r>
          </a:p>
          <a:p>
            <a:pPr lvl="1"/>
            <a:r>
              <a:rPr lang="en-US" sz="3200" dirty="0"/>
              <a:t>No T Wave inversion</a:t>
            </a:r>
          </a:p>
          <a:p>
            <a:pPr lvl="1"/>
            <a:r>
              <a:rPr lang="en-US" sz="3200" dirty="0"/>
              <a:t>No </a:t>
            </a:r>
            <a:r>
              <a:rPr lang="en-US" sz="3200" dirty="0" err="1"/>
              <a:t>Ectopy</a:t>
            </a:r>
            <a:endParaRPr lang="en-US" sz="3200" dirty="0"/>
          </a:p>
          <a:p>
            <a:r>
              <a:rPr lang="en-US" sz="3200" dirty="0"/>
              <a:t>Troponin 68.00</a:t>
            </a:r>
          </a:p>
          <a:p>
            <a:pPr marL="11113" indent="0">
              <a:buNone/>
            </a:pPr>
            <a:endParaRPr lang="en-US" sz="3200" dirty="0"/>
          </a:p>
        </p:txBody>
      </p:sp>
    </p:spTree>
    <p:extLst>
      <p:ext uri="{BB962C8B-B14F-4D97-AF65-F5344CB8AC3E}">
        <p14:creationId xmlns:p14="http://schemas.microsoft.com/office/powerpoint/2010/main" val="306109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E9FC4-DD8C-7039-3A46-7C3EAF2628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A08FD5-756B-759C-CE01-6D8DBA4A7290}"/>
              </a:ext>
            </a:extLst>
          </p:cNvPr>
          <p:cNvSpPr>
            <a:spLocks noGrp="1"/>
          </p:cNvSpPr>
          <p:nvPr>
            <p:ph type="title"/>
          </p:nvPr>
        </p:nvSpPr>
        <p:spPr>
          <a:xfrm>
            <a:off x="2834640" y="0"/>
            <a:ext cx="3664844" cy="1347216"/>
          </a:xfrm>
        </p:spPr>
        <p:txBody>
          <a:bodyPr/>
          <a:lstStyle/>
          <a:p>
            <a:r>
              <a:rPr lang="en-US" dirty="0">
                <a:solidFill>
                  <a:schemeClr val="accent1"/>
                </a:solidFill>
              </a:rPr>
              <a:t>CHF</a:t>
            </a:r>
          </a:p>
        </p:txBody>
      </p:sp>
      <p:sp>
        <p:nvSpPr>
          <p:cNvPr id="5" name="TextBox 4">
            <a:extLst>
              <a:ext uri="{FF2B5EF4-FFF2-40B4-BE49-F238E27FC236}">
                <a16:creationId xmlns:a16="http://schemas.microsoft.com/office/drawing/2014/main" id="{36C43E0C-40E8-43AD-F3F9-6290129F27FF}"/>
              </a:ext>
            </a:extLst>
          </p:cNvPr>
          <p:cNvSpPr txBox="1"/>
          <p:nvPr/>
        </p:nvSpPr>
        <p:spPr>
          <a:xfrm>
            <a:off x="205740" y="960477"/>
            <a:ext cx="9852660" cy="584775"/>
          </a:xfrm>
          <a:prstGeom prst="rect">
            <a:avLst/>
          </a:prstGeom>
          <a:noFill/>
        </p:spPr>
        <p:txBody>
          <a:bodyPr wrap="square">
            <a:spAutoFit/>
          </a:bodyPr>
          <a:lstStyle/>
          <a:p>
            <a:pPr marL="342900" indent="-342900">
              <a:buFont typeface="Arial" panose="020B0604020202020204" pitchFamily="34" charset="0"/>
              <a:buChar char="•"/>
            </a:pPr>
            <a:r>
              <a:rPr lang="en-US" sz="3200" dirty="0">
                <a:solidFill>
                  <a:schemeClr val="bg2"/>
                </a:solidFill>
              </a:rPr>
              <a:t>Case # 2 A</a:t>
            </a:r>
          </a:p>
        </p:txBody>
      </p:sp>
      <p:pic>
        <p:nvPicPr>
          <p:cNvPr id="6" name="Graphic 5">
            <a:extLst>
              <a:ext uri="{FF2B5EF4-FFF2-40B4-BE49-F238E27FC236}">
                <a16:creationId xmlns:a16="http://schemas.microsoft.com/office/drawing/2014/main" id="{C9E02E6C-44D9-0D23-04BB-F8F7CDA1CD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5788" y="5840862"/>
            <a:ext cx="900073" cy="1331357"/>
          </a:xfrm>
          <a:prstGeom prst="rect">
            <a:avLst/>
          </a:prstGeom>
        </p:spPr>
      </p:pic>
      <p:pic>
        <p:nvPicPr>
          <p:cNvPr id="7" name="Graphic 6">
            <a:extLst>
              <a:ext uri="{FF2B5EF4-FFF2-40B4-BE49-F238E27FC236}">
                <a16:creationId xmlns:a16="http://schemas.microsoft.com/office/drawing/2014/main" id="{3DF7D5FC-45D5-8D09-3156-B7C622116B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45302">
            <a:off x="8681480" y="6015249"/>
            <a:ext cx="832861" cy="478895"/>
          </a:xfrm>
          <a:prstGeom prst="rect">
            <a:avLst/>
          </a:prstGeom>
        </p:spPr>
      </p:pic>
      <p:pic>
        <p:nvPicPr>
          <p:cNvPr id="8" name="Graphic 7">
            <a:extLst>
              <a:ext uri="{FF2B5EF4-FFF2-40B4-BE49-F238E27FC236}">
                <a16:creationId xmlns:a16="http://schemas.microsoft.com/office/drawing/2014/main" id="{FF7169BA-6C3B-C735-6DBA-E41E418C3D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54617" y="303458"/>
            <a:ext cx="443293" cy="740300"/>
          </a:xfrm>
          <a:prstGeom prst="rect">
            <a:avLst/>
          </a:prstGeom>
        </p:spPr>
      </p:pic>
      <p:sp>
        <p:nvSpPr>
          <p:cNvPr id="4" name="TextBox 3">
            <a:extLst>
              <a:ext uri="{FF2B5EF4-FFF2-40B4-BE49-F238E27FC236}">
                <a16:creationId xmlns:a16="http://schemas.microsoft.com/office/drawing/2014/main" id="{A6518FB2-3AC0-390E-BC40-8DF9B6DE26C2}"/>
              </a:ext>
            </a:extLst>
          </p:cNvPr>
          <p:cNvSpPr txBox="1"/>
          <p:nvPr/>
        </p:nvSpPr>
        <p:spPr>
          <a:xfrm>
            <a:off x="205740" y="2307693"/>
            <a:ext cx="7202277" cy="1200329"/>
          </a:xfrm>
          <a:prstGeom prst="rect">
            <a:avLst/>
          </a:prstGeom>
          <a:noFill/>
        </p:spPr>
        <p:txBody>
          <a:bodyPr wrap="square">
            <a:spAutoFit/>
          </a:bodyPr>
          <a:lstStyle/>
          <a:p>
            <a:pPr marL="342900" indent="-342900">
              <a:buFont typeface="Arial" panose="020B0604020202020204" pitchFamily="34" charset="0"/>
              <a:buChar char="•"/>
            </a:pPr>
            <a:r>
              <a:rPr lang="en-US" sz="3600" dirty="0"/>
              <a:t>Same Guy…</a:t>
            </a:r>
          </a:p>
          <a:p>
            <a:pPr marL="342900" indent="-342900">
              <a:buFont typeface="Arial" panose="020B0604020202020204" pitchFamily="34" charset="0"/>
              <a:buChar char="•"/>
            </a:pPr>
            <a:r>
              <a:rPr lang="en-US" sz="3600" dirty="0"/>
              <a:t>Swollen Legs</a:t>
            </a:r>
          </a:p>
        </p:txBody>
      </p:sp>
    </p:spTree>
    <p:extLst>
      <p:ext uri="{BB962C8B-B14F-4D97-AF65-F5344CB8AC3E}">
        <p14:creationId xmlns:p14="http://schemas.microsoft.com/office/powerpoint/2010/main" val="355463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1768C-439E-8FBA-D994-746B6E94F704}"/>
              </a:ext>
            </a:extLst>
          </p:cNvPr>
          <p:cNvSpPr>
            <a:spLocks noGrp="1"/>
          </p:cNvSpPr>
          <p:nvPr>
            <p:ph type="title"/>
          </p:nvPr>
        </p:nvSpPr>
        <p:spPr>
          <a:xfrm>
            <a:off x="2834640" y="0"/>
            <a:ext cx="3664844" cy="1347216"/>
          </a:xfrm>
        </p:spPr>
        <p:txBody>
          <a:bodyPr/>
          <a:lstStyle/>
          <a:p>
            <a:r>
              <a:rPr lang="en-US" dirty="0">
                <a:solidFill>
                  <a:schemeClr val="accent1"/>
                </a:solidFill>
              </a:rPr>
              <a:t>CHF</a:t>
            </a:r>
          </a:p>
        </p:txBody>
      </p:sp>
      <p:sp>
        <p:nvSpPr>
          <p:cNvPr id="5" name="TextBox 4">
            <a:extLst>
              <a:ext uri="{FF2B5EF4-FFF2-40B4-BE49-F238E27FC236}">
                <a16:creationId xmlns:a16="http://schemas.microsoft.com/office/drawing/2014/main" id="{239270FE-1841-7C35-FEE0-AD51AB0C695F}"/>
              </a:ext>
            </a:extLst>
          </p:cNvPr>
          <p:cNvSpPr txBox="1"/>
          <p:nvPr/>
        </p:nvSpPr>
        <p:spPr>
          <a:xfrm>
            <a:off x="205740" y="960477"/>
            <a:ext cx="9852660" cy="6740307"/>
          </a:xfrm>
          <a:prstGeom prst="rect">
            <a:avLst/>
          </a:prstGeom>
          <a:noFill/>
        </p:spPr>
        <p:txBody>
          <a:bodyPr wrap="square">
            <a:spAutoFit/>
          </a:bodyPr>
          <a:lstStyle/>
          <a:p>
            <a:pPr marL="342900" indent="-342900">
              <a:buFont typeface="Arial" panose="020B0604020202020204" pitchFamily="34" charset="0"/>
              <a:buChar char="•"/>
            </a:pPr>
            <a:r>
              <a:rPr lang="en-US" sz="2400" b="1" dirty="0"/>
              <a:t>Heart failure = the heart cannot pump enough blood to meet the body’s needs</a:t>
            </a:r>
          </a:p>
          <a:p>
            <a:pPr marL="800100" lvl="1" indent="-342900">
              <a:buFont typeface="Arial" panose="020B0604020202020204" pitchFamily="34" charset="0"/>
              <a:buChar char="•"/>
            </a:pPr>
            <a:r>
              <a:rPr lang="en-US" sz="2400" b="1" dirty="0"/>
              <a:t>Systolic dysfunction (</a:t>
            </a:r>
            <a:r>
              <a:rPr lang="en-US" sz="2400" b="1" dirty="0" err="1"/>
              <a:t>HFrEF</a:t>
            </a:r>
            <a:r>
              <a:rPr lang="en-US" sz="2400" b="1" dirty="0"/>
              <a:t>):</a:t>
            </a:r>
            <a:r>
              <a:rPr lang="en-US" sz="2400" dirty="0"/>
              <a:t> impaired contraction, reduced EF</a:t>
            </a:r>
          </a:p>
          <a:p>
            <a:pPr lvl="2">
              <a:buFont typeface="Arial" panose="020B0604020202020204" pitchFamily="34" charset="0"/>
              <a:buChar char="•"/>
            </a:pPr>
            <a:r>
              <a:rPr lang="en-US" sz="2400" b="1" dirty="0"/>
              <a:t>Diastolic dysfunction (HFpEF):</a:t>
            </a:r>
            <a:r>
              <a:rPr lang="en-US" sz="2400" dirty="0"/>
              <a:t> impaired relaxation/filling, preserved EF</a:t>
            </a:r>
          </a:p>
          <a:p>
            <a:pPr>
              <a:buFont typeface="Arial" panose="020B0604020202020204" pitchFamily="34" charset="0"/>
              <a:buChar char="•"/>
            </a:pPr>
            <a:r>
              <a:rPr lang="en-US" sz="2400" dirty="0"/>
              <a:t>Leads to </a:t>
            </a:r>
            <a:r>
              <a:rPr lang="en-US" sz="2400" b="1" dirty="0"/>
              <a:t>fluid buildup</a:t>
            </a:r>
            <a:r>
              <a:rPr lang="en-US" sz="2400" dirty="0"/>
              <a:t> in lungs and peripheral tissues</a:t>
            </a:r>
          </a:p>
          <a:p>
            <a:pPr>
              <a:buFont typeface="Arial" panose="020B0604020202020204" pitchFamily="34" charset="0"/>
              <a:buChar char="•"/>
            </a:pPr>
            <a:endParaRPr lang="en-US" sz="2400" dirty="0"/>
          </a:p>
          <a:p>
            <a:pPr>
              <a:buFont typeface="Arial" panose="020B0604020202020204" pitchFamily="34" charset="0"/>
              <a:buChar char="•"/>
            </a:pPr>
            <a:r>
              <a:rPr lang="en-US" sz="2400" dirty="0"/>
              <a:t>Common causes:</a:t>
            </a:r>
          </a:p>
          <a:p>
            <a:pPr lvl="1">
              <a:buFont typeface="Arial" panose="020B0604020202020204" pitchFamily="34" charset="0"/>
              <a:buChar char="•"/>
            </a:pPr>
            <a:r>
              <a:rPr lang="en-US" sz="2400" dirty="0"/>
              <a:t>Coronary artery disease / prior MI</a:t>
            </a:r>
          </a:p>
          <a:p>
            <a:pPr lvl="1">
              <a:buFont typeface="Arial" panose="020B0604020202020204" pitchFamily="34" charset="0"/>
              <a:buChar char="•"/>
            </a:pPr>
            <a:r>
              <a:rPr lang="en-US" sz="2400" dirty="0"/>
              <a:t>Hypertension</a:t>
            </a:r>
          </a:p>
          <a:p>
            <a:pPr lvl="1">
              <a:buFont typeface="Arial" panose="020B0604020202020204" pitchFamily="34" charset="0"/>
              <a:buChar char="•"/>
            </a:pPr>
            <a:r>
              <a:rPr lang="en-US" sz="2400" dirty="0"/>
              <a:t>Cardiomyopathy (ischemic, toxic, infectious)</a:t>
            </a:r>
          </a:p>
          <a:p>
            <a:pPr lvl="1">
              <a:buFont typeface="Arial" panose="020B0604020202020204" pitchFamily="34" charset="0"/>
              <a:buChar char="•"/>
            </a:pPr>
            <a:r>
              <a:rPr lang="en-US" sz="2400" dirty="0"/>
              <a:t>Valvular disease</a:t>
            </a:r>
          </a:p>
          <a:p>
            <a:pPr lvl="1">
              <a:buFont typeface="Arial" panose="020B0604020202020204" pitchFamily="34" charset="0"/>
              <a:buChar char="•"/>
            </a:pPr>
            <a:endParaRPr lang="en-US" sz="2400" dirty="0"/>
          </a:p>
          <a:p>
            <a:pPr>
              <a:buFont typeface="Arial" panose="020B0604020202020204" pitchFamily="34" charset="0"/>
              <a:buChar char="•"/>
            </a:pPr>
            <a:r>
              <a:rPr lang="en-US" sz="2400" dirty="0"/>
              <a:t>Symptoms:</a:t>
            </a:r>
          </a:p>
          <a:p>
            <a:pPr lvl="1">
              <a:buFont typeface="Arial" panose="020B0604020202020204" pitchFamily="34" charset="0"/>
              <a:buChar char="•"/>
            </a:pPr>
            <a:r>
              <a:rPr lang="en-US" sz="2400" dirty="0"/>
              <a:t>Dyspnea, positional dyspnea</a:t>
            </a:r>
          </a:p>
          <a:p>
            <a:pPr lvl="1">
              <a:buFont typeface="Arial" panose="020B0604020202020204" pitchFamily="34" charset="0"/>
              <a:buChar char="•"/>
            </a:pPr>
            <a:r>
              <a:rPr lang="en-US" sz="2400" dirty="0"/>
              <a:t>Fatigue, exercise intolerance</a:t>
            </a:r>
          </a:p>
          <a:p>
            <a:pPr lvl="1">
              <a:buFont typeface="Arial" panose="020B0604020202020204" pitchFamily="34" charset="0"/>
              <a:buChar char="•"/>
            </a:pPr>
            <a:r>
              <a:rPr lang="en-US" sz="2400" dirty="0"/>
              <a:t>Edema, weight gain, abdominal distention</a:t>
            </a:r>
          </a:p>
        </p:txBody>
      </p:sp>
      <p:pic>
        <p:nvPicPr>
          <p:cNvPr id="6" name="Graphic 5">
            <a:extLst>
              <a:ext uri="{FF2B5EF4-FFF2-40B4-BE49-F238E27FC236}">
                <a16:creationId xmlns:a16="http://schemas.microsoft.com/office/drawing/2014/main" id="{4DBD0989-28D1-67A7-AC0D-251C3006DC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5788" y="5840862"/>
            <a:ext cx="900073" cy="1331357"/>
          </a:xfrm>
          <a:prstGeom prst="rect">
            <a:avLst/>
          </a:prstGeom>
        </p:spPr>
      </p:pic>
      <p:pic>
        <p:nvPicPr>
          <p:cNvPr id="7" name="Graphic 6">
            <a:extLst>
              <a:ext uri="{FF2B5EF4-FFF2-40B4-BE49-F238E27FC236}">
                <a16:creationId xmlns:a16="http://schemas.microsoft.com/office/drawing/2014/main" id="{2BDFD57A-44E9-0F06-2497-D2617C8A0A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45302">
            <a:off x="8681480" y="6015249"/>
            <a:ext cx="832861" cy="478895"/>
          </a:xfrm>
          <a:prstGeom prst="rect">
            <a:avLst/>
          </a:prstGeom>
        </p:spPr>
      </p:pic>
      <p:pic>
        <p:nvPicPr>
          <p:cNvPr id="8" name="Graphic 7">
            <a:extLst>
              <a:ext uri="{FF2B5EF4-FFF2-40B4-BE49-F238E27FC236}">
                <a16:creationId xmlns:a16="http://schemas.microsoft.com/office/drawing/2014/main" id="{C061D485-F66A-02D3-AD8D-DBC0A619D9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54617" y="303458"/>
            <a:ext cx="443293" cy="740300"/>
          </a:xfrm>
          <a:prstGeom prst="rect">
            <a:avLst/>
          </a:prstGeom>
        </p:spPr>
      </p:pic>
    </p:spTree>
    <p:extLst>
      <p:ext uri="{BB962C8B-B14F-4D97-AF65-F5344CB8AC3E}">
        <p14:creationId xmlns:p14="http://schemas.microsoft.com/office/powerpoint/2010/main" val="501452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1000"/>
                                        <p:tgtEl>
                                          <p:spTgt spid="5">
                                            <p:txEl>
                                              <p:pRg st="5" end="5"/>
                                            </p:txEl>
                                          </p:spTgt>
                                        </p:tgtEl>
                                      </p:cBhvr>
                                    </p:animEffect>
                                    <p:anim calcmode="lin" valueType="num">
                                      <p:cBhvr>
                                        <p:cTn id="32"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fade">
                                      <p:cBhvr>
                                        <p:cTn id="36" dur="1000"/>
                                        <p:tgtEl>
                                          <p:spTgt spid="5">
                                            <p:txEl>
                                              <p:pRg st="6" end="6"/>
                                            </p:txEl>
                                          </p:spTgt>
                                        </p:tgtEl>
                                      </p:cBhvr>
                                    </p:animEffect>
                                    <p:anim calcmode="lin" valueType="num">
                                      <p:cBhvr>
                                        <p:cTn id="37"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fade">
                                      <p:cBhvr>
                                        <p:cTn id="41" dur="1000"/>
                                        <p:tgtEl>
                                          <p:spTgt spid="5">
                                            <p:txEl>
                                              <p:pRg st="7" end="7"/>
                                            </p:txEl>
                                          </p:spTgt>
                                        </p:tgtEl>
                                      </p:cBhvr>
                                    </p:animEffect>
                                    <p:anim calcmode="lin" valueType="num">
                                      <p:cBhvr>
                                        <p:cTn id="42"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7" end="7"/>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Effect transition="in" filter="fade">
                                      <p:cBhvr>
                                        <p:cTn id="46" dur="1000"/>
                                        <p:tgtEl>
                                          <p:spTgt spid="5">
                                            <p:txEl>
                                              <p:pRg st="8" end="8"/>
                                            </p:txEl>
                                          </p:spTgt>
                                        </p:tgtEl>
                                      </p:cBhvr>
                                    </p:animEffect>
                                    <p:anim calcmode="lin" valueType="num">
                                      <p:cBhvr>
                                        <p:cTn id="47"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8" end="8"/>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
                                            <p:txEl>
                                              <p:pRg st="9" end="9"/>
                                            </p:txEl>
                                          </p:spTgt>
                                        </p:tgtEl>
                                        <p:attrNameLst>
                                          <p:attrName>style.visibility</p:attrName>
                                        </p:attrNameLst>
                                      </p:cBhvr>
                                      <p:to>
                                        <p:strVal val="visible"/>
                                      </p:to>
                                    </p:set>
                                    <p:animEffect transition="in" filter="fade">
                                      <p:cBhvr>
                                        <p:cTn id="51" dur="1000"/>
                                        <p:tgtEl>
                                          <p:spTgt spid="5">
                                            <p:txEl>
                                              <p:pRg st="9" end="9"/>
                                            </p:txEl>
                                          </p:spTgt>
                                        </p:tgtEl>
                                      </p:cBhvr>
                                    </p:animEffect>
                                    <p:anim calcmode="lin" valueType="num">
                                      <p:cBhvr>
                                        <p:cTn id="52"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53"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5">
                                            <p:txEl>
                                              <p:pRg st="11" end="11"/>
                                            </p:txEl>
                                          </p:spTgt>
                                        </p:tgtEl>
                                        <p:attrNameLst>
                                          <p:attrName>style.visibility</p:attrName>
                                        </p:attrNameLst>
                                      </p:cBhvr>
                                      <p:to>
                                        <p:strVal val="visible"/>
                                      </p:to>
                                    </p:set>
                                    <p:animEffect transition="in" filter="fade">
                                      <p:cBhvr>
                                        <p:cTn id="58" dur="1000"/>
                                        <p:tgtEl>
                                          <p:spTgt spid="5">
                                            <p:txEl>
                                              <p:pRg st="11" end="11"/>
                                            </p:txEl>
                                          </p:spTgt>
                                        </p:tgtEl>
                                      </p:cBhvr>
                                    </p:animEffect>
                                    <p:anim calcmode="lin" valueType="num">
                                      <p:cBhvr>
                                        <p:cTn id="59"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60" dur="1000" fill="hold"/>
                                        <p:tgtEl>
                                          <p:spTgt spid="5">
                                            <p:txEl>
                                              <p:pRg st="11" end="11"/>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5">
                                            <p:txEl>
                                              <p:pRg st="12" end="12"/>
                                            </p:txEl>
                                          </p:spTgt>
                                        </p:tgtEl>
                                        <p:attrNameLst>
                                          <p:attrName>style.visibility</p:attrName>
                                        </p:attrNameLst>
                                      </p:cBhvr>
                                      <p:to>
                                        <p:strVal val="visible"/>
                                      </p:to>
                                    </p:set>
                                    <p:animEffect transition="in" filter="fade">
                                      <p:cBhvr>
                                        <p:cTn id="63" dur="1000"/>
                                        <p:tgtEl>
                                          <p:spTgt spid="5">
                                            <p:txEl>
                                              <p:pRg st="12" end="12"/>
                                            </p:txEl>
                                          </p:spTgt>
                                        </p:tgtEl>
                                      </p:cBhvr>
                                    </p:animEffect>
                                    <p:anim calcmode="lin" valueType="num">
                                      <p:cBhvr>
                                        <p:cTn id="64"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12" end="12"/>
                                            </p:tx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5">
                                            <p:txEl>
                                              <p:pRg st="13" end="13"/>
                                            </p:txEl>
                                          </p:spTgt>
                                        </p:tgtEl>
                                        <p:attrNameLst>
                                          <p:attrName>style.visibility</p:attrName>
                                        </p:attrNameLst>
                                      </p:cBhvr>
                                      <p:to>
                                        <p:strVal val="visible"/>
                                      </p:to>
                                    </p:set>
                                    <p:animEffect transition="in" filter="fade">
                                      <p:cBhvr>
                                        <p:cTn id="68" dur="1000"/>
                                        <p:tgtEl>
                                          <p:spTgt spid="5">
                                            <p:txEl>
                                              <p:pRg st="13" end="13"/>
                                            </p:txEl>
                                          </p:spTgt>
                                        </p:tgtEl>
                                      </p:cBhvr>
                                    </p:animEffect>
                                    <p:anim calcmode="lin" valueType="num">
                                      <p:cBhvr>
                                        <p:cTn id="69" dur="1000" fill="hold"/>
                                        <p:tgtEl>
                                          <p:spTgt spid="5">
                                            <p:txEl>
                                              <p:pRg st="13" end="13"/>
                                            </p:txEl>
                                          </p:spTgt>
                                        </p:tgtEl>
                                        <p:attrNameLst>
                                          <p:attrName>ppt_x</p:attrName>
                                        </p:attrNameLst>
                                      </p:cBhvr>
                                      <p:tavLst>
                                        <p:tav tm="0">
                                          <p:val>
                                            <p:strVal val="#ppt_x"/>
                                          </p:val>
                                        </p:tav>
                                        <p:tav tm="100000">
                                          <p:val>
                                            <p:strVal val="#ppt_x"/>
                                          </p:val>
                                        </p:tav>
                                      </p:tavLst>
                                    </p:anim>
                                    <p:anim calcmode="lin" valueType="num">
                                      <p:cBhvr>
                                        <p:cTn id="70" dur="1000" fill="hold"/>
                                        <p:tgtEl>
                                          <p:spTgt spid="5">
                                            <p:txEl>
                                              <p:pRg st="13" end="13"/>
                                            </p:txEl>
                                          </p:spTgt>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5">
                                            <p:txEl>
                                              <p:pRg st="14" end="14"/>
                                            </p:txEl>
                                          </p:spTgt>
                                        </p:tgtEl>
                                        <p:attrNameLst>
                                          <p:attrName>style.visibility</p:attrName>
                                        </p:attrNameLst>
                                      </p:cBhvr>
                                      <p:to>
                                        <p:strVal val="visible"/>
                                      </p:to>
                                    </p:set>
                                    <p:animEffect transition="in" filter="fade">
                                      <p:cBhvr>
                                        <p:cTn id="73" dur="1000"/>
                                        <p:tgtEl>
                                          <p:spTgt spid="5">
                                            <p:txEl>
                                              <p:pRg st="14" end="14"/>
                                            </p:txEl>
                                          </p:spTgt>
                                        </p:tgtEl>
                                      </p:cBhvr>
                                    </p:animEffect>
                                    <p:anim calcmode="lin" valueType="num">
                                      <p:cBhvr>
                                        <p:cTn id="74" dur="1000" fill="hold"/>
                                        <p:tgtEl>
                                          <p:spTgt spid="5">
                                            <p:txEl>
                                              <p:pRg st="14" end="14"/>
                                            </p:txEl>
                                          </p:spTgt>
                                        </p:tgtEl>
                                        <p:attrNameLst>
                                          <p:attrName>ppt_x</p:attrName>
                                        </p:attrNameLst>
                                      </p:cBhvr>
                                      <p:tavLst>
                                        <p:tav tm="0">
                                          <p:val>
                                            <p:strVal val="#ppt_x"/>
                                          </p:val>
                                        </p:tav>
                                        <p:tav tm="100000">
                                          <p:val>
                                            <p:strVal val="#ppt_x"/>
                                          </p:val>
                                        </p:tav>
                                      </p:tavLst>
                                    </p:anim>
                                    <p:anim calcmode="lin" valueType="num">
                                      <p:cBhvr>
                                        <p:cTn id="75" dur="1000" fill="hold"/>
                                        <p:tgtEl>
                                          <p:spTgt spid="5">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F4DE0-4458-83EC-231E-7306FC1145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9F635C-D3D3-0DF4-786F-9F7ACAC90130}"/>
              </a:ext>
            </a:extLst>
          </p:cNvPr>
          <p:cNvSpPr>
            <a:spLocks noGrp="1"/>
          </p:cNvSpPr>
          <p:nvPr>
            <p:ph type="title"/>
            <p:custDataLst>
              <p:tags r:id="rId2"/>
            </p:custDataLst>
          </p:nvPr>
        </p:nvSpPr>
        <p:spPr>
          <a:xfrm>
            <a:off x="1711954" y="1299921"/>
            <a:ext cx="6347215" cy="1338700"/>
          </a:xfrm>
        </p:spPr>
        <p:txBody>
          <a:bodyPr anchor="ctr">
            <a:normAutofit fontScale="90000"/>
          </a:bodyPr>
          <a:lstStyle/>
          <a:p>
            <a:r>
              <a:rPr lang="en-US" noProof="1"/>
              <a:t>Fired From Burger King for lack of agility on the fry station</a:t>
            </a:r>
          </a:p>
        </p:txBody>
      </p:sp>
      <p:pic>
        <p:nvPicPr>
          <p:cNvPr id="4" name="Content Placeholder 3">
            <a:extLst>
              <a:ext uri="{FF2B5EF4-FFF2-40B4-BE49-F238E27FC236}">
                <a16:creationId xmlns:a16="http://schemas.microsoft.com/office/drawing/2014/main" id="{62F6F212-6083-7DCF-0CD6-BE212BFADBA8}"/>
              </a:ext>
            </a:extLst>
          </p:cNvPr>
          <p:cNvPicPr>
            <a:picLocks noGrp="1" noChangeAspect="1"/>
          </p:cNvPicPr>
          <p:nvPr>
            <p:ph idx="14"/>
          </p:nvPr>
        </p:nvPicPr>
        <p:blipFill>
          <a:blip r:embed="rId5"/>
          <a:stretch>
            <a:fillRect/>
          </a:stretch>
        </p:blipFill>
        <p:spPr>
          <a:xfrm>
            <a:off x="1993900" y="2876356"/>
            <a:ext cx="6065838" cy="3434151"/>
          </a:xfrm>
          <a:prstGeom prst="rect">
            <a:avLst/>
          </a:prstGeom>
        </p:spPr>
      </p:pic>
      <p:sp>
        <p:nvSpPr>
          <p:cNvPr id="7" name="Text Placeholder 6">
            <a:extLst>
              <a:ext uri="{FF2B5EF4-FFF2-40B4-BE49-F238E27FC236}">
                <a16:creationId xmlns:a16="http://schemas.microsoft.com/office/drawing/2014/main" id="{312C9F84-EDDB-18B4-8E00-AC487D036832}"/>
              </a:ext>
            </a:extLst>
          </p:cNvPr>
          <p:cNvSpPr>
            <a:spLocks noGrp="1"/>
          </p:cNvSpPr>
          <p:nvPr>
            <p:ph type="body" sz="quarter" idx="4294967295"/>
            <p:custDataLst>
              <p:tags r:id="rId3"/>
            </p:custDataLst>
          </p:nvPr>
        </p:nvSpPr>
        <p:spPr>
          <a:xfrm rot="20384201">
            <a:off x="-13656" y="1622204"/>
            <a:ext cx="1951028" cy="503238"/>
          </a:xfrm>
          <a:noFill/>
          <a:ln>
            <a:noFill/>
          </a:ln>
          <a:effectLst/>
        </p:spPr>
        <p:txBody>
          <a:bodyPr vert="horz" lIns="0" tIns="37719" rIns="75438" bIns="37719" rtlCol="0" anchor="b">
            <a:noAutofit/>
          </a:bodyPr>
          <a:lstStyle/>
          <a:p>
            <a:pPr algn="ctr">
              <a:lnSpc>
                <a:spcPct val="85000"/>
              </a:lnSpc>
              <a:spcBef>
                <a:spcPct val="0"/>
              </a:spcBef>
              <a:buNone/>
            </a:pPr>
            <a:r>
              <a:rPr lang="en-US" sz="1650" b="1" cap="all" spc="-83" noProof="1">
                <a:solidFill>
                  <a:schemeClr val="bg2"/>
                </a:solidFill>
                <a:latin typeface="+mj-lt"/>
                <a:ea typeface="+mj-ea"/>
                <a:cs typeface="+mj-cs"/>
              </a:rPr>
              <a:t>Background</a:t>
            </a:r>
          </a:p>
        </p:txBody>
      </p:sp>
      <p:pic>
        <p:nvPicPr>
          <p:cNvPr id="13" name="Graphic 12">
            <a:extLst>
              <a:ext uri="{FF2B5EF4-FFF2-40B4-BE49-F238E27FC236}">
                <a16:creationId xmlns:a16="http://schemas.microsoft.com/office/drawing/2014/main" id="{801BEB47-1269-3DED-6E2C-B4DF73CC34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1207" y="5808997"/>
            <a:ext cx="604468" cy="510266"/>
          </a:xfrm>
          <a:prstGeom prst="rect">
            <a:avLst/>
          </a:prstGeom>
        </p:spPr>
      </p:pic>
      <p:pic>
        <p:nvPicPr>
          <p:cNvPr id="15" name="Graphic 14">
            <a:extLst>
              <a:ext uri="{FF2B5EF4-FFF2-40B4-BE49-F238E27FC236}">
                <a16:creationId xmlns:a16="http://schemas.microsoft.com/office/drawing/2014/main" id="{4A2B0284-15C9-20F5-24DD-FAADFAC7FF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632987" flipH="1">
            <a:off x="258564" y="2425858"/>
            <a:ext cx="1498186" cy="536521"/>
          </a:xfrm>
          <a:prstGeom prst="rect">
            <a:avLst/>
          </a:prstGeom>
        </p:spPr>
      </p:pic>
      <p:pic>
        <p:nvPicPr>
          <p:cNvPr id="16" name="Graphic 15">
            <a:extLst>
              <a:ext uri="{FF2B5EF4-FFF2-40B4-BE49-F238E27FC236}">
                <a16:creationId xmlns:a16="http://schemas.microsoft.com/office/drawing/2014/main" id="{7687416A-FC4B-DA6D-AD03-706279D7BF1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2609" y="5333238"/>
            <a:ext cx="228753" cy="259665"/>
          </a:xfrm>
          <a:prstGeom prst="rect">
            <a:avLst/>
          </a:prstGeom>
        </p:spPr>
      </p:pic>
      <p:pic>
        <p:nvPicPr>
          <p:cNvPr id="17" name="Graphic 16">
            <a:extLst>
              <a:ext uri="{FF2B5EF4-FFF2-40B4-BE49-F238E27FC236}">
                <a16:creationId xmlns:a16="http://schemas.microsoft.com/office/drawing/2014/main" id="{7A441936-DDE2-4645-2B7D-9D9142CA48B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8423" y="5591064"/>
            <a:ext cx="317559" cy="217933"/>
          </a:xfrm>
          <a:prstGeom prst="rect">
            <a:avLst/>
          </a:prstGeom>
        </p:spPr>
      </p:pic>
      <p:pic>
        <p:nvPicPr>
          <p:cNvPr id="19" name="Graphic 18">
            <a:extLst>
              <a:ext uri="{FF2B5EF4-FFF2-40B4-BE49-F238E27FC236}">
                <a16:creationId xmlns:a16="http://schemas.microsoft.com/office/drawing/2014/main" id="{05E83629-5CD9-8434-BB71-7D5B702BFC0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195858">
            <a:off x="8872836" y="1257994"/>
            <a:ext cx="652159" cy="768435"/>
          </a:xfrm>
          <a:prstGeom prst="rect">
            <a:avLst/>
          </a:prstGeom>
        </p:spPr>
      </p:pic>
      <p:pic>
        <p:nvPicPr>
          <p:cNvPr id="20" name="Graphic 19">
            <a:extLst>
              <a:ext uri="{FF2B5EF4-FFF2-40B4-BE49-F238E27FC236}">
                <a16:creationId xmlns:a16="http://schemas.microsoft.com/office/drawing/2014/main" id="{22B073F9-E88C-6190-54C2-35CA85ECE2B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24810" y="5700030"/>
            <a:ext cx="726114" cy="664752"/>
          </a:xfrm>
          <a:prstGeom prst="rect">
            <a:avLst/>
          </a:prstGeom>
        </p:spPr>
      </p:pic>
    </p:spTree>
    <p:custDataLst>
      <p:tags r:id="rId1"/>
    </p:custDataLst>
    <p:extLst>
      <p:ext uri="{BB962C8B-B14F-4D97-AF65-F5344CB8AC3E}">
        <p14:creationId xmlns:p14="http://schemas.microsoft.com/office/powerpoint/2010/main" val="650992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65E742-06B2-1156-EEC5-C302C8C7BC10}"/>
              </a:ext>
            </a:extLst>
          </p:cNvPr>
          <p:cNvSpPr txBox="1"/>
          <p:nvPr/>
        </p:nvSpPr>
        <p:spPr>
          <a:xfrm>
            <a:off x="114300" y="909400"/>
            <a:ext cx="10058400" cy="6740307"/>
          </a:xfrm>
          <a:prstGeom prst="rect">
            <a:avLst/>
          </a:prstGeom>
          <a:noFill/>
        </p:spPr>
        <p:txBody>
          <a:bodyPr wrap="square">
            <a:spAutoFit/>
          </a:bodyPr>
          <a:lstStyle/>
          <a:p>
            <a:pPr>
              <a:buFont typeface="Arial" panose="020B0604020202020204" pitchFamily="34" charset="0"/>
              <a:buChar char="•"/>
            </a:pPr>
            <a:r>
              <a:rPr lang="en-US" sz="2400" b="1" dirty="0"/>
              <a:t>History &amp; Physical</a:t>
            </a:r>
            <a:endParaRPr lang="en-US" sz="2400" dirty="0"/>
          </a:p>
          <a:p>
            <a:pPr marL="742950" lvl="1" indent="-285750">
              <a:buFont typeface="Arial" panose="020B0604020202020204" pitchFamily="34" charset="0"/>
              <a:buChar char="•"/>
            </a:pPr>
            <a:r>
              <a:rPr lang="en-US" sz="2400" dirty="0"/>
              <a:t>Orthopnea, weight gain, edema</a:t>
            </a:r>
          </a:p>
          <a:p>
            <a:pPr marL="742950" lvl="1" indent="-285750">
              <a:buFont typeface="Arial" panose="020B0604020202020204" pitchFamily="34" charset="0"/>
              <a:buChar char="•"/>
            </a:pPr>
            <a:r>
              <a:rPr lang="en-US" sz="2400" dirty="0"/>
              <a:t>JVD, crackles, S3, peripheral edema</a:t>
            </a:r>
          </a:p>
          <a:p>
            <a:pPr marL="285750" indent="-285750">
              <a:buFont typeface="Arial" panose="020B0604020202020204" pitchFamily="34" charset="0"/>
              <a:buChar char="•"/>
            </a:pPr>
            <a:r>
              <a:rPr lang="en-US" sz="2400" b="1" dirty="0"/>
              <a:t>Vital signs + O₂ saturation</a:t>
            </a:r>
            <a:endParaRPr lang="en-US" sz="2400" dirty="0"/>
          </a:p>
          <a:p>
            <a:pPr marL="285750" indent="-285750">
              <a:buFont typeface="Arial" panose="020B0604020202020204" pitchFamily="34" charset="0"/>
              <a:buChar char="•"/>
            </a:pPr>
            <a:r>
              <a:rPr lang="en-US" sz="2400" b="1" dirty="0"/>
              <a:t>Labs</a:t>
            </a:r>
            <a:endParaRPr lang="en-US" sz="2400" dirty="0"/>
          </a:p>
          <a:p>
            <a:pPr marL="742950" lvl="1" indent="-285750">
              <a:buFont typeface="Arial" panose="020B0604020202020204" pitchFamily="34" charset="0"/>
              <a:buChar char="•"/>
            </a:pPr>
            <a:r>
              <a:rPr lang="en-US" sz="2400" dirty="0"/>
              <a:t>BNP or NT-</a:t>
            </a:r>
            <a:r>
              <a:rPr lang="en-US" sz="2400" dirty="0" err="1"/>
              <a:t>proBNP</a:t>
            </a:r>
            <a:endParaRPr lang="en-US" sz="2400" dirty="0"/>
          </a:p>
          <a:p>
            <a:pPr marL="742950" lvl="1" indent="-285750">
              <a:buFont typeface="Arial" panose="020B0604020202020204" pitchFamily="34" charset="0"/>
              <a:buChar char="•"/>
            </a:pPr>
            <a:r>
              <a:rPr lang="en-US" sz="2400" dirty="0"/>
              <a:t>CMP (kidney function, electrolytes)</a:t>
            </a:r>
          </a:p>
          <a:p>
            <a:pPr marL="742950" lvl="1" indent="-285750">
              <a:buFont typeface="Arial" panose="020B0604020202020204" pitchFamily="34" charset="0"/>
              <a:buChar char="•"/>
            </a:pPr>
            <a:r>
              <a:rPr lang="en-US" sz="2400" dirty="0"/>
              <a:t>CBC</a:t>
            </a:r>
          </a:p>
          <a:p>
            <a:pPr marL="742950" lvl="1" indent="-285750">
              <a:buFont typeface="Arial" panose="020B0604020202020204" pitchFamily="34" charset="0"/>
              <a:buChar char="•"/>
            </a:pPr>
            <a:r>
              <a:rPr lang="en-US" sz="2400" dirty="0"/>
              <a:t>Troponin (rule out ACS)</a:t>
            </a:r>
          </a:p>
          <a:p>
            <a:pPr>
              <a:buFont typeface="Arial" panose="020B0604020202020204" pitchFamily="34" charset="0"/>
              <a:buChar char="•"/>
            </a:pPr>
            <a:r>
              <a:rPr lang="en-US" sz="2400" b="1" dirty="0"/>
              <a:t>Imaging</a:t>
            </a:r>
            <a:endParaRPr lang="en-US" sz="2400" dirty="0"/>
          </a:p>
          <a:p>
            <a:pPr lvl="1">
              <a:buFont typeface="Arial" panose="020B0604020202020204" pitchFamily="34" charset="0"/>
              <a:buChar char="•"/>
            </a:pPr>
            <a:r>
              <a:rPr lang="en-US" sz="2400" b="1" dirty="0"/>
              <a:t>Chest X-ray:</a:t>
            </a:r>
            <a:r>
              <a:rPr lang="en-US" sz="2400" dirty="0"/>
              <a:t> pulmonary edema, cardiomegaly, pleural effusions</a:t>
            </a:r>
          </a:p>
          <a:p>
            <a:pPr lvl="1">
              <a:buFont typeface="Arial" panose="020B0604020202020204" pitchFamily="34" charset="0"/>
              <a:buChar char="•"/>
            </a:pPr>
            <a:r>
              <a:rPr lang="en-US" sz="2400" b="1" dirty="0"/>
              <a:t>Echocardiogram:</a:t>
            </a:r>
            <a:r>
              <a:rPr lang="en-US" sz="2400" dirty="0"/>
              <a:t> EF, wall motion, valvular status</a:t>
            </a:r>
          </a:p>
          <a:p>
            <a:pPr>
              <a:buFont typeface="Arial" panose="020B0604020202020204" pitchFamily="34" charset="0"/>
              <a:buChar char="•"/>
            </a:pPr>
            <a:r>
              <a:rPr lang="en-US" sz="2400" b="1" dirty="0"/>
              <a:t>ECG</a:t>
            </a:r>
            <a:endParaRPr lang="en-US" sz="2400" dirty="0"/>
          </a:p>
          <a:p>
            <a:pPr lvl="1">
              <a:buFont typeface="Arial" panose="020B0604020202020204" pitchFamily="34" charset="0"/>
              <a:buChar char="•"/>
            </a:pPr>
            <a:r>
              <a:rPr lang="en-US" sz="2400" dirty="0"/>
              <a:t>Ischemia, arrhythmias, prior MI, LVH</a:t>
            </a:r>
          </a:p>
          <a:p>
            <a:pPr>
              <a:buFont typeface="Arial" panose="020B0604020202020204" pitchFamily="34" charset="0"/>
              <a:buChar char="•"/>
            </a:pPr>
            <a:r>
              <a:rPr lang="en-US" sz="2400" b="1" dirty="0"/>
              <a:t>Consider</a:t>
            </a:r>
            <a:endParaRPr lang="en-US" sz="2400" dirty="0"/>
          </a:p>
          <a:p>
            <a:pPr marL="742950" lvl="1" indent="-285750">
              <a:buFont typeface="Arial" panose="020B0604020202020204" pitchFamily="34" charset="0"/>
              <a:buChar char="•"/>
            </a:pPr>
            <a:r>
              <a:rPr lang="en-US" sz="2400" dirty="0"/>
              <a:t>Point-of-care ultrasound: B-lines, Inferior Vena Cava</a:t>
            </a:r>
          </a:p>
          <a:p>
            <a:pPr marL="742950" lvl="1" indent="-285750">
              <a:buFont typeface="Arial" panose="020B0604020202020204" pitchFamily="34" charset="0"/>
              <a:buChar char="•"/>
            </a:pPr>
            <a:r>
              <a:rPr lang="en-US" sz="2400" dirty="0"/>
              <a:t>Cardiac stress testing or angiography</a:t>
            </a:r>
          </a:p>
        </p:txBody>
      </p:sp>
      <p:sp>
        <p:nvSpPr>
          <p:cNvPr id="6" name="TextBox 5">
            <a:extLst>
              <a:ext uri="{FF2B5EF4-FFF2-40B4-BE49-F238E27FC236}">
                <a16:creationId xmlns:a16="http://schemas.microsoft.com/office/drawing/2014/main" id="{DB7AA364-D064-CA4A-EA34-697F7D73FEC1}"/>
              </a:ext>
            </a:extLst>
          </p:cNvPr>
          <p:cNvSpPr txBox="1"/>
          <p:nvPr/>
        </p:nvSpPr>
        <p:spPr>
          <a:xfrm>
            <a:off x="2743200" y="514350"/>
            <a:ext cx="6972300" cy="954107"/>
          </a:xfrm>
          <a:prstGeom prst="rect">
            <a:avLst/>
          </a:prstGeom>
          <a:noFill/>
        </p:spPr>
        <p:txBody>
          <a:bodyPr wrap="square" rtlCol="0">
            <a:spAutoFit/>
          </a:bodyPr>
          <a:lstStyle/>
          <a:p>
            <a:r>
              <a:rPr lang="en-US" sz="2800" b="1" dirty="0">
                <a:solidFill>
                  <a:schemeClr val="bg2"/>
                </a:solidFill>
              </a:rPr>
              <a:t>Workup for Suspected CHF</a:t>
            </a:r>
          </a:p>
          <a:p>
            <a:endParaRPr lang="en-US" sz="2800" dirty="0">
              <a:solidFill>
                <a:schemeClr val="bg2"/>
              </a:solidFill>
            </a:endParaRPr>
          </a:p>
        </p:txBody>
      </p:sp>
      <p:pic>
        <p:nvPicPr>
          <p:cNvPr id="7" name="Graphic 6">
            <a:extLst>
              <a:ext uri="{FF2B5EF4-FFF2-40B4-BE49-F238E27FC236}">
                <a16:creationId xmlns:a16="http://schemas.microsoft.com/office/drawing/2014/main" id="{58264017-EF3E-D36C-4A6E-72636144D3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48137" y="484950"/>
            <a:ext cx="927259" cy="848899"/>
          </a:xfrm>
          <a:prstGeom prst="rect">
            <a:avLst/>
          </a:prstGeom>
        </p:spPr>
      </p:pic>
      <p:pic>
        <p:nvPicPr>
          <p:cNvPr id="8" name="Graphic 7">
            <a:extLst>
              <a:ext uri="{FF2B5EF4-FFF2-40B4-BE49-F238E27FC236}">
                <a16:creationId xmlns:a16="http://schemas.microsoft.com/office/drawing/2014/main" id="{FE4ABD28-84C2-4EF9-0363-B7AA4A6259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19173" y="6470897"/>
            <a:ext cx="1753056" cy="261724"/>
          </a:xfrm>
          <a:prstGeom prst="rect">
            <a:avLst/>
          </a:prstGeom>
        </p:spPr>
      </p:pic>
      <p:pic>
        <p:nvPicPr>
          <p:cNvPr id="9" name="Graphic 8">
            <a:extLst>
              <a:ext uri="{FF2B5EF4-FFF2-40B4-BE49-F238E27FC236}">
                <a16:creationId xmlns:a16="http://schemas.microsoft.com/office/drawing/2014/main" id="{54ACC450-65D2-6AB2-6F36-7F272499BE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44450">
            <a:off x="134763" y="322117"/>
            <a:ext cx="1035473" cy="384466"/>
          </a:xfrm>
          <a:prstGeom prst="rect">
            <a:avLst/>
          </a:prstGeom>
        </p:spPr>
      </p:pic>
    </p:spTree>
    <p:extLst>
      <p:ext uri="{BB962C8B-B14F-4D97-AF65-F5344CB8AC3E}">
        <p14:creationId xmlns:p14="http://schemas.microsoft.com/office/powerpoint/2010/main" val="3790352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vertical)">
                                      <p:cBhvr>
                                        <p:cTn id="7" dur="500"/>
                                        <p:tgtEl>
                                          <p:spTgt spid="5">
                                            <p:txEl>
                                              <p:pRg st="0" end="0"/>
                                            </p:txEl>
                                          </p:spTgt>
                                        </p:tgtEl>
                                      </p:cBhvr>
                                    </p:animEffect>
                                  </p:childTnLst>
                                </p:cTn>
                              </p:par>
                              <p:par>
                                <p:cTn id="8" presetID="14" presetClass="entr" presetSubtype="5"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randombar(vertical)">
                                      <p:cBhvr>
                                        <p:cTn id="10" dur="500"/>
                                        <p:tgtEl>
                                          <p:spTgt spid="5">
                                            <p:txEl>
                                              <p:pRg st="1" end="1"/>
                                            </p:txEl>
                                          </p:spTgt>
                                        </p:tgtEl>
                                      </p:cBhvr>
                                    </p:animEffect>
                                  </p:childTnLst>
                                </p:cTn>
                              </p:par>
                              <p:par>
                                <p:cTn id="11" presetID="14" presetClass="entr" presetSubtype="5"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randombar(vertical)">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5"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randombar(vertical)">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5"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randombar(vertical)">
                                      <p:cBhvr>
                                        <p:cTn id="23" dur="500"/>
                                        <p:tgtEl>
                                          <p:spTgt spid="5">
                                            <p:txEl>
                                              <p:pRg st="4" end="4"/>
                                            </p:txEl>
                                          </p:spTgt>
                                        </p:tgtEl>
                                      </p:cBhvr>
                                    </p:animEffect>
                                  </p:childTnLst>
                                </p:cTn>
                              </p:par>
                              <p:par>
                                <p:cTn id="24" presetID="14" presetClass="entr" presetSubtype="5"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randombar(vertical)">
                                      <p:cBhvr>
                                        <p:cTn id="26" dur="500"/>
                                        <p:tgtEl>
                                          <p:spTgt spid="5">
                                            <p:txEl>
                                              <p:pRg st="5" end="5"/>
                                            </p:txEl>
                                          </p:spTgt>
                                        </p:tgtEl>
                                      </p:cBhvr>
                                    </p:animEffect>
                                  </p:childTnLst>
                                </p:cTn>
                              </p:par>
                              <p:par>
                                <p:cTn id="27" presetID="14" presetClass="entr" presetSubtype="5"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randombar(vertical)">
                                      <p:cBhvr>
                                        <p:cTn id="29" dur="500"/>
                                        <p:tgtEl>
                                          <p:spTgt spid="5">
                                            <p:txEl>
                                              <p:pRg st="6" end="6"/>
                                            </p:txEl>
                                          </p:spTgt>
                                        </p:tgtEl>
                                      </p:cBhvr>
                                    </p:animEffect>
                                  </p:childTnLst>
                                </p:cTn>
                              </p:par>
                              <p:par>
                                <p:cTn id="30" presetID="14" presetClass="entr" presetSubtype="5" fill="hold"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randombar(vertical)">
                                      <p:cBhvr>
                                        <p:cTn id="32" dur="500"/>
                                        <p:tgtEl>
                                          <p:spTgt spid="5">
                                            <p:txEl>
                                              <p:pRg st="7" end="7"/>
                                            </p:txEl>
                                          </p:spTgt>
                                        </p:tgtEl>
                                      </p:cBhvr>
                                    </p:animEffect>
                                  </p:childTnLst>
                                </p:cTn>
                              </p:par>
                              <p:par>
                                <p:cTn id="33" presetID="14" presetClass="entr" presetSubtype="5" fill="hold"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randombar(vertical)">
                                      <p:cBhvr>
                                        <p:cTn id="35" dur="500"/>
                                        <p:tgtEl>
                                          <p:spTgt spid="5">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5" fill="hold" nodeType="clickEffect">
                                  <p:stCondLst>
                                    <p:cond delay="0"/>
                                  </p:stCondLst>
                                  <p:childTnLst>
                                    <p:set>
                                      <p:cBhvr>
                                        <p:cTn id="39" dur="1" fill="hold">
                                          <p:stCondLst>
                                            <p:cond delay="0"/>
                                          </p:stCondLst>
                                        </p:cTn>
                                        <p:tgtEl>
                                          <p:spTgt spid="5">
                                            <p:txEl>
                                              <p:pRg st="9" end="9"/>
                                            </p:txEl>
                                          </p:spTgt>
                                        </p:tgtEl>
                                        <p:attrNameLst>
                                          <p:attrName>style.visibility</p:attrName>
                                        </p:attrNameLst>
                                      </p:cBhvr>
                                      <p:to>
                                        <p:strVal val="visible"/>
                                      </p:to>
                                    </p:set>
                                    <p:animEffect transition="in" filter="randombar(vertical)">
                                      <p:cBhvr>
                                        <p:cTn id="40" dur="500"/>
                                        <p:tgtEl>
                                          <p:spTgt spid="5">
                                            <p:txEl>
                                              <p:pRg st="9" end="9"/>
                                            </p:txEl>
                                          </p:spTgt>
                                        </p:tgtEl>
                                      </p:cBhvr>
                                    </p:animEffect>
                                  </p:childTnLst>
                                </p:cTn>
                              </p:par>
                              <p:par>
                                <p:cTn id="41" presetID="14" presetClass="entr" presetSubtype="5" fill="hold" nodeType="with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animEffect transition="in" filter="randombar(vertical)">
                                      <p:cBhvr>
                                        <p:cTn id="43" dur="500"/>
                                        <p:tgtEl>
                                          <p:spTgt spid="5">
                                            <p:txEl>
                                              <p:pRg st="10" end="10"/>
                                            </p:txEl>
                                          </p:spTgt>
                                        </p:tgtEl>
                                      </p:cBhvr>
                                    </p:animEffect>
                                  </p:childTnLst>
                                </p:cTn>
                              </p:par>
                              <p:par>
                                <p:cTn id="44" presetID="14" presetClass="entr" presetSubtype="5" fill="hold" nodeType="withEffect">
                                  <p:stCondLst>
                                    <p:cond delay="0"/>
                                  </p:stCondLst>
                                  <p:childTnLst>
                                    <p:set>
                                      <p:cBhvr>
                                        <p:cTn id="45" dur="1" fill="hold">
                                          <p:stCondLst>
                                            <p:cond delay="0"/>
                                          </p:stCondLst>
                                        </p:cTn>
                                        <p:tgtEl>
                                          <p:spTgt spid="5">
                                            <p:txEl>
                                              <p:pRg st="11" end="11"/>
                                            </p:txEl>
                                          </p:spTgt>
                                        </p:tgtEl>
                                        <p:attrNameLst>
                                          <p:attrName>style.visibility</p:attrName>
                                        </p:attrNameLst>
                                      </p:cBhvr>
                                      <p:to>
                                        <p:strVal val="visible"/>
                                      </p:to>
                                    </p:set>
                                    <p:animEffect transition="in" filter="randombar(vertical)">
                                      <p:cBhvr>
                                        <p:cTn id="46" dur="500"/>
                                        <p:tgtEl>
                                          <p:spTgt spid="5">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5" fill="hold" nodeType="clickEffect">
                                  <p:stCondLst>
                                    <p:cond delay="0"/>
                                  </p:stCondLst>
                                  <p:childTnLst>
                                    <p:set>
                                      <p:cBhvr>
                                        <p:cTn id="50" dur="1" fill="hold">
                                          <p:stCondLst>
                                            <p:cond delay="0"/>
                                          </p:stCondLst>
                                        </p:cTn>
                                        <p:tgtEl>
                                          <p:spTgt spid="5">
                                            <p:txEl>
                                              <p:pRg st="12" end="12"/>
                                            </p:txEl>
                                          </p:spTgt>
                                        </p:tgtEl>
                                        <p:attrNameLst>
                                          <p:attrName>style.visibility</p:attrName>
                                        </p:attrNameLst>
                                      </p:cBhvr>
                                      <p:to>
                                        <p:strVal val="visible"/>
                                      </p:to>
                                    </p:set>
                                    <p:animEffect transition="in" filter="randombar(vertical)">
                                      <p:cBhvr>
                                        <p:cTn id="51" dur="500"/>
                                        <p:tgtEl>
                                          <p:spTgt spid="5">
                                            <p:txEl>
                                              <p:pRg st="12" end="12"/>
                                            </p:txEl>
                                          </p:spTgt>
                                        </p:tgtEl>
                                      </p:cBhvr>
                                    </p:animEffect>
                                  </p:childTnLst>
                                </p:cTn>
                              </p:par>
                              <p:par>
                                <p:cTn id="52" presetID="14" presetClass="entr" presetSubtype="5" fill="hold" nodeType="withEffect">
                                  <p:stCondLst>
                                    <p:cond delay="0"/>
                                  </p:stCondLst>
                                  <p:childTnLst>
                                    <p:set>
                                      <p:cBhvr>
                                        <p:cTn id="53" dur="1" fill="hold">
                                          <p:stCondLst>
                                            <p:cond delay="0"/>
                                          </p:stCondLst>
                                        </p:cTn>
                                        <p:tgtEl>
                                          <p:spTgt spid="5">
                                            <p:txEl>
                                              <p:pRg st="13" end="13"/>
                                            </p:txEl>
                                          </p:spTgt>
                                        </p:tgtEl>
                                        <p:attrNameLst>
                                          <p:attrName>style.visibility</p:attrName>
                                        </p:attrNameLst>
                                      </p:cBhvr>
                                      <p:to>
                                        <p:strVal val="visible"/>
                                      </p:to>
                                    </p:set>
                                    <p:animEffect transition="in" filter="randombar(vertical)">
                                      <p:cBhvr>
                                        <p:cTn id="54" dur="500"/>
                                        <p:tgtEl>
                                          <p:spTgt spid="5">
                                            <p:txEl>
                                              <p:pRg st="13" end="1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5" fill="hold" nodeType="clickEffect">
                                  <p:stCondLst>
                                    <p:cond delay="0"/>
                                  </p:stCondLst>
                                  <p:childTnLst>
                                    <p:set>
                                      <p:cBhvr>
                                        <p:cTn id="58" dur="1" fill="hold">
                                          <p:stCondLst>
                                            <p:cond delay="0"/>
                                          </p:stCondLst>
                                        </p:cTn>
                                        <p:tgtEl>
                                          <p:spTgt spid="5">
                                            <p:txEl>
                                              <p:pRg st="14" end="14"/>
                                            </p:txEl>
                                          </p:spTgt>
                                        </p:tgtEl>
                                        <p:attrNameLst>
                                          <p:attrName>style.visibility</p:attrName>
                                        </p:attrNameLst>
                                      </p:cBhvr>
                                      <p:to>
                                        <p:strVal val="visible"/>
                                      </p:to>
                                    </p:set>
                                    <p:animEffect transition="in" filter="randombar(vertical)">
                                      <p:cBhvr>
                                        <p:cTn id="59" dur="500"/>
                                        <p:tgtEl>
                                          <p:spTgt spid="5">
                                            <p:txEl>
                                              <p:pRg st="14" end="14"/>
                                            </p:txEl>
                                          </p:spTgt>
                                        </p:tgtEl>
                                      </p:cBhvr>
                                    </p:animEffect>
                                  </p:childTnLst>
                                </p:cTn>
                              </p:par>
                              <p:par>
                                <p:cTn id="60" presetID="14" presetClass="entr" presetSubtype="5" fill="hold" nodeType="withEffect">
                                  <p:stCondLst>
                                    <p:cond delay="0"/>
                                  </p:stCondLst>
                                  <p:childTnLst>
                                    <p:set>
                                      <p:cBhvr>
                                        <p:cTn id="61" dur="1" fill="hold">
                                          <p:stCondLst>
                                            <p:cond delay="0"/>
                                          </p:stCondLst>
                                        </p:cTn>
                                        <p:tgtEl>
                                          <p:spTgt spid="5">
                                            <p:txEl>
                                              <p:pRg st="15" end="15"/>
                                            </p:txEl>
                                          </p:spTgt>
                                        </p:tgtEl>
                                        <p:attrNameLst>
                                          <p:attrName>style.visibility</p:attrName>
                                        </p:attrNameLst>
                                      </p:cBhvr>
                                      <p:to>
                                        <p:strVal val="visible"/>
                                      </p:to>
                                    </p:set>
                                    <p:animEffect transition="in" filter="randombar(vertical)">
                                      <p:cBhvr>
                                        <p:cTn id="62" dur="500"/>
                                        <p:tgtEl>
                                          <p:spTgt spid="5">
                                            <p:txEl>
                                              <p:pRg st="15" end="15"/>
                                            </p:txEl>
                                          </p:spTgt>
                                        </p:tgtEl>
                                      </p:cBhvr>
                                    </p:animEffect>
                                  </p:childTnLst>
                                </p:cTn>
                              </p:par>
                              <p:par>
                                <p:cTn id="63" presetID="14" presetClass="entr" presetSubtype="5" fill="hold" nodeType="withEffect">
                                  <p:stCondLst>
                                    <p:cond delay="0"/>
                                  </p:stCondLst>
                                  <p:childTnLst>
                                    <p:set>
                                      <p:cBhvr>
                                        <p:cTn id="64" dur="1" fill="hold">
                                          <p:stCondLst>
                                            <p:cond delay="0"/>
                                          </p:stCondLst>
                                        </p:cTn>
                                        <p:tgtEl>
                                          <p:spTgt spid="5">
                                            <p:txEl>
                                              <p:pRg st="16" end="16"/>
                                            </p:txEl>
                                          </p:spTgt>
                                        </p:tgtEl>
                                        <p:attrNameLst>
                                          <p:attrName>style.visibility</p:attrName>
                                        </p:attrNameLst>
                                      </p:cBhvr>
                                      <p:to>
                                        <p:strVal val="visible"/>
                                      </p:to>
                                    </p:set>
                                    <p:animEffect transition="in" filter="randombar(vertical)">
                                      <p:cBhvr>
                                        <p:cTn id="65" dur="500"/>
                                        <p:tgtEl>
                                          <p:spTgt spid="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1CD16E6-1BD2-B89D-756A-89D2CE532D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670" y="15875"/>
            <a:ext cx="8481060" cy="774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123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A4C5AD-F44F-33AB-9007-B580A80CFAD6}"/>
              </a:ext>
            </a:extLst>
          </p:cNvPr>
          <p:cNvPicPr>
            <a:picLocks noChangeAspect="1"/>
          </p:cNvPicPr>
          <p:nvPr/>
        </p:nvPicPr>
        <p:blipFill>
          <a:blip r:embed="rId2"/>
          <a:stretch>
            <a:fillRect/>
          </a:stretch>
        </p:blipFill>
        <p:spPr>
          <a:xfrm>
            <a:off x="0" y="1316145"/>
            <a:ext cx="10058400" cy="5140110"/>
          </a:xfrm>
          <a:prstGeom prst="rect">
            <a:avLst/>
          </a:prstGeom>
        </p:spPr>
      </p:pic>
    </p:spTree>
    <p:extLst>
      <p:ext uri="{BB962C8B-B14F-4D97-AF65-F5344CB8AC3E}">
        <p14:creationId xmlns:p14="http://schemas.microsoft.com/office/powerpoint/2010/main" val="33487204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2A5168-E240-FED0-2744-1B0714A08110}"/>
              </a:ext>
            </a:extLst>
          </p:cNvPr>
          <p:cNvSpPr txBox="1"/>
          <p:nvPr/>
        </p:nvSpPr>
        <p:spPr>
          <a:xfrm>
            <a:off x="491490" y="2137410"/>
            <a:ext cx="9715500" cy="5262979"/>
          </a:xfrm>
          <a:prstGeom prst="rect">
            <a:avLst/>
          </a:prstGeom>
          <a:noFill/>
        </p:spPr>
        <p:txBody>
          <a:bodyPr wrap="square" numCol="1">
            <a:spAutoFit/>
          </a:bodyPr>
          <a:lstStyle/>
          <a:p>
            <a:pPr>
              <a:buNone/>
            </a:pPr>
            <a:r>
              <a:rPr lang="en-US" sz="2400" b="1" dirty="0"/>
              <a:t>Acute Decompensated CHF</a:t>
            </a:r>
          </a:p>
          <a:p>
            <a:pPr>
              <a:buFont typeface="Arial" panose="020B0604020202020204" pitchFamily="34" charset="0"/>
              <a:buChar char="•"/>
            </a:pPr>
            <a:r>
              <a:rPr lang="en-US" sz="2400" dirty="0"/>
              <a:t>Oxygen</a:t>
            </a:r>
          </a:p>
          <a:p>
            <a:pPr>
              <a:buFont typeface="Arial" panose="020B0604020202020204" pitchFamily="34" charset="0"/>
              <a:buChar char="•"/>
            </a:pPr>
            <a:r>
              <a:rPr lang="en-US" sz="2400" dirty="0"/>
              <a:t>Diuretics (e.g., IV furosemide)</a:t>
            </a:r>
          </a:p>
          <a:p>
            <a:pPr>
              <a:buFont typeface="Arial" panose="020B0604020202020204" pitchFamily="34" charset="0"/>
              <a:buChar char="•"/>
            </a:pPr>
            <a:r>
              <a:rPr lang="en-US" sz="2400" dirty="0"/>
              <a:t>Nitrates (if hypertensive or ischemic)</a:t>
            </a:r>
          </a:p>
          <a:p>
            <a:pPr>
              <a:buNone/>
            </a:pPr>
            <a:endParaRPr lang="en-US" sz="2400" dirty="0"/>
          </a:p>
          <a:p>
            <a:pPr>
              <a:buNone/>
            </a:pPr>
            <a:r>
              <a:rPr lang="en-US" sz="2400" b="1" dirty="0"/>
              <a:t>Chronic HF Management</a:t>
            </a:r>
          </a:p>
          <a:p>
            <a:pPr>
              <a:buNone/>
            </a:pPr>
            <a:r>
              <a:rPr lang="en-US" sz="2400" dirty="0"/>
              <a:t>ACE inhibitor / ARB / ARNI</a:t>
            </a:r>
          </a:p>
          <a:p>
            <a:pPr>
              <a:buNone/>
            </a:pPr>
            <a:r>
              <a:rPr lang="en-US" sz="2400" dirty="0"/>
              <a:t>Beta-blocker (metoprolol succinate, carvedilol, bisoprolol)</a:t>
            </a:r>
          </a:p>
          <a:p>
            <a:pPr>
              <a:buNone/>
            </a:pPr>
            <a:r>
              <a:rPr lang="en-US" sz="2400" dirty="0"/>
              <a:t>Diuretics</a:t>
            </a:r>
          </a:p>
          <a:p>
            <a:pPr>
              <a:buNone/>
            </a:pPr>
            <a:r>
              <a:rPr lang="en-US" sz="2400" dirty="0"/>
              <a:t>Low-sodium diet; daily weights</a:t>
            </a:r>
          </a:p>
          <a:p>
            <a:pPr>
              <a:buNone/>
            </a:pPr>
            <a:r>
              <a:rPr lang="en-US" sz="2400" dirty="0"/>
              <a:t>Smoking cessation</a:t>
            </a:r>
          </a:p>
          <a:p>
            <a:pPr>
              <a:buNone/>
            </a:pPr>
            <a:r>
              <a:rPr lang="en-US" sz="2400" dirty="0"/>
              <a:t>Fluid restriction</a:t>
            </a:r>
          </a:p>
          <a:p>
            <a:pPr>
              <a:buNone/>
            </a:pPr>
            <a:r>
              <a:rPr lang="en-US" sz="2400" dirty="0"/>
              <a:t>Cardiology or HF clinic when needed</a:t>
            </a:r>
          </a:p>
        </p:txBody>
      </p:sp>
      <p:sp>
        <p:nvSpPr>
          <p:cNvPr id="7" name="TextBox 6">
            <a:extLst>
              <a:ext uri="{FF2B5EF4-FFF2-40B4-BE49-F238E27FC236}">
                <a16:creationId xmlns:a16="http://schemas.microsoft.com/office/drawing/2014/main" id="{4B4821C8-BA1C-24B7-978F-061733451526}"/>
              </a:ext>
            </a:extLst>
          </p:cNvPr>
          <p:cNvSpPr txBox="1"/>
          <p:nvPr/>
        </p:nvSpPr>
        <p:spPr>
          <a:xfrm>
            <a:off x="4989196" y="141178"/>
            <a:ext cx="5069204" cy="461665"/>
          </a:xfrm>
          <a:prstGeom prst="rect">
            <a:avLst/>
          </a:prstGeom>
          <a:noFill/>
        </p:spPr>
        <p:txBody>
          <a:bodyPr wrap="square">
            <a:spAutoFit/>
          </a:bodyPr>
          <a:lstStyle/>
          <a:p>
            <a:r>
              <a:rPr lang="en-US" sz="2400" dirty="0">
                <a:solidFill>
                  <a:schemeClr val="accent2"/>
                </a:solidFill>
              </a:rPr>
              <a:t>Treatment Options</a:t>
            </a:r>
          </a:p>
        </p:txBody>
      </p:sp>
      <p:pic>
        <p:nvPicPr>
          <p:cNvPr id="8" name="Graphic 7">
            <a:extLst>
              <a:ext uri="{FF2B5EF4-FFF2-40B4-BE49-F238E27FC236}">
                <a16:creationId xmlns:a16="http://schemas.microsoft.com/office/drawing/2014/main" id="{6DBF7A39-D5F9-2C7D-2D9B-18DC24DCA4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9791" y="5347206"/>
            <a:ext cx="722948" cy="880110"/>
          </a:xfrm>
          <a:prstGeom prst="rect">
            <a:avLst/>
          </a:prstGeom>
        </p:spPr>
      </p:pic>
      <p:pic>
        <p:nvPicPr>
          <p:cNvPr id="9" name="Graphic 8">
            <a:extLst>
              <a:ext uri="{FF2B5EF4-FFF2-40B4-BE49-F238E27FC236}">
                <a16:creationId xmlns:a16="http://schemas.microsoft.com/office/drawing/2014/main" id="{10287F9F-FF2C-6C99-D711-5CD6E42701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4384364" y="169664"/>
            <a:ext cx="633406" cy="1331358"/>
          </a:xfrm>
          <a:prstGeom prst="rect">
            <a:avLst/>
          </a:prstGeom>
        </p:spPr>
      </p:pic>
      <p:pic>
        <p:nvPicPr>
          <p:cNvPr id="10" name="Graphic 9">
            <a:extLst>
              <a:ext uri="{FF2B5EF4-FFF2-40B4-BE49-F238E27FC236}">
                <a16:creationId xmlns:a16="http://schemas.microsoft.com/office/drawing/2014/main" id="{B76658A7-2BC3-8EBB-C338-E349E47618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50722" y="5046961"/>
            <a:ext cx="443293" cy="740300"/>
          </a:xfrm>
          <a:prstGeom prst="rect">
            <a:avLst/>
          </a:prstGeom>
        </p:spPr>
      </p:pic>
    </p:spTree>
    <p:extLst>
      <p:ext uri="{BB962C8B-B14F-4D97-AF65-F5344CB8AC3E}">
        <p14:creationId xmlns:p14="http://schemas.microsoft.com/office/powerpoint/2010/main" val="3177455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1000"/>
                                        <p:tgtEl>
                                          <p:spTgt spid="5">
                                            <p:txEl>
                                              <p:pRg st="5" end="5"/>
                                            </p:txEl>
                                          </p:spTgt>
                                        </p:tgtEl>
                                      </p:cBhvr>
                                    </p:animEffect>
                                    <p:anim calcmode="lin" valueType="num">
                                      <p:cBhvr>
                                        <p:cTn id="3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fade">
                                      <p:cBhvr>
                                        <p:cTn id="34" dur="1000"/>
                                        <p:tgtEl>
                                          <p:spTgt spid="5">
                                            <p:txEl>
                                              <p:pRg st="6" end="6"/>
                                            </p:txEl>
                                          </p:spTgt>
                                        </p:tgtEl>
                                      </p:cBhvr>
                                    </p:animEffect>
                                    <p:anim calcmode="lin" valueType="num">
                                      <p:cBhvr>
                                        <p:cTn id="35"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fade">
                                      <p:cBhvr>
                                        <p:cTn id="39" dur="1000"/>
                                        <p:tgtEl>
                                          <p:spTgt spid="5">
                                            <p:txEl>
                                              <p:pRg st="7" end="7"/>
                                            </p:txEl>
                                          </p:spTgt>
                                        </p:tgtEl>
                                      </p:cBhvr>
                                    </p:animEffect>
                                    <p:anim calcmode="lin" valueType="num">
                                      <p:cBhvr>
                                        <p:cTn id="40"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5">
                                            <p:txEl>
                                              <p:pRg st="8" end="8"/>
                                            </p:txEl>
                                          </p:spTgt>
                                        </p:tgtEl>
                                        <p:attrNameLst>
                                          <p:attrName>style.visibility</p:attrName>
                                        </p:attrNameLst>
                                      </p:cBhvr>
                                      <p:to>
                                        <p:strVal val="visible"/>
                                      </p:to>
                                    </p:set>
                                    <p:animEffect transition="in" filter="fade">
                                      <p:cBhvr>
                                        <p:cTn id="44" dur="1000"/>
                                        <p:tgtEl>
                                          <p:spTgt spid="5">
                                            <p:txEl>
                                              <p:pRg st="8" end="8"/>
                                            </p:txEl>
                                          </p:spTgt>
                                        </p:tgtEl>
                                      </p:cBhvr>
                                    </p:animEffect>
                                    <p:anim calcmode="lin" valueType="num">
                                      <p:cBhvr>
                                        <p:cTn id="45"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5">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5">
                                            <p:txEl>
                                              <p:pRg st="9" end="9"/>
                                            </p:txEl>
                                          </p:spTgt>
                                        </p:tgtEl>
                                        <p:attrNameLst>
                                          <p:attrName>style.visibility</p:attrName>
                                        </p:attrNameLst>
                                      </p:cBhvr>
                                      <p:to>
                                        <p:strVal val="visible"/>
                                      </p:to>
                                    </p:set>
                                    <p:animEffect transition="in" filter="fade">
                                      <p:cBhvr>
                                        <p:cTn id="49" dur="1000"/>
                                        <p:tgtEl>
                                          <p:spTgt spid="5">
                                            <p:txEl>
                                              <p:pRg st="9" end="9"/>
                                            </p:txEl>
                                          </p:spTgt>
                                        </p:tgtEl>
                                      </p:cBhvr>
                                    </p:animEffect>
                                    <p:anim calcmode="lin" valueType="num">
                                      <p:cBhvr>
                                        <p:cTn id="50"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9" end="9"/>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5">
                                            <p:txEl>
                                              <p:pRg st="10" end="10"/>
                                            </p:txEl>
                                          </p:spTgt>
                                        </p:tgtEl>
                                        <p:attrNameLst>
                                          <p:attrName>style.visibility</p:attrName>
                                        </p:attrNameLst>
                                      </p:cBhvr>
                                      <p:to>
                                        <p:strVal val="visible"/>
                                      </p:to>
                                    </p:set>
                                    <p:animEffect transition="in" filter="fade">
                                      <p:cBhvr>
                                        <p:cTn id="54" dur="1000"/>
                                        <p:tgtEl>
                                          <p:spTgt spid="5">
                                            <p:txEl>
                                              <p:pRg st="10" end="10"/>
                                            </p:txEl>
                                          </p:spTgt>
                                        </p:tgtEl>
                                      </p:cBhvr>
                                    </p:animEffect>
                                    <p:anim calcmode="lin" valueType="num">
                                      <p:cBhvr>
                                        <p:cTn id="55"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10" end="10"/>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5">
                                            <p:txEl>
                                              <p:pRg st="11" end="11"/>
                                            </p:txEl>
                                          </p:spTgt>
                                        </p:tgtEl>
                                        <p:attrNameLst>
                                          <p:attrName>style.visibility</p:attrName>
                                        </p:attrNameLst>
                                      </p:cBhvr>
                                      <p:to>
                                        <p:strVal val="visible"/>
                                      </p:to>
                                    </p:set>
                                    <p:animEffect transition="in" filter="fade">
                                      <p:cBhvr>
                                        <p:cTn id="59" dur="1000"/>
                                        <p:tgtEl>
                                          <p:spTgt spid="5">
                                            <p:txEl>
                                              <p:pRg st="11" end="11"/>
                                            </p:txEl>
                                          </p:spTgt>
                                        </p:tgtEl>
                                      </p:cBhvr>
                                    </p:animEffect>
                                    <p:anim calcmode="lin" valueType="num">
                                      <p:cBhvr>
                                        <p:cTn id="60"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61" dur="1000" fill="hold"/>
                                        <p:tgtEl>
                                          <p:spTgt spid="5">
                                            <p:txEl>
                                              <p:pRg st="11" end="11"/>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5">
                                            <p:txEl>
                                              <p:pRg st="12" end="12"/>
                                            </p:txEl>
                                          </p:spTgt>
                                        </p:tgtEl>
                                        <p:attrNameLst>
                                          <p:attrName>style.visibility</p:attrName>
                                        </p:attrNameLst>
                                      </p:cBhvr>
                                      <p:to>
                                        <p:strVal val="visible"/>
                                      </p:to>
                                    </p:set>
                                    <p:animEffect transition="in" filter="fade">
                                      <p:cBhvr>
                                        <p:cTn id="64" dur="1000"/>
                                        <p:tgtEl>
                                          <p:spTgt spid="5">
                                            <p:txEl>
                                              <p:pRg st="12" end="12"/>
                                            </p:txEl>
                                          </p:spTgt>
                                        </p:tgtEl>
                                      </p:cBhvr>
                                    </p:animEffect>
                                    <p:anim calcmode="lin" valueType="num">
                                      <p:cBhvr>
                                        <p:cTn id="65"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66" dur="1000" fill="hold"/>
                                        <p:tgtEl>
                                          <p:spTgt spid="5">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06B4D-4D8B-E02C-B3FD-D6FE37516158}"/>
              </a:ext>
            </a:extLst>
          </p:cNvPr>
          <p:cNvSpPr>
            <a:spLocks noGrp="1"/>
          </p:cNvSpPr>
          <p:nvPr>
            <p:ph type="title"/>
          </p:nvPr>
        </p:nvSpPr>
        <p:spPr/>
        <p:txBody>
          <a:bodyPr/>
          <a:lstStyle/>
          <a:p>
            <a:r>
              <a:rPr lang="en-US" dirty="0"/>
              <a:t>Case #4</a:t>
            </a:r>
          </a:p>
        </p:txBody>
      </p:sp>
      <p:pic>
        <p:nvPicPr>
          <p:cNvPr id="5" name="Content Placeholder 4">
            <a:extLst>
              <a:ext uri="{FF2B5EF4-FFF2-40B4-BE49-F238E27FC236}">
                <a16:creationId xmlns:a16="http://schemas.microsoft.com/office/drawing/2014/main" id="{383BB016-DB65-9A6C-9D42-8FCBAA2628D4}"/>
              </a:ext>
            </a:extLst>
          </p:cNvPr>
          <p:cNvPicPr>
            <a:picLocks noGrp="1" noChangeAspect="1"/>
          </p:cNvPicPr>
          <p:nvPr>
            <p:ph idx="1"/>
          </p:nvPr>
        </p:nvPicPr>
        <p:blipFill>
          <a:blip r:embed="rId2"/>
          <a:stretch>
            <a:fillRect/>
          </a:stretch>
        </p:blipFill>
        <p:spPr>
          <a:xfrm>
            <a:off x="4645025" y="2288524"/>
            <a:ext cx="4910138" cy="3600165"/>
          </a:xfrm>
          <a:prstGeom prst="rect">
            <a:avLst/>
          </a:prstGeom>
        </p:spPr>
      </p:pic>
    </p:spTree>
    <p:extLst>
      <p:ext uri="{BB962C8B-B14F-4D97-AF65-F5344CB8AC3E}">
        <p14:creationId xmlns:p14="http://schemas.microsoft.com/office/powerpoint/2010/main" val="684376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Chest Wall Contusion</a:t>
            </a:r>
          </a:p>
        </p:txBody>
      </p:sp>
      <p:sp>
        <p:nvSpPr>
          <p:cNvPr id="3" name="Content Placeholder 2"/>
          <p:cNvSpPr>
            <a:spLocks noGrp="1"/>
          </p:cNvSpPr>
          <p:nvPr>
            <p:ph idx="1"/>
          </p:nvPr>
        </p:nvSpPr>
        <p:spPr>
          <a:xfrm>
            <a:off x="575733" y="1964267"/>
            <a:ext cx="8383441" cy="3638865"/>
          </a:xfrm>
        </p:spPr>
        <p:txBody>
          <a:bodyPr>
            <a:noAutofit/>
          </a:bodyPr>
          <a:lstStyle/>
          <a:p>
            <a:r>
              <a:rPr lang="en-US" sz="2800" dirty="0"/>
              <a:t>Chest pain after injury</a:t>
            </a:r>
          </a:p>
          <a:p>
            <a:pPr lvl="1"/>
            <a:r>
              <a:rPr lang="en-US" sz="2800" dirty="0"/>
              <a:t>Rib contusion</a:t>
            </a:r>
          </a:p>
          <a:p>
            <a:pPr lvl="1"/>
            <a:r>
              <a:rPr lang="en-US" sz="2800" dirty="0"/>
              <a:t>Intercostal contusion</a:t>
            </a:r>
          </a:p>
          <a:p>
            <a:pPr lvl="1"/>
            <a:r>
              <a:rPr lang="en-US" sz="2800" dirty="0"/>
              <a:t>Rib fracture</a:t>
            </a:r>
          </a:p>
          <a:p>
            <a:pPr lvl="2"/>
            <a:r>
              <a:rPr lang="en-US" sz="2800" dirty="0"/>
              <a:t>Chest x-ray</a:t>
            </a:r>
          </a:p>
          <a:p>
            <a:pPr lvl="2"/>
            <a:r>
              <a:rPr lang="en-US" sz="2800" dirty="0"/>
              <a:t>CT Scan</a:t>
            </a:r>
          </a:p>
          <a:p>
            <a:pPr lvl="1"/>
            <a:r>
              <a:rPr lang="en-US" sz="2800" dirty="0"/>
              <a:t>Pneumothorax</a:t>
            </a:r>
          </a:p>
          <a:p>
            <a:pPr lvl="2"/>
            <a:r>
              <a:rPr lang="en-US" sz="2800" dirty="0"/>
              <a:t>Chest x-ray</a:t>
            </a:r>
          </a:p>
          <a:p>
            <a:pPr lvl="2"/>
            <a:r>
              <a:rPr lang="en-US" sz="2800" dirty="0"/>
              <a:t>CT Scan</a:t>
            </a:r>
          </a:p>
        </p:txBody>
      </p:sp>
    </p:spTree>
    <p:extLst>
      <p:ext uri="{BB962C8B-B14F-4D97-AF65-F5344CB8AC3E}">
        <p14:creationId xmlns:p14="http://schemas.microsoft.com/office/powerpoint/2010/main" val="1290171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DC6A-1D88-35D5-6CA0-10E708D7D6F5}"/>
              </a:ext>
            </a:extLst>
          </p:cNvPr>
          <p:cNvSpPr>
            <a:spLocks noGrp="1"/>
          </p:cNvSpPr>
          <p:nvPr>
            <p:ph type="title"/>
          </p:nvPr>
        </p:nvSpPr>
        <p:spPr>
          <a:xfrm>
            <a:off x="1994252" y="138006"/>
            <a:ext cx="6064917" cy="760307"/>
          </a:xfrm>
        </p:spPr>
        <p:txBody>
          <a:bodyPr/>
          <a:lstStyle/>
          <a:p>
            <a:r>
              <a:rPr lang="en-US" dirty="0"/>
              <a:t>Case #5</a:t>
            </a:r>
          </a:p>
        </p:txBody>
      </p:sp>
      <p:pic>
        <p:nvPicPr>
          <p:cNvPr id="9" name="Picture 8">
            <a:extLst>
              <a:ext uri="{FF2B5EF4-FFF2-40B4-BE49-F238E27FC236}">
                <a16:creationId xmlns:a16="http://schemas.microsoft.com/office/drawing/2014/main" id="{5AACDD46-E7CC-C210-F02A-63F58F996B7E}"/>
              </a:ext>
            </a:extLst>
          </p:cNvPr>
          <p:cNvPicPr>
            <a:picLocks noChangeAspect="1"/>
          </p:cNvPicPr>
          <p:nvPr/>
        </p:nvPicPr>
        <p:blipFill>
          <a:blip r:embed="rId2"/>
          <a:stretch>
            <a:fillRect/>
          </a:stretch>
        </p:blipFill>
        <p:spPr>
          <a:xfrm>
            <a:off x="1268730" y="898312"/>
            <a:ext cx="7360920" cy="6748357"/>
          </a:xfrm>
          <a:prstGeom prst="rect">
            <a:avLst/>
          </a:prstGeom>
        </p:spPr>
      </p:pic>
    </p:spTree>
    <p:extLst>
      <p:ext uri="{BB962C8B-B14F-4D97-AF65-F5344CB8AC3E}">
        <p14:creationId xmlns:p14="http://schemas.microsoft.com/office/powerpoint/2010/main" val="2842238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7DE58-99CE-1035-147A-73C4C841A0C2}"/>
              </a:ext>
            </a:extLst>
          </p:cNvPr>
          <p:cNvSpPr>
            <a:spLocks noGrp="1"/>
          </p:cNvSpPr>
          <p:nvPr>
            <p:ph type="title"/>
          </p:nvPr>
        </p:nvSpPr>
        <p:spPr>
          <a:xfrm>
            <a:off x="1994252" y="518160"/>
            <a:ext cx="6064917" cy="819573"/>
          </a:xfrm>
        </p:spPr>
        <p:txBody>
          <a:bodyPr/>
          <a:lstStyle/>
          <a:p>
            <a:pPr lvl="0"/>
            <a:r>
              <a:rPr lang="en-US" sz="2800" b="0" i="0" kern="1200" spc="0" normalizeH="0" baseline="0" dirty="0">
                <a:solidFill>
                  <a:schemeClr val="accent3"/>
                </a:solidFill>
                <a:effectLst/>
                <a:latin typeface="+mn-lt"/>
                <a:ea typeface="+mn-ea"/>
                <a:cs typeface="Arial" panose="020B0604020202020204" pitchFamily="34" charset="0"/>
              </a:rPr>
              <a:t>Pneumothorax</a:t>
            </a:r>
            <a:br>
              <a:rPr lang="en-US" sz="2800" b="0" i="0" kern="1200" spc="0" normalizeH="0" baseline="0" dirty="0">
                <a:solidFill>
                  <a:schemeClr val="accent3"/>
                </a:solidFill>
                <a:effectLst/>
                <a:latin typeface="+mn-lt"/>
                <a:ea typeface="+mn-ea"/>
                <a:cs typeface="Arial" panose="020B0604020202020204" pitchFamily="34" charset="0"/>
              </a:rPr>
            </a:br>
            <a:r>
              <a:rPr lang="en-US" sz="2800" b="0" i="0" kern="1200" spc="0" normalizeH="0" baseline="0" dirty="0">
                <a:solidFill>
                  <a:schemeClr val="accent3"/>
                </a:solidFill>
                <a:effectLst/>
                <a:latin typeface="+mn-lt"/>
                <a:ea typeface="+mn-ea"/>
                <a:cs typeface="Arial" panose="020B0604020202020204" pitchFamily="34" charset="0"/>
              </a:rPr>
              <a:t>v</a:t>
            </a:r>
            <a:br>
              <a:rPr lang="en-US" sz="2800" b="0" i="0" kern="1200" spc="0" normalizeH="0" baseline="0" dirty="0">
                <a:solidFill>
                  <a:schemeClr val="accent3"/>
                </a:solidFill>
                <a:effectLst/>
                <a:latin typeface="+mn-lt"/>
                <a:ea typeface="+mn-ea"/>
                <a:cs typeface="Arial" panose="020B0604020202020204" pitchFamily="34" charset="0"/>
              </a:rPr>
            </a:br>
            <a:r>
              <a:rPr lang="en-US" sz="2800" b="0" i="0" kern="1200" spc="0" normalizeH="0" baseline="0" dirty="0">
                <a:solidFill>
                  <a:schemeClr val="accent3"/>
                </a:solidFill>
                <a:effectLst/>
                <a:latin typeface="+mn-lt"/>
                <a:ea typeface="+mn-ea"/>
                <a:cs typeface="Arial" panose="020B0604020202020204" pitchFamily="34" charset="0"/>
              </a:rPr>
              <a:t>tension pneumothorax</a:t>
            </a:r>
            <a:endParaRPr lang="en-US" sz="5400" dirty="0">
              <a:solidFill>
                <a:schemeClr val="accent3"/>
              </a:solidFill>
            </a:endParaRPr>
          </a:p>
        </p:txBody>
      </p:sp>
      <p:graphicFrame>
        <p:nvGraphicFramePr>
          <p:cNvPr id="4" name="Content Placeholder 3">
            <a:extLst>
              <a:ext uri="{FF2B5EF4-FFF2-40B4-BE49-F238E27FC236}">
                <a16:creationId xmlns:a16="http://schemas.microsoft.com/office/drawing/2014/main" id="{9E4809AA-6337-58A5-E735-D675BC27AE46}"/>
              </a:ext>
            </a:extLst>
          </p:cNvPr>
          <p:cNvGraphicFramePr>
            <a:graphicFrameLocks noGrp="1"/>
          </p:cNvGraphicFramePr>
          <p:nvPr>
            <p:ph idx="14"/>
          </p:nvPr>
        </p:nvGraphicFramePr>
        <p:xfrm>
          <a:off x="320040" y="1794510"/>
          <a:ext cx="9738360" cy="5345644"/>
        </p:xfrm>
        <a:graphic>
          <a:graphicData uri="http://schemas.openxmlformats.org/drawingml/2006/table">
            <a:tbl>
              <a:tblPr/>
              <a:tblGrid>
                <a:gridCol w="3954780">
                  <a:extLst>
                    <a:ext uri="{9D8B030D-6E8A-4147-A177-3AD203B41FA5}">
                      <a16:colId xmlns:a16="http://schemas.microsoft.com/office/drawing/2014/main" val="1331268390"/>
                    </a:ext>
                  </a:extLst>
                </a:gridCol>
                <a:gridCol w="5783580">
                  <a:extLst>
                    <a:ext uri="{9D8B030D-6E8A-4147-A177-3AD203B41FA5}">
                      <a16:colId xmlns:a16="http://schemas.microsoft.com/office/drawing/2014/main" val="235549728"/>
                    </a:ext>
                  </a:extLst>
                </a:gridCol>
              </a:tblGrid>
              <a:tr h="294246">
                <a:tc>
                  <a:txBody>
                    <a:bodyPr/>
                    <a:lstStyle/>
                    <a:p>
                      <a:pPr>
                        <a:buNone/>
                      </a:pPr>
                      <a:r>
                        <a:rPr lang="en-US" sz="1800" b="1" dirty="0"/>
                        <a:t>Condition</a:t>
                      </a:r>
                      <a:endParaRPr lang="en-US" sz="1800" dirty="0"/>
                    </a:p>
                  </a:txBody>
                  <a:tcPr marL="58090" marR="58090" marT="29045" marB="29045" anchor="ctr">
                    <a:lnL>
                      <a:noFill/>
                    </a:lnL>
                    <a:lnR>
                      <a:noFill/>
                    </a:lnR>
                    <a:lnT>
                      <a:noFill/>
                    </a:lnT>
                    <a:lnB>
                      <a:noFill/>
                    </a:lnB>
                    <a:noFill/>
                  </a:tcPr>
                </a:tc>
                <a:tc>
                  <a:txBody>
                    <a:bodyPr/>
                    <a:lstStyle/>
                    <a:p>
                      <a:pPr>
                        <a:buNone/>
                      </a:pPr>
                      <a:r>
                        <a:rPr lang="en-US" sz="1800" b="1"/>
                        <a:t>Definition</a:t>
                      </a:r>
                      <a:endParaRPr lang="en-US" sz="1800"/>
                    </a:p>
                  </a:txBody>
                  <a:tcPr marL="58090" marR="58090" marT="29045" marB="29045" anchor="ctr">
                    <a:lnL>
                      <a:noFill/>
                    </a:lnL>
                    <a:lnR>
                      <a:noFill/>
                    </a:lnR>
                    <a:lnT>
                      <a:noFill/>
                    </a:lnT>
                    <a:lnB>
                      <a:noFill/>
                    </a:lnB>
                    <a:noFill/>
                  </a:tcPr>
                </a:tc>
                <a:extLst>
                  <a:ext uri="{0D108BD9-81ED-4DB2-BD59-A6C34878D82A}">
                    <a16:rowId xmlns:a16="http://schemas.microsoft.com/office/drawing/2014/main" val="345992898"/>
                  </a:ext>
                </a:extLst>
              </a:tr>
              <a:tr h="1873580">
                <a:tc>
                  <a:txBody>
                    <a:bodyPr/>
                    <a:lstStyle/>
                    <a:p>
                      <a:pPr>
                        <a:buNone/>
                      </a:pPr>
                      <a:r>
                        <a:rPr lang="en-US" sz="2400" b="1" dirty="0">
                          <a:solidFill>
                            <a:schemeClr val="accent1"/>
                          </a:solidFill>
                        </a:rPr>
                        <a:t>Pneumothorax</a:t>
                      </a:r>
                      <a:endParaRPr lang="en-US" sz="2400" dirty="0">
                        <a:solidFill>
                          <a:schemeClr val="accent1"/>
                        </a:solidFill>
                      </a:endParaRPr>
                    </a:p>
                  </a:txBody>
                  <a:tcPr marL="58090" marR="58090" marT="29045" marB="29045" anchor="ctr">
                    <a:lnL>
                      <a:noFill/>
                    </a:lnL>
                    <a:lnR>
                      <a:noFill/>
                    </a:lnR>
                    <a:lnT>
                      <a:noFill/>
                    </a:lnT>
                    <a:lnB>
                      <a:noFill/>
                    </a:lnB>
                    <a:noFill/>
                  </a:tcPr>
                </a:tc>
                <a:tc>
                  <a:txBody>
                    <a:bodyPr/>
                    <a:lstStyle/>
                    <a:p>
                      <a:pPr>
                        <a:buNone/>
                      </a:pPr>
                      <a:r>
                        <a:rPr lang="en-US" sz="2000" b="0" dirty="0">
                          <a:solidFill>
                            <a:schemeClr val="accent1"/>
                          </a:solidFill>
                        </a:rPr>
                        <a:t>Presence of air in the pleural space causing partial or complete lung collapse.</a:t>
                      </a:r>
                    </a:p>
                  </a:txBody>
                  <a:tcPr marL="58090" marR="58090" marT="29045" marB="29045" anchor="ctr">
                    <a:lnL>
                      <a:noFill/>
                    </a:lnL>
                    <a:lnR>
                      <a:noFill/>
                    </a:lnR>
                    <a:lnT>
                      <a:noFill/>
                    </a:lnT>
                    <a:lnB>
                      <a:noFill/>
                    </a:lnB>
                    <a:noFill/>
                  </a:tcPr>
                </a:tc>
                <a:extLst>
                  <a:ext uri="{0D108BD9-81ED-4DB2-BD59-A6C34878D82A}">
                    <a16:rowId xmlns:a16="http://schemas.microsoft.com/office/drawing/2014/main" val="4280257313"/>
                  </a:ext>
                </a:extLst>
              </a:tr>
              <a:tr h="3139654">
                <a:tc>
                  <a:txBody>
                    <a:bodyPr/>
                    <a:lstStyle/>
                    <a:p>
                      <a:pPr>
                        <a:buNone/>
                      </a:pPr>
                      <a:r>
                        <a:rPr lang="en-US" sz="2400" b="1" dirty="0">
                          <a:solidFill>
                            <a:schemeClr val="bg2"/>
                          </a:solidFill>
                        </a:rPr>
                        <a:t>Tension Pneumothorax</a:t>
                      </a:r>
                      <a:endParaRPr lang="en-US" sz="2400" dirty="0">
                        <a:solidFill>
                          <a:schemeClr val="bg2"/>
                        </a:solidFill>
                      </a:endParaRPr>
                    </a:p>
                  </a:txBody>
                  <a:tcPr marL="58090" marR="58090" marT="29045" marB="29045" anchor="ctr">
                    <a:lnL>
                      <a:noFill/>
                    </a:lnL>
                    <a:lnR>
                      <a:noFill/>
                    </a:lnR>
                    <a:lnT>
                      <a:noFill/>
                    </a:lnT>
                    <a:lnB>
                      <a:noFill/>
                    </a:lnB>
                    <a:noFill/>
                  </a:tcPr>
                </a:tc>
                <a:tc>
                  <a:txBody>
                    <a:bodyPr/>
                    <a:lstStyle/>
                    <a:p>
                      <a:pPr>
                        <a:buNone/>
                      </a:pPr>
                      <a:r>
                        <a:rPr lang="en-US" sz="2000" b="0" dirty="0">
                          <a:solidFill>
                            <a:schemeClr val="bg2"/>
                          </a:solidFill>
                        </a:rPr>
                        <a:t>Life-threatening form where intrapleural pressure exceeds atmospheric pressure → mediastinal shift, decreased venous return, and cardiovascular collapse.</a:t>
                      </a:r>
                      <a:endParaRPr lang="en-US" sz="1800" b="0" dirty="0">
                        <a:solidFill>
                          <a:schemeClr val="bg2"/>
                        </a:solidFill>
                      </a:endParaRPr>
                    </a:p>
                  </a:txBody>
                  <a:tcPr marL="58090" marR="58090" marT="29045" marB="29045" anchor="ctr">
                    <a:lnL>
                      <a:noFill/>
                    </a:lnL>
                    <a:lnR>
                      <a:noFill/>
                    </a:lnR>
                    <a:lnT>
                      <a:noFill/>
                    </a:lnT>
                    <a:lnB>
                      <a:noFill/>
                    </a:lnB>
                    <a:noFill/>
                  </a:tcPr>
                </a:tc>
                <a:extLst>
                  <a:ext uri="{0D108BD9-81ED-4DB2-BD59-A6C34878D82A}">
                    <a16:rowId xmlns:a16="http://schemas.microsoft.com/office/drawing/2014/main" val="3437265482"/>
                  </a:ext>
                </a:extLst>
              </a:tr>
            </a:tbl>
          </a:graphicData>
        </a:graphic>
      </p:graphicFrame>
    </p:spTree>
    <p:extLst>
      <p:ext uri="{BB962C8B-B14F-4D97-AF65-F5344CB8AC3E}">
        <p14:creationId xmlns:p14="http://schemas.microsoft.com/office/powerpoint/2010/main" val="156911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BB823-FB9F-C2B6-6E41-4A41AA734D2E}"/>
              </a:ext>
            </a:extLst>
          </p:cNvPr>
          <p:cNvSpPr>
            <a:spLocks noGrp="1"/>
          </p:cNvSpPr>
          <p:nvPr>
            <p:ph type="title"/>
          </p:nvPr>
        </p:nvSpPr>
        <p:spPr/>
        <p:txBody>
          <a:bodyPr/>
          <a:lstStyle/>
          <a:p>
            <a:pPr lvl="0"/>
            <a:r>
              <a:rPr lang="en-US" sz="4800" b="1" dirty="0"/>
              <a:t>Types of Pneumothorax:</a:t>
            </a:r>
            <a:endParaRPr lang="en-US" sz="4800" dirty="0"/>
          </a:p>
        </p:txBody>
      </p:sp>
      <p:sp>
        <p:nvSpPr>
          <p:cNvPr id="3" name="Content Placeholder 2">
            <a:extLst>
              <a:ext uri="{FF2B5EF4-FFF2-40B4-BE49-F238E27FC236}">
                <a16:creationId xmlns:a16="http://schemas.microsoft.com/office/drawing/2014/main" id="{A87E48D4-0D80-2B4A-6A5D-29E6EF72DCDD}"/>
              </a:ext>
            </a:extLst>
          </p:cNvPr>
          <p:cNvSpPr>
            <a:spLocks noGrp="1"/>
          </p:cNvSpPr>
          <p:nvPr>
            <p:ph idx="14"/>
          </p:nvPr>
        </p:nvSpPr>
        <p:spPr>
          <a:xfrm>
            <a:off x="1414462" y="2217244"/>
            <a:ext cx="7020878" cy="5429426"/>
          </a:xfrm>
        </p:spPr>
        <p:txBody>
          <a:bodyPr>
            <a:normAutofit/>
          </a:bodyPr>
          <a:lstStyle/>
          <a:p>
            <a:r>
              <a:rPr lang="en-US" sz="2400" b="1" dirty="0"/>
              <a:t>Spontaneous:</a:t>
            </a:r>
            <a:endParaRPr lang="en-US" sz="2400" dirty="0"/>
          </a:p>
          <a:p>
            <a:pPr lvl="1"/>
            <a:r>
              <a:rPr lang="en-US" sz="2400" i="1" dirty="0"/>
              <a:t>Primary:</a:t>
            </a:r>
            <a:r>
              <a:rPr lang="en-US" sz="2400" dirty="0"/>
              <a:t> No underlying lung disease (often tall, thin young men).</a:t>
            </a:r>
          </a:p>
          <a:p>
            <a:pPr lvl="1"/>
            <a:r>
              <a:rPr lang="en-US" sz="2400" i="1" dirty="0"/>
              <a:t>Secondary:</a:t>
            </a:r>
            <a:r>
              <a:rPr lang="en-US" sz="2400" dirty="0"/>
              <a:t> Occurs in patients with underlying lung disease (e.g., COPD, cystic fibrosis).</a:t>
            </a:r>
          </a:p>
          <a:p>
            <a:r>
              <a:rPr lang="en-US" sz="2400" b="1" dirty="0"/>
              <a:t>Traumatic:</a:t>
            </a:r>
            <a:r>
              <a:rPr lang="en-US" sz="2400" dirty="0"/>
              <a:t> Penetrating or blunt chest injury.</a:t>
            </a:r>
          </a:p>
          <a:p>
            <a:r>
              <a:rPr lang="en-US" sz="2400" b="1" dirty="0"/>
              <a:t>Iatrogenic:</a:t>
            </a:r>
            <a:r>
              <a:rPr lang="en-US" sz="2400" dirty="0"/>
              <a:t> From medical procedures (e.g., central line placement, mechanical ventilation).</a:t>
            </a:r>
          </a:p>
        </p:txBody>
      </p:sp>
    </p:spTree>
    <p:extLst>
      <p:ext uri="{BB962C8B-B14F-4D97-AF65-F5344CB8AC3E}">
        <p14:creationId xmlns:p14="http://schemas.microsoft.com/office/powerpoint/2010/main" val="2359707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C40F8-1DC3-72E0-16AD-C075AF4139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1A7D75-FBC4-0B2B-19FE-AA6979D88E19}"/>
              </a:ext>
            </a:extLst>
          </p:cNvPr>
          <p:cNvSpPr>
            <a:spLocks noGrp="1"/>
          </p:cNvSpPr>
          <p:nvPr>
            <p:ph type="title"/>
            <p:custDataLst>
              <p:tags r:id="rId2"/>
            </p:custDataLst>
          </p:nvPr>
        </p:nvSpPr>
        <p:spPr>
          <a:xfrm>
            <a:off x="848676" y="1453137"/>
            <a:ext cx="8361045" cy="733425"/>
          </a:xfrm>
        </p:spPr>
        <p:txBody>
          <a:bodyPr>
            <a:normAutofit fontScale="90000"/>
          </a:bodyPr>
          <a:lstStyle/>
          <a:p>
            <a:r>
              <a:rPr lang="en-US" noProof="1">
                <a:solidFill>
                  <a:schemeClr val="bg2"/>
                </a:solidFill>
              </a:rPr>
              <a:t>Pathophysiology of Pneumothorax</a:t>
            </a:r>
          </a:p>
        </p:txBody>
      </p:sp>
      <p:sp>
        <p:nvSpPr>
          <p:cNvPr id="3" name="Content Placeholder 2">
            <a:extLst>
              <a:ext uri="{FF2B5EF4-FFF2-40B4-BE49-F238E27FC236}">
                <a16:creationId xmlns:a16="http://schemas.microsoft.com/office/drawing/2014/main" id="{5ACA002F-643C-D4CD-069C-72268FDB6AEB}"/>
              </a:ext>
            </a:extLst>
          </p:cNvPr>
          <p:cNvSpPr>
            <a:spLocks noGrp="1"/>
          </p:cNvSpPr>
          <p:nvPr>
            <p:ph sz="half" idx="14"/>
            <p:custDataLst>
              <p:tags r:id="rId3"/>
            </p:custDataLst>
          </p:nvPr>
        </p:nvSpPr>
        <p:spPr>
          <a:xfrm>
            <a:off x="4891372" y="2448604"/>
            <a:ext cx="4318349" cy="1207008"/>
          </a:xfrm>
        </p:spPr>
        <p:txBody>
          <a:bodyPr lIns="0" tIns="0" anchor="ctr">
            <a:normAutofit/>
          </a:bodyPr>
          <a:lstStyle/>
          <a:p>
            <a:r>
              <a:rPr lang="en-US" sz="1800" noProof="1"/>
              <a:t>Air enters the pleural space, causing loss of negative pressure and resulting in lung collapse.</a:t>
            </a:r>
          </a:p>
        </p:txBody>
      </p:sp>
      <p:sp>
        <p:nvSpPr>
          <p:cNvPr id="4" name="Content Placeholder 3">
            <a:extLst>
              <a:ext uri="{FF2B5EF4-FFF2-40B4-BE49-F238E27FC236}">
                <a16:creationId xmlns:a16="http://schemas.microsoft.com/office/drawing/2014/main" id="{6A7CFD35-5577-C069-4AB1-4DBAD1D7B4CB}"/>
              </a:ext>
            </a:extLst>
          </p:cNvPr>
          <p:cNvSpPr>
            <a:spLocks noGrp="1"/>
          </p:cNvSpPr>
          <p:nvPr>
            <p:ph sz="half" idx="15"/>
            <p:custDataLst>
              <p:tags r:id="rId4"/>
            </p:custDataLst>
          </p:nvPr>
        </p:nvSpPr>
        <p:spPr>
          <a:xfrm>
            <a:off x="4887600" y="3775765"/>
            <a:ext cx="4318349" cy="1207008"/>
          </a:xfrm>
        </p:spPr>
        <p:txBody>
          <a:bodyPr lIns="0" tIns="0" anchor="ctr">
            <a:normAutofit/>
          </a:bodyPr>
          <a:lstStyle/>
          <a:p>
            <a:r>
              <a:rPr lang="en-US" sz="1800" noProof="1"/>
              <a:t>A one-way valve effect traps air with each breath, increasing intrathoracic pressure.</a:t>
            </a:r>
          </a:p>
        </p:txBody>
      </p:sp>
      <p:sp>
        <p:nvSpPr>
          <p:cNvPr id="5" name="Content Placeholder 4">
            <a:extLst>
              <a:ext uri="{FF2B5EF4-FFF2-40B4-BE49-F238E27FC236}">
                <a16:creationId xmlns:a16="http://schemas.microsoft.com/office/drawing/2014/main" id="{30C19D5C-0635-51A8-1C1A-6AB5DCC88DF3}"/>
              </a:ext>
            </a:extLst>
          </p:cNvPr>
          <p:cNvSpPr>
            <a:spLocks noGrp="1"/>
          </p:cNvSpPr>
          <p:nvPr>
            <p:ph sz="half" idx="16"/>
            <p:custDataLst>
              <p:tags r:id="rId5"/>
            </p:custDataLst>
          </p:nvPr>
        </p:nvSpPr>
        <p:spPr>
          <a:xfrm>
            <a:off x="4891372" y="5102926"/>
            <a:ext cx="4318400" cy="1207008"/>
          </a:xfrm>
        </p:spPr>
        <p:txBody>
          <a:bodyPr lIns="0" tIns="0" anchor="ctr">
            <a:noAutofit/>
          </a:bodyPr>
          <a:lstStyle/>
          <a:p>
            <a:r>
              <a:rPr lang="en-US" sz="1800" noProof="1"/>
              <a:t>Compression of the opposite lung, shift of mediastinum, and obstruction of venous return lead to decreased cardiac output and hypotension.</a:t>
            </a:r>
          </a:p>
        </p:txBody>
      </p:sp>
      <p:sp>
        <p:nvSpPr>
          <p:cNvPr id="7" name="Text Placeholder 6">
            <a:extLst>
              <a:ext uri="{FF2B5EF4-FFF2-40B4-BE49-F238E27FC236}">
                <a16:creationId xmlns:a16="http://schemas.microsoft.com/office/drawing/2014/main" id="{57087EED-6EB4-C77D-B0D1-1748E49E5185}"/>
              </a:ext>
            </a:extLst>
          </p:cNvPr>
          <p:cNvSpPr>
            <a:spLocks noGrp="1"/>
          </p:cNvSpPr>
          <p:nvPr>
            <p:ph type="body" idx="17"/>
            <p:custDataLst>
              <p:tags r:id="rId6"/>
            </p:custDataLst>
          </p:nvPr>
        </p:nvSpPr>
        <p:spPr>
          <a:xfrm>
            <a:off x="3263849" y="2452200"/>
            <a:ext cx="1451107" cy="1207008"/>
          </a:xfrm>
        </p:spPr>
        <p:txBody>
          <a:bodyPr vert="horz" lIns="0" tIns="37719" rIns="75438" bIns="37719" rtlCol="0" anchor="ctr">
            <a:noAutofit/>
          </a:bodyPr>
          <a:lstStyle/>
          <a:p>
            <a:pPr algn="ctr"/>
            <a:r>
              <a:rPr lang="en-US" sz="1400" b="1" noProof="1">
                <a:solidFill>
                  <a:schemeClr val="bg2"/>
                </a:solidFill>
              </a:rPr>
              <a:t>Loss of Negative Pressure</a:t>
            </a:r>
          </a:p>
        </p:txBody>
      </p:sp>
      <p:sp>
        <p:nvSpPr>
          <p:cNvPr id="8" name="Text Placeholder 7">
            <a:extLst>
              <a:ext uri="{FF2B5EF4-FFF2-40B4-BE49-F238E27FC236}">
                <a16:creationId xmlns:a16="http://schemas.microsoft.com/office/drawing/2014/main" id="{D02C36FE-6182-E543-CFEB-9E6CBE1367DD}"/>
              </a:ext>
            </a:extLst>
          </p:cNvPr>
          <p:cNvSpPr>
            <a:spLocks noGrp="1"/>
          </p:cNvSpPr>
          <p:nvPr>
            <p:ph type="body" idx="18"/>
            <p:custDataLst>
              <p:tags r:id="rId7"/>
            </p:custDataLst>
          </p:nvPr>
        </p:nvSpPr>
        <p:spPr>
          <a:xfrm>
            <a:off x="3259919" y="3777563"/>
            <a:ext cx="1451107" cy="1207008"/>
          </a:xfrm>
        </p:spPr>
        <p:txBody>
          <a:bodyPr vert="horz" lIns="0" tIns="37719" rIns="75438" bIns="37719" rtlCol="0" anchor="ctr">
            <a:noAutofit/>
          </a:bodyPr>
          <a:lstStyle/>
          <a:p>
            <a:pPr algn="ctr"/>
            <a:r>
              <a:rPr lang="en-US" sz="1400" b="1" noProof="1">
                <a:solidFill>
                  <a:schemeClr val="bg2"/>
                </a:solidFill>
              </a:rPr>
              <a:t>Tension Pneumothorax Mechanism</a:t>
            </a:r>
          </a:p>
        </p:txBody>
      </p:sp>
      <p:sp>
        <p:nvSpPr>
          <p:cNvPr id="9" name="Text Placeholder 8">
            <a:extLst>
              <a:ext uri="{FF2B5EF4-FFF2-40B4-BE49-F238E27FC236}">
                <a16:creationId xmlns:a16="http://schemas.microsoft.com/office/drawing/2014/main" id="{0A1FAE93-ED91-5952-2998-E21DCC7964CC}"/>
              </a:ext>
            </a:extLst>
          </p:cNvPr>
          <p:cNvSpPr>
            <a:spLocks noGrp="1"/>
          </p:cNvSpPr>
          <p:nvPr>
            <p:ph type="body" idx="19"/>
            <p:custDataLst>
              <p:tags r:id="rId8"/>
            </p:custDataLst>
          </p:nvPr>
        </p:nvSpPr>
        <p:spPr>
          <a:xfrm>
            <a:off x="3263741" y="5102926"/>
            <a:ext cx="1451107" cy="1207008"/>
          </a:xfrm>
        </p:spPr>
        <p:txBody>
          <a:bodyPr vert="horz" lIns="0" tIns="37719" rIns="75438" bIns="37719" rtlCol="0" anchor="ctr">
            <a:noAutofit/>
          </a:bodyPr>
          <a:lstStyle/>
          <a:p>
            <a:pPr algn="ctr"/>
            <a:r>
              <a:rPr lang="en-US" sz="1400" b="1" noProof="1">
                <a:solidFill>
                  <a:schemeClr val="bg2"/>
                </a:solidFill>
              </a:rPr>
              <a:t>Physiological Consequences</a:t>
            </a:r>
          </a:p>
        </p:txBody>
      </p:sp>
      <p:pic>
        <p:nvPicPr>
          <p:cNvPr id="17" name="Picture Placeholder 16">
            <a:extLst>
              <a:ext uri="{FF2B5EF4-FFF2-40B4-BE49-F238E27FC236}">
                <a16:creationId xmlns:a16="http://schemas.microsoft.com/office/drawing/2014/main" id="{F7636860-AF47-7766-5A4D-4D6303A23EEB}"/>
              </a:ext>
            </a:extLst>
          </p:cNvPr>
          <p:cNvPicPr>
            <a:picLocks noGrp="1" noChangeAspect="1"/>
          </p:cNvPicPr>
          <p:nvPr>
            <p:ph type="pic" sz="quarter" idx="4294967295"/>
            <p:custDataLst>
              <p:tags r:id="rId9"/>
            </p:custDataLst>
          </p:nvPr>
        </p:nvPicPr>
        <p:blipFill rotWithShape="1">
          <a:blip r:embed="rId11"/>
          <a:srcRect t="9490" b="9490"/>
          <a:stretch/>
        </p:blipFill>
        <p:spPr>
          <a:xfrm>
            <a:off x="852500" y="5112255"/>
            <a:ext cx="2234667" cy="1207008"/>
          </a:xfrm>
          <a:prstGeom prst="rect">
            <a:avLst/>
          </a:prstGeom>
          <a:ln>
            <a:noFill/>
          </a:ln>
        </p:spPr>
      </p:pic>
      <p:pic>
        <p:nvPicPr>
          <p:cNvPr id="18" name="Graphic 17">
            <a:extLst>
              <a:ext uri="{FF2B5EF4-FFF2-40B4-BE49-F238E27FC236}">
                <a16:creationId xmlns:a16="http://schemas.microsoft.com/office/drawing/2014/main" id="{4A72F188-4377-FFD4-6E36-8C0A08B0F72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2801" y="5935320"/>
            <a:ext cx="502082" cy="459652"/>
          </a:xfrm>
          <a:prstGeom prst="rect">
            <a:avLst/>
          </a:prstGeom>
        </p:spPr>
      </p:pic>
      <p:pic>
        <p:nvPicPr>
          <p:cNvPr id="21" name="Graphic 20">
            <a:extLst>
              <a:ext uri="{FF2B5EF4-FFF2-40B4-BE49-F238E27FC236}">
                <a16:creationId xmlns:a16="http://schemas.microsoft.com/office/drawing/2014/main" id="{8D0D6745-47F5-F248-5DE9-F529F0B27CE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3842" y="2221201"/>
            <a:ext cx="344467" cy="236399"/>
          </a:xfrm>
          <a:prstGeom prst="rect">
            <a:avLst/>
          </a:prstGeom>
        </p:spPr>
      </p:pic>
      <p:pic>
        <p:nvPicPr>
          <p:cNvPr id="22" name="Graphic 21">
            <a:extLst>
              <a:ext uri="{FF2B5EF4-FFF2-40B4-BE49-F238E27FC236}">
                <a16:creationId xmlns:a16="http://schemas.microsoft.com/office/drawing/2014/main" id="{CCF2D6AA-B793-3C3F-A987-031BF5FFF5F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19710" y="2561667"/>
            <a:ext cx="249907" cy="283679"/>
          </a:xfrm>
          <a:prstGeom prst="rect">
            <a:avLst/>
          </a:prstGeom>
        </p:spPr>
      </p:pic>
      <p:pic>
        <p:nvPicPr>
          <p:cNvPr id="23" name="Graphic 22">
            <a:extLst>
              <a:ext uri="{FF2B5EF4-FFF2-40B4-BE49-F238E27FC236}">
                <a16:creationId xmlns:a16="http://schemas.microsoft.com/office/drawing/2014/main" id="{D65320D9-A8BD-3F76-3A9D-E1CC0D8EBE0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18266" y="2383146"/>
            <a:ext cx="249907" cy="425518"/>
          </a:xfrm>
          <a:prstGeom prst="rect">
            <a:avLst/>
          </a:prstGeom>
        </p:spPr>
      </p:pic>
      <p:pic>
        <p:nvPicPr>
          <p:cNvPr id="25" name="Graphic 24">
            <a:extLst>
              <a:ext uri="{FF2B5EF4-FFF2-40B4-BE49-F238E27FC236}">
                <a16:creationId xmlns:a16="http://schemas.microsoft.com/office/drawing/2014/main" id="{3004C261-3FC9-AB96-3A22-201EA1527F0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15063011">
            <a:off x="554390" y="4561841"/>
            <a:ext cx="619905" cy="730431"/>
          </a:xfrm>
          <a:prstGeom prst="rect">
            <a:avLst/>
          </a:prstGeom>
        </p:spPr>
      </p:pic>
      <p:pic>
        <p:nvPicPr>
          <p:cNvPr id="10" name="Picture 9">
            <a:extLst>
              <a:ext uri="{FF2B5EF4-FFF2-40B4-BE49-F238E27FC236}">
                <a16:creationId xmlns:a16="http://schemas.microsoft.com/office/drawing/2014/main" id="{3B43C787-4EA7-DCFF-CFD4-BFD2A8D3C4A8}"/>
              </a:ext>
            </a:extLst>
          </p:cNvPr>
          <p:cNvPicPr>
            <a:picLocks noChangeAspect="1"/>
          </p:cNvPicPr>
          <p:nvPr/>
        </p:nvPicPr>
        <p:blipFill>
          <a:blip r:embed="rId22"/>
          <a:stretch>
            <a:fillRect/>
          </a:stretch>
        </p:blipFill>
        <p:spPr>
          <a:xfrm>
            <a:off x="844589" y="2364552"/>
            <a:ext cx="2150071" cy="1340388"/>
          </a:xfrm>
          <a:prstGeom prst="rect">
            <a:avLst/>
          </a:prstGeom>
        </p:spPr>
      </p:pic>
      <p:pic>
        <p:nvPicPr>
          <p:cNvPr id="12" name="Picture 11">
            <a:extLst>
              <a:ext uri="{FF2B5EF4-FFF2-40B4-BE49-F238E27FC236}">
                <a16:creationId xmlns:a16="http://schemas.microsoft.com/office/drawing/2014/main" id="{24BDFE79-8629-7862-05BF-553FD4933B92}"/>
              </a:ext>
            </a:extLst>
          </p:cNvPr>
          <p:cNvPicPr>
            <a:picLocks noChangeAspect="1"/>
          </p:cNvPicPr>
          <p:nvPr/>
        </p:nvPicPr>
        <p:blipFill>
          <a:blip r:embed="rId23"/>
          <a:stretch>
            <a:fillRect/>
          </a:stretch>
        </p:blipFill>
        <p:spPr>
          <a:xfrm>
            <a:off x="906075" y="3775764"/>
            <a:ext cx="2088585" cy="1260781"/>
          </a:xfrm>
          <a:prstGeom prst="rect">
            <a:avLst/>
          </a:prstGeom>
        </p:spPr>
      </p:pic>
    </p:spTree>
    <p:custDataLst>
      <p:tags r:id="rId1"/>
    </p:custDataLst>
    <p:extLst>
      <p:ext uri="{BB962C8B-B14F-4D97-AF65-F5344CB8AC3E}">
        <p14:creationId xmlns:p14="http://schemas.microsoft.com/office/powerpoint/2010/main" val="1443491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down)">
                                      <p:cBhvr>
                                        <p:cTn id="23" dur="580">
                                          <p:stCondLst>
                                            <p:cond delay="0"/>
                                          </p:stCondLst>
                                        </p:cTn>
                                        <p:tgtEl>
                                          <p:spTgt spid="7">
                                            <p:txEl>
                                              <p:pRg st="0" end="0"/>
                                            </p:txEl>
                                          </p:spTgt>
                                        </p:tgtEl>
                                      </p:cBhvr>
                                    </p:animEffect>
                                    <p:anim calcmode="lin" valueType="num">
                                      <p:cBhvr>
                                        <p:cTn id="24"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xEl>
                                              <p:pRg st="0" end="0"/>
                                            </p:txEl>
                                          </p:spTgt>
                                        </p:tgtEl>
                                      </p:cBhvr>
                                      <p:to x="100000" y="60000"/>
                                    </p:animScale>
                                    <p:animScale>
                                      <p:cBhvr>
                                        <p:cTn id="30" dur="166" decel="50000">
                                          <p:stCondLst>
                                            <p:cond delay="676"/>
                                          </p:stCondLst>
                                        </p:cTn>
                                        <p:tgtEl>
                                          <p:spTgt spid="7">
                                            <p:txEl>
                                              <p:pRg st="0" end="0"/>
                                            </p:txEl>
                                          </p:spTgt>
                                        </p:tgtEl>
                                      </p:cBhvr>
                                      <p:to x="100000" y="100000"/>
                                    </p:animScale>
                                    <p:animScale>
                                      <p:cBhvr>
                                        <p:cTn id="31" dur="26">
                                          <p:stCondLst>
                                            <p:cond delay="1312"/>
                                          </p:stCondLst>
                                        </p:cTn>
                                        <p:tgtEl>
                                          <p:spTgt spid="7">
                                            <p:txEl>
                                              <p:pRg st="0" end="0"/>
                                            </p:txEl>
                                          </p:spTgt>
                                        </p:tgtEl>
                                      </p:cBhvr>
                                      <p:to x="100000" y="80000"/>
                                    </p:animScale>
                                    <p:animScale>
                                      <p:cBhvr>
                                        <p:cTn id="32" dur="166" decel="50000">
                                          <p:stCondLst>
                                            <p:cond delay="1338"/>
                                          </p:stCondLst>
                                        </p:cTn>
                                        <p:tgtEl>
                                          <p:spTgt spid="7">
                                            <p:txEl>
                                              <p:pRg st="0" end="0"/>
                                            </p:txEl>
                                          </p:spTgt>
                                        </p:tgtEl>
                                      </p:cBhvr>
                                      <p:to x="100000" y="100000"/>
                                    </p:animScale>
                                    <p:animScale>
                                      <p:cBhvr>
                                        <p:cTn id="33" dur="26">
                                          <p:stCondLst>
                                            <p:cond delay="1642"/>
                                          </p:stCondLst>
                                        </p:cTn>
                                        <p:tgtEl>
                                          <p:spTgt spid="7">
                                            <p:txEl>
                                              <p:pRg st="0" end="0"/>
                                            </p:txEl>
                                          </p:spTgt>
                                        </p:tgtEl>
                                      </p:cBhvr>
                                      <p:to x="100000" y="90000"/>
                                    </p:animScale>
                                    <p:animScale>
                                      <p:cBhvr>
                                        <p:cTn id="34" dur="166" decel="50000">
                                          <p:stCondLst>
                                            <p:cond delay="1668"/>
                                          </p:stCondLst>
                                        </p:cTn>
                                        <p:tgtEl>
                                          <p:spTgt spid="7">
                                            <p:txEl>
                                              <p:pRg st="0" end="0"/>
                                            </p:txEl>
                                          </p:spTgt>
                                        </p:tgtEl>
                                      </p:cBhvr>
                                      <p:to x="100000" y="100000"/>
                                    </p:animScale>
                                    <p:animScale>
                                      <p:cBhvr>
                                        <p:cTn id="35" dur="26">
                                          <p:stCondLst>
                                            <p:cond delay="1808"/>
                                          </p:stCondLst>
                                        </p:cTn>
                                        <p:tgtEl>
                                          <p:spTgt spid="7">
                                            <p:txEl>
                                              <p:pRg st="0" end="0"/>
                                            </p:txEl>
                                          </p:spTgt>
                                        </p:tgtEl>
                                      </p:cBhvr>
                                      <p:to x="100000" y="95000"/>
                                    </p:animScale>
                                    <p:animScale>
                                      <p:cBhvr>
                                        <p:cTn id="36" dur="166" decel="50000">
                                          <p:stCondLst>
                                            <p:cond delay="1834"/>
                                          </p:stCondLst>
                                        </p:cTn>
                                        <p:tgtEl>
                                          <p:spTgt spid="7">
                                            <p:txEl>
                                              <p:pRg st="0" end="0"/>
                                            </p:txEl>
                                          </p:spTgt>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down)">
                                      <p:cBhvr>
                                        <p:cTn id="39" dur="580">
                                          <p:stCondLst>
                                            <p:cond delay="0"/>
                                          </p:stCondLst>
                                        </p:cTn>
                                        <p:tgtEl>
                                          <p:spTgt spid="3">
                                            <p:txEl>
                                              <p:pRg st="0" end="0"/>
                                            </p:txEl>
                                          </p:spTgt>
                                        </p:tgtEl>
                                      </p:cBhvr>
                                    </p:animEffect>
                                    <p:anim calcmode="lin" valueType="num">
                                      <p:cBhvr>
                                        <p:cTn id="4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0" end="0"/>
                                            </p:txEl>
                                          </p:spTgt>
                                        </p:tgtEl>
                                      </p:cBhvr>
                                      <p:to x="100000" y="60000"/>
                                    </p:animScale>
                                    <p:animScale>
                                      <p:cBhvr>
                                        <p:cTn id="46" dur="166" decel="50000">
                                          <p:stCondLst>
                                            <p:cond delay="676"/>
                                          </p:stCondLst>
                                        </p:cTn>
                                        <p:tgtEl>
                                          <p:spTgt spid="3">
                                            <p:txEl>
                                              <p:pRg st="0" end="0"/>
                                            </p:txEl>
                                          </p:spTgt>
                                        </p:tgtEl>
                                      </p:cBhvr>
                                      <p:to x="100000" y="100000"/>
                                    </p:animScale>
                                    <p:animScale>
                                      <p:cBhvr>
                                        <p:cTn id="47" dur="26">
                                          <p:stCondLst>
                                            <p:cond delay="1312"/>
                                          </p:stCondLst>
                                        </p:cTn>
                                        <p:tgtEl>
                                          <p:spTgt spid="3">
                                            <p:txEl>
                                              <p:pRg st="0" end="0"/>
                                            </p:txEl>
                                          </p:spTgt>
                                        </p:tgtEl>
                                      </p:cBhvr>
                                      <p:to x="100000" y="80000"/>
                                    </p:animScale>
                                    <p:animScale>
                                      <p:cBhvr>
                                        <p:cTn id="48" dur="166" decel="50000">
                                          <p:stCondLst>
                                            <p:cond delay="1338"/>
                                          </p:stCondLst>
                                        </p:cTn>
                                        <p:tgtEl>
                                          <p:spTgt spid="3">
                                            <p:txEl>
                                              <p:pRg st="0" end="0"/>
                                            </p:txEl>
                                          </p:spTgt>
                                        </p:tgtEl>
                                      </p:cBhvr>
                                      <p:to x="100000" y="100000"/>
                                    </p:animScale>
                                    <p:animScale>
                                      <p:cBhvr>
                                        <p:cTn id="49" dur="26">
                                          <p:stCondLst>
                                            <p:cond delay="1642"/>
                                          </p:stCondLst>
                                        </p:cTn>
                                        <p:tgtEl>
                                          <p:spTgt spid="3">
                                            <p:txEl>
                                              <p:pRg st="0" end="0"/>
                                            </p:txEl>
                                          </p:spTgt>
                                        </p:tgtEl>
                                      </p:cBhvr>
                                      <p:to x="100000" y="90000"/>
                                    </p:animScale>
                                    <p:animScale>
                                      <p:cBhvr>
                                        <p:cTn id="50" dur="166" decel="50000">
                                          <p:stCondLst>
                                            <p:cond delay="1668"/>
                                          </p:stCondLst>
                                        </p:cTn>
                                        <p:tgtEl>
                                          <p:spTgt spid="3">
                                            <p:txEl>
                                              <p:pRg st="0" end="0"/>
                                            </p:txEl>
                                          </p:spTgt>
                                        </p:tgtEl>
                                      </p:cBhvr>
                                      <p:to x="100000" y="100000"/>
                                    </p:animScale>
                                    <p:animScale>
                                      <p:cBhvr>
                                        <p:cTn id="51" dur="26">
                                          <p:stCondLst>
                                            <p:cond delay="1808"/>
                                          </p:stCondLst>
                                        </p:cTn>
                                        <p:tgtEl>
                                          <p:spTgt spid="3">
                                            <p:txEl>
                                              <p:pRg st="0" end="0"/>
                                            </p:txEl>
                                          </p:spTgt>
                                        </p:tgtEl>
                                      </p:cBhvr>
                                      <p:to x="100000" y="95000"/>
                                    </p:animScale>
                                    <p:animScale>
                                      <p:cBhvr>
                                        <p:cTn id="52" dur="166" decel="50000">
                                          <p:stCondLst>
                                            <p:cond delay="1834"/>
                                          </p:stCondLst>
                                        </p:cTn>
                                        <p:tgtEl>
                                          <p:spTgt spid="3">
                                            <p:txEl>
                                              <p:pRg st="0" end="0"/>
                                            </p:txEl>
                                          </p:spTgt>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4">
                                            <p:txEl>
                                              <p:pRg st="0" end="0"/>
                                            </p:txEl>
                                          </p:spTgt>
                                        </p:tgtEl>
                                        <p:attrNameLst>
                                          <p:attrName>style.visibility</p:attrName>
                                        </p:attrNameLst>
                                      </p:cBhvr>
                                      <p:to>
                                        <p:strVal val="visible"/>
                                      </p:to>
                                    </p:set>
                                    <p:animEffect transition="in" filter="wipe(down)">
                                      <p:cBhvr>
                                        <p:cTn id="57" dur="580">
                                          <p:stCondLst>
                                            <p:cond delay="0"/>
                                          </p:stCondLst>
                                        </p:cTn>
                                        <p:tgtEl>
                                          <p:spTgt spid="4">
                                            <p:txEl>
                                              <p:pRg st="0" end="0"/>
                                            </p:txEl>
                                          </p:spTgt>
                                        </p:tgtEl>
                                      </p:cBhvr>
                                    </p:animEffect>
                                    <p:anim calcmode="lin" valueType="num">
                                      <p:cBhvr>
                                        <p:cTn id="5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4">
                                            <p:txEl>
                                              <p:pRg st="0" end="0"/>
                                            </p:txEl>
                                          </p:spTgt>
                                        </p:tgtEl>
                                      </p:cBhvr>
                                      <p:to x="100000" y="60000"/>
                                    </p:animScale>
                                    <p:animScale>
                                      <p:cBhvr>
                                        <p:cTn id="64" dur="166" decel="50000">
                                          <p:stCondLst>
                                            <p:cond delay="676"/>
                                          </p:stCondLst>
                                        </p:cTn>
                                        <p:tgtEl>
                                          <p:spTgt spid="4">
                                            <p:txEl>
                                              <p:pRg st="0" end="0"/>
                                            </p:txEl>
                                          </p:spTgt>
                                        </p:tgtEl>
                                      </p:cBhvr>
                                      <p:to x="100000" y="100000"/>
                                    </p:animScale>
                                    <p:animScale>
                                      <p:cBhvr>
                                        <p:cTn id="65" dur="26">
                                          <p:stCondLst>
                                            <p:cond delay="1312"/>
                                          </p:stCondLst>
                                        </p:cTn>
                                        <p:tgtEl>
                                          <p:spTgt spid="4">
                                            <p:txEl>
                                              <p:pRg st="0" end="0"/>
                                            </p:txEl>
                                          </p:spTgt>
                                        </p:tgtEl>
                                      </p:cBhvr>
                                      <p:to x="100000" y="80000"/>
                                    </p:animScale>
                                    <p:animScale>
                                      <p:cBhvr>
                                        <p:cTn id="66" dur="166" decel="50000">
                                          <p:stCondLst>
                                            <p:cond delay="1338"/>
                                          </p:stCondLst>
                                        </p:cTn>
                                        <p:tgtEl>
                                          <p:spTgt spid="4">
                                            <p:txEl>
                                              <p:pRg st="0" end="0"/>
                                            </p:txEl>
                                          </p:spTgt>
                                        </p:tgtEl>
                                      </p:cBhvr>
                                      <p:to x="100000" y="100000"/>
                                    </p:animScale>
                                    <p:animScale>
                                      <p:cBhvr>
                                        <p:cTn id="67" dur="26">
                                          <p:stCondLst>
                                            <p:cond delay="1642"/>
                                          </p:stCondLst>
                                        </p:cTn>
                                        <p:tgtEl>
                                          <p:spTgt spid="4">
                                            <p:txEl>
                                              <p:pRg st="0" end="0"/>
                                            </p:txEl>
                                          </p:spTgt>
                                        </p:tgtEl>
                                      </p:cBhvr>
                                      <p:to x="100000" y="90000"/>
                                    </p:animScale>
                                    <p:animScale>
                                      <p:cBhvr>
                                        <p:cTn id="68" dur="166" decel="50000">
                                          <p:stCondLst>
                                            <p:cond delay="1668"/>
                                          </p:stCondLst>
                                        </p:cTn>
                                        <p:tgtEl>
                                          <p:spTgt spid="4">
                                            <p:txEl>
                                              <p:pRg st="0" end="0"/>
                                            </p:txEl>
                                          </p:spTgt>
                                        </p:tgtEl>
                                      </p:cBhvr>
                                      <p:to x="100000" y="100000"/>
                                    </p:animScale>
                                    <p:animScale>
                                      <p:cBhvr>
                                        <p:cTn id="69" dur="26">
                                          <p:stCondLst>
                                            <p:cond delay="1808"/>
                                          </p:stCondLst>
                                        </p:cTn>
                                        <p:tgtEl>
                                          <p:spTgt spid="4">
                                            <p:txEl>
                                              <p:pRg st="0" end="0"/>
                                            </p:txEl>
                                          </p:spTgt>
                                        </p:tgtEl>
                                      </p:cBhvr>
                                      <p:to x="100000" y="95000"/>
                                    </p:animScale>
                                    <p:animScale>
                                      <p:cBhvr>
                                        <p:cTn id="70" dur="166" decel="50000">
                                          <p:stCondLst>
                                            <p:cond delay="1834"/>
                                          </p:stCondLst>
                                        </p:cTn>
                                        <p:tgtEl>
                                          <p:spTgt spid="4">
                                            <p:txEl>
                                              <p:pRg st="0" end="0"/>
                                            </p:txEl>
                                          </p:spTgt>
                                        </p:tgtEl>
                                      </p:cBhvr>
                                      <p:to x="100000" y="100000"/>
                                    </p:animScale>
                                  </p:childTnLst>
                                </p:cTn>
                              </p:par>
                              <p:par>
                                <p:cTn id="71" presetID="26" presetClass="entr" presetSubtype="0" fill="hold" grpId="0" nodeType="withEffect">
                                  <p:stCondLst>
                                    <p:cond delay="0"/>
                                  </p:stCondLst>
                                  <p:childTnLst>
                                    <p:set>
                                      <p:cBhvr>
                                        <p:cTn id="72" dur="1" fill="hold">
                                          <p:stCondLst>
                                            <p:cond delay="0"/>
                                          </p:stCondLst>
                                        </p:cTn>
                                        <p:tgtEl>
                                          <p:spTgt spid="8">
                                            <p:txEl>
                                              <p:pRg st="0" end="0"/>
                                            </p:txEl>
                                          </p:spTgt>
                                        </p:tgtEl>
                                        <p:attrNameLst>
                                          <p:attrName>style.visibility</p:attrName>
                                        </p:attrNameLst>
                                      </p:cBhvr>
                                      <p:to>
                                        <p:strVal val="visible"/>
                                      </p:to>
                                    </p:set>
                                    <p:animEffect transition="in" filter="wipe(down)">
                                      <p:cBhvr>
                                        <p:cTn id="73" dur="580">
                                          <p:stCondLst>
                                            <p:cond delay="0"/>
                                          </p:stCondLst>
                                        </p:cTn>
                                        <p:tgtEl>
                                          <p:spTgt spid="8">
                                            <p:txEl>
                                              <p:pRg st="0" end="0"/>
                                            </p:txEl>
                                          </p:spTgt>
                                        </p:tgtEl>
                                      </p:cBhvr>
                                    </p:animEffect>
                                    <p:anim calcmode="lin" valueType="num">
                                      <p:cBhvr>
                                        <p:cTn id="74"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79" dur="26">
                                          <p:stCondLst>
                                            <p:cond delay="650"/>
                                          </p:stCondLst>
                                        </p:cTn>
                                        <p:tgtEl>
                                          <p:spTgt spid="8">
                                            <p:txEl>
                                              <p:pRg st="0" end="0"/>
                                            </p:txEl>
                                          </p:spTgt>
                                        </p:tgtEl>
                                      </p:cBhvr>
                                      <p:to x="100000" y="60000"/>
                                    </p:animScale>
                                    <p:animScale>
                                      <p:cBhvr>
                                        <p:cTn id="80" dur="166" decel="50000">
                                          <p:stCondLst>
                                            <p:cond delay="676"/>
                                          </p:stCondLst>
                                        </p:cTn>
                                        <p:tgtEl>
                                          <p:spTgt spid="8">
                                            <p:txEl>
                                              <p:pRg st="0" end="0"/>
                                            </p:txEl>
                                          </p:spTgt>
                                        </p:tgtEl>
                                      </p:cBhvr>
                                      <p:to x="100000" y="100000"/>
                                    </p:animScale>
                                    <p:animScale>
                                      <p:cBhvr>
                                        <p:cTn id="81" dur="26">
                                          <p:stCondLst>
                                            <p:cond delay="1312"/>
                                          </p:stCondLst>
                                        </p:cTn>
                                        <p:tgtEl>
                                          <p:spTgt spid="8">
                                            <p:txEl>
                                              <p:pRg st="0" end="0"/>
                                            </p:txEl>
                                          </p:spTgt>
                                        </p:tgtEl>
                                      </p:cBhvr>
                                      <p:to x="100000" y="80000"/>
                                    </p:animScale>
                                    <p:animScale>
                                      <p:cBhvr>
                                        <p:cTn id="82" dur="166" decel="50000">
                                          <p:stCondLst>
                                            <p:cond delay="1338"/>
                                          </p:stCondLst>
                                        </p:cTn>
                                        <p:tgtEl>
                                          <p:spTgt spid="8">
                                            <p:txEl>
                                              <p:pRg st="0" end="0"/>
                                            </p:txEl>
                                          </p:spTgt>
                                        </p:tgtEl>
                                      </p:cBhvr>
                                      <p:to x="100000" y="100000"/>
                                    </p:animScale>
                                    <p:animScale>
                                      <p:cBhvr>
                                        <p:cTn id="83" dur="26">
                                          <p:stCondLst>
                                            <p:cond delay="1642"/>
                                          </p:stCondLst>
                                        </p:cTn>
                                        <p:tgtEl>
                                          <p:spTgt spid="8">
                                            <p:txEl>
                                              <p:pRg st="0" end="0"/>
                                            </p:txEl>
                                          </p:spTgt>
                                        </p:tgtEl>
                                      </p:cBhvr>
                                      <p:to x="100000" y="90000"/>
                                    </p:animScale>
                                    <p:animScale>
                                      <p:cBhvr>
                                        <p:cTn id="84" dur="166" decel="50000">
                                          <p:stCondLst>
                                            <p:cond delay="1668"/>
                                          </p:stCondLst>
                                        </p:cTn>
                                        <p:tgtEl>
                                          <p:spTgt spid="8">
                                            <p:txEl>
                                              <p:pRg st="0" end="0"/>
                                            </p:txEl>
                                          </p:spTgt>
                                        </p:tgtEl>
                                      </p:cBhvr>
                                      <p:to x="100000" y="100000"/>
                                    </p:animScale>
                                    <p:animScale>
                                      <p:cBhvr>
                                        <p:cTn id="85" dur="26">
                                          <p:stCondLst>
                                            <p:cond delay="1808"/>
                                          </p:stCondLst>
                                        </p:cTn>
                                        <p:tgtEl>
                                          <p:spTgt spid="8">
                                            <p:txEl>
                                              <p:pRg st="0" end="0"/>
                                            </p:txEl>
                                          </p:spTgt>
                                        </p:tgtEl>
                                      </p:cBhvr>
                                      <p:to x="100000" y="95000"/>
                                    </p:animScale>
                                    <p:animScale>
                                      <p:cBhvr>
                                        <p:cTn id="86" dur="166" decel="50000">
                                          <p:stCondLst>
                                            <p:cond delay="1834"/>
                                          </p:stCondLst>
                                        </p:cTn>
                                        <p:tgtEl>
                                          <p:spTgt spid="8">
                                            <p:txEl>
                                              <p:pRg st="0" end="0"/>
                                            </p:txEl>
                                          </p:spTgt>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12"/>
                                        </p:tgtEl>
                                        <p:attrNameLst>
                                          <p:attrName>style.visibility</p:attrName>
                                        </p:attrNameLst>
                                      </p:cBhvr>
                                      <p:to>
                                        <p:strVal val="visible"/>
                                      </p:to>
                                    </p:set>
                                    <p:animEffect transition="in" filter="wipe(down)">
                                      <p:cBhvr>
                                        <p:cTn id="89" dur="580">
                                          <p:stCondLst>
                                            <p:cond delay="0"/>
                                          </p:stCondLst>
                                        </p:cTn>
                                        <p:tgtEl>
                                          <p:spTgt spid="12"/>
                                        </p:tgtEl>
                                      </p:cBhvr>
                                    </p:animEffect>
                                    <p:anim calcmode="lin" valueType="num">
                                      <p:cBhvr>
                                        <p:cTn id="9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5" dur="26">
                                          <p:stCondLst>
                                            <p:cond delay="650"/>
                                          </p:stCondLst>
                                        </p:cTn>
                                        <p:tgtEl>
                                          <p:spTgt spid="12"/>
                                        </p:tgtEl>
                                      </p:cBhvr>
                                      <p:to x="100000" y="60000"/>
                                    </p:animScale>
                                    <p:animScale>
                                      <p:cBhvr>
                                        <p:cTn id="96" dur="166" decel="50000">
                                          <p:stCondLst>
                                            <p:cond delay="676"/>
                                          </p:stCondLst>
                                        </p:cTn>
                                        <p:tgtEl>
                                          <p:spTgt spid="12"/>
                                        </p:tgtEl>
                                      </p:cBhvr>
                                      <p:to x="100000" y="100000"/>
                                    </p:animScale>
                                    <p:animScale>
                                      <p:cBhvr>
                                        <p:cTn id="97" dur="26">
                                          <p:stCondLst>
                                            <p:cond delay="1312"/>
                                          </p:stCondLst>
                                        </p:cTn>
                                        <p:tgtEl>
                                          <p:spTgt spid="12"/>
                                        </p:tgtEl>
                                      </p:cBhvr>
                                      <p:to x="100000" y="80000"/>
                                    </p:animScale>
                                    <p:animScale>
                                      <p:cBhvr>
                                        <p:cTn id="98" dur="166" decel="50000">
                                          <p:stCondLst>
                                            <p:cond delay="1338"/>
                                          </p:stCondLst>
                                        </p:cTn>
                                        <p:tgtEl>
                                          <p:spTgt spid="12"/>
                                        </p:tgtEl>
                                      </p:cBhvr>
                                      <p:to x="100000" y="100000"/>
                                    </p:animScale>
                                    <p:animScale>
                                      <p:cBhvr>
                                        <p:cTn id="99" dur="26">
                                          <p:stCondLst>
                                            <p:cond delay="1642"/>
                                          </p:stCondLst>
                                        </p:cTn>
                                        <p:tgtEl>
                                          <p:spTgt spid="12"/>
                                        </p:tgtEl>
                                      </p:cBhvr>
                                      <p:to x="100000" y="90000"/>
                                    </p:animScale>
                                    <p:animScale>
                                      <p:cBhvr>
                                        <p:cTn id="100" dur="166" decel="50000">
                                          <p:stCondLst>
                                            <p:cond delay="1668"/>
                                          </p:stCondLst>
                                        </p:cTn>
                                        <p:tgtEl>
                                          <p:spTgt spid="12"/>
                                        </p:tgtEl>
                                      </p:cBhvr>
                                      <p:to x="100000" y="100000"/>
                                    </p:animScale>
                                    <p:animScale>
                                      <p:cBhvr>
                                        <p:cTn id="101" dur="26">
                                          <p:stCondLst>
                                            <p:cond delay="1808"/>
                                          </p:stCondLst>
                                        </p:cTn>
                                        <p:tgtEl>
                                          <p:spTgt spid="12"/>
                                        </p:tgtEl>
                                      </p:cBhvr>
                                      <p:to x="100000" y="95000"/>
                                    </p:animScale>
                                    <p:animScale>
                                      <p:cBhvr>
                                        <p:cTn id="102" dur="166" decel="50000">
                                          <p:stCondLst>
                                            <p:cond delay="1834"/>
                                          </p:stCondLst>
                                        </p:cTn>
                                        <p:tgtEl>
                                          <p:spTgt spid="12"/>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26" presetClass="entr" presetSubtype="0" fill="hold" grpId="0" nodeType="clickEffect">
                                  <p:stCondLst>
                                    <p:cond delay="0"/>
                                  </p:stCondLst>
                                  <p:childTnLst>
                                    <p:set>
                                      <p:cBhvr>
                                        <p:cTn id="106" dur="1" fill="hold">
                                          <p:stCondLst>
                                            <p:cond delay="0"/>
                                          </p:stCondLst>
                                        </p:cTn>
                                        <p:tgtEl>
                                          <p:spTgt spid="5">
                                            <p:txEl>
                                              <p:pRg st="0" end="0"/>
                                            </p:txEl>
                                          </p:spTgt>
                                        </p:tgtEl>
                                        <p:attrNameLst>
                                          <p:attrName>style.visibility</p:attrName>
                                        </p:attrNameLst>
                                      </p:cBhvr>
                                      <p:to>
                                        <p:strVal val="visible"/>
                                      </p:to>
                                    </p:set>
                                    <p:animEffect transition="in" filter="wipe(down)">
                                      <p:cBhvr>
                                        <p:cTn id="107" dur="580">
                                          <p:stCondLst>
                                            <p:cond delay="0"/>
                                          </p:stCondLst>
                                        </p:cTn>
                                        <p:tgtEl>
                                          <p:spTgt spid="5">
                                            <p:txEl>
                                              <p:pRg st="0" end="0"/>
                                            </p:txEl>
                                          </p:spTgt>
                                        </p:tgtEl>
                                      </p:cBhvr>
                                    </p:animEffect>
                                    <p:anim calcmode="lin" valueType="num">
                                      <p:cBhvr>
                                        <p:cTn id="10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13" dur="26">
                                          <p:stCondLst>
                                            <p:cond delay="650"/>
                                          </p:stCondLst>
                                        </p:cTn>
                                        <p:tgtEl>
                                          <p:spTgt spid="5">
                                            <p:txEl>
                                              <p:pRg st="0" end="0"/>
                                            </p:txEl>
                                          </p:spTgt>
                                        </p:tgtEl>
                                      </p:cBhvr>
                                      <p:to x="100000" y="60000"/>
                                    </p:animScale>
                                    <p:animScale>
                                      <p:cBhvr>
                                        <p:cTn id="114" dur="166" decel="50000">
                                          <p:stCondLst>
                                            <p:cond delay="676"/>
                                          </p:stCondLst>
                                        </p:cTn>
                                        <p:tgtEl>
                                          <p:spTgt spid="5">
                                            <p:txEl>
                                              <p:pRg st="0" end="0"/>
                                            </p:txEl>
                                          </p:spTgt>
                                        </p:tgtEl>
                                      </p:cBhvr>
                                      <p:to x="100000" y="100000"/>
                                    </p:animScale>
                                    <p:animScale>
                                      <p:cBhvr>
                                        <p:cTn id="115" dur="26">
                                          <p:stCondLst>
                                            <p:cond delay="1312"/>
                                          </p:stCondLst>
                                        </p:cTn>
                                        <p:tgtEl>
                                          <p:spTgt spid="5">
                                            <p:txEl>
                                              <p:pRg st="0" end="0"/>
                                            </p:txEl>
                                          </p:spTgt>
                                        </p:tgtEl>
                                      </p:cBhvr>
                                      <p:to x="100000" y="80000"/>
                                    </p:animScale>
                                    <p:animScale>
                                      <p:cBhvr>
                                        <p:cTn id="116" dur="166" decel="50000">
                                          <p:stCondLst>
                                            <p:cond delay="1338"/>
                                          </p:stCondLst>
                                        </p:cTn>
                                        <p:tgtEl>
                                          <p:spTgt spid="5">
                                            <p:txEl>
                                              <p:pRg st="0" end="0"/>
                                            </p:txEl>
                                          </p:spTgt>
                                        </p:tgtEl>
                                      </p:cBhvr>
                                      <p:to x="100000" y="100000"/>
                                    </p:animScale>
                                    <p:animScale>
                                      <p:cBhvr>
                                        <p:cTn id="117" dur="26">
                                          <p:stCondLst>
                                            <p:cond delay="1642"/>
                                          </p:stCondLst>
                                        </p:cTn>
                                        <p:tgtEl>
                                          <p:spTgt spid="5">
                                            <p:txEl>
                                              <p:pRg st="0" end="0"/>
                                            </p:txEl>
                                          </p:spTgt>
                                        </p:tgtEl>
                                      </p:cBhvr>
                                      <p:to x="100000" y="90000"/>
                                    </p:animScale>
                                    <p:animScale>
                                      <p:cBhvr>
                                        <p:cTn id="118" dur="166" decel="50000">
                                          <p:stCondLst>
                                            <p:cond delay="1668"/>
                                          </p:stCondLst>
                                        </p:cTn>
                                        <p:tgtEl>
                                          <p:spTgt spid="5">
                                            <p:txEl>
                                              <p:pRg st="0" end="0"/>
                                            </p:txEl>
                                          </p:spTgt>
                                        </p:tgtEl>
                                      </p:cBhvr>
                                      <p:to x="100000" y="100000"/>
                                    </p:animScale>
                                    <p:animScale>
                                      <p:cBhvr>
                                        <p:cTn id="119" dur="26">
                                          <p:stCondLst>
                                            <p:cond delay="1808"/>
                                          </p:stCondLst>
                                        </p:cTn>
                                        <p:tgtEl>
                                          <p:spTgt spid="5">
                                            <p:txEl>
                                              <p:pRg st="0" end="0"/>
                                            </p:txEl>
                                          </p:spTgt>
                                        </p:tgtEl>
                                      </p:cBhvr>
                                      <p:to x="100000" y="95000"/>
                                    </p:animScale>
                                    <p:animScale>
                                      <p:cBhvr>
                                        <p:cTn id="120" dur="166" decel="50000">
                                          <p:stCondLst>
                                            <p:cond delay="1834"/>
                                          </p:stCondLst>
                                        </p:cTn>
                                        <p:tgtEl>
                                          <p:spTgt spid="5">
                                            <p:txEl>
                                              <p:pRg st="0" end="0"/>
                                            </p:txEl>
                                          </p:spTgt>
                                        </p:tgtEl>
                                      </p:cBhvr>
                                      <p:to x="100000" y="100000"/>
                                    </p:animScale>
                                  </p:childTnLst>
                                </p:cTn>
                              </p:par>
                              <p:par>
                                <p:cTn id="121" presetID="26" presetClass="entr" presetSubtype="0" fill="hold" grpId="0" nodeType="withEffect">
                                  <p:stCondLst>
                                    <p:cond delay="0"/>
                                  </p:stCondLst>
                                  <p:childTnLst>
                                    <p:set>
                                      <p:cBhvr>
                                        <p:cTn id="122" dur="1" fill="hold">
                                          <p:stCondLst>
                                            <p:cond delay="0"/>
                                          </p:stCondLst>
                                        </p:cTn>
                                        <p:tgtEl>
                                          <p:spTgt spid="9">
                                            <p:txEl>
                                              <p:pRg st="0" end="0"/>
                                            </p:txEl>
                                          </p:spTgt>
                                        </p:tgtEl>
                                        <p:attrNameLst>
                                          <p:attrName>style.visibility</p:attrName>
                                        </p:attrNameLst>
                                      </p:cBhvr>
                                      <p:to>
                                        <p:strVal val="visible"/>
                                      </p:to>
                                    </p:set>
                                    <p:animEffect transition="in" filter="wipe(down)">
                                      <p:cBhvr>
                                        <p:cTn id="123" dur="580">
                                          <p:stCondLst>
                                            <p:cond delay="0"/>
                                          </p:stCondLst>
                                        </p:cTn>
                                        <p:tgtEl>
                                          <p:spTgt spid="9">
                                            <p:txEl>
                                              <p:pRg st="0" end="0"/>
                                            </p:txEl>
                                          </p:spTgt>
                                        </p:tgtEl>
                                      </p:cBhvr>
                                    </p:animEffect>
                                    <p:anim calcmode="lin" valueType="num">
                                      <p:cBhvr>
                                        <p:cTn id="124" dur="1822"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9">
                                            <p:txEl>
                                              <p:pRg st="0" end="0"/>
                                            </p:txEl>
                                          </p:spTgt>
                                        </p:tgtEl>
                                        <p:attrNameLst>
                                          <p:attrName>ppt_y</p:attrName>
                                        </p:attrNameLst>
                                      </p:cBhvr>
                                      <p:tavLst>
                                        <p:tav tm="0" fmla="#ppt_y-sin(pi*$)/81">
                                          <p:val>
                                            <p:fltVal val="0"/>
                                          </p:val>
                                        </p:tav>
                                        <p:tav tm="100000">
                                          <p:val>
                                            <p:fltVal val="1"/>
                                          </p:val>
                                        </p:tav>
                                      </p:tavLst>
                                    </p:anim>
                                    <p:animScale>
                                      <p:cBhvr>
                                        <p:cTn id="129" dur="26">
                                          <p:stCondLst>
                                            <p:cond delay="650"/>
                                          </p:stCondLst>
                                        </p:cTn>
                                        <p:tgtEl>
                                          <p:spTgt spid="9">
                                            <p:txEl>
                                              <p:pRg st="0" end="0"/>
                                            </p:txEl>
                                          </p:spTgt>
                                        </p:tgtEl>
                                      </p:cBhvr>
                                      <p:to x="100000" y="60000"/>
                                    </p:animScale>
                                    <p:animScale>
                                      <p:cBhvr>
                                        <p:cTn id="130" dur="166" decel="50000">
                                          <p:stCondLst>
                                            <p:cond delay="676"/>
                                          </p:stCondLst>
                                        </p:cTn>
                                        <p:tgtEl>
                                          <p:spTgt spid="9">
                                            <p:txEl>
                                              <p:pRg st="0" end="0"/>
                                            </p:txEl>
                                          </p:spTgt>
                                        </p:tgtEl>
                                      </p:cBhvr>
                                      <p:to x="100000" y="100000"/>
                                    </p:animScale>
                                    <p:animScale>
                                      <p:cBhvr>
                                        <p:cTn id="131" dur="26">
                                          <p:stCondLst>
                                            <p:cond delay="1312"/>
                                          </p:stCondLst>
                                        </p:cTn>
                                        <p:tgtEl>
                                          <p:spTgt spid="9">
                                            <p:txEl>
                                              <p:pRg st="0" end="0"/>
                                            </p:txEl>
                                          </p:spTgt>
                                        </p:tgtEl>
                                      </p:cBhvr>
                                      <p:to x="100000" y="80000"/>
                                    </p:animScale>
                                    <p:animScale>
                                      <p:cBhvr>
                                        <p:cTn id="132" dur="166" decel="50000">
                                          <p:stCondLst>
                                            <p:cond delay="1338"/>
                                          </p:stCondLst>
                                        </p:cTn>
                                        <p:tgtEl>
                                          <p:spTgt spid="9">
                                            <p:txEl>
                                              <p:pRg st="0" end="0"/>
                                            </p:txEl>
                                          </p:spTgt>
                                        </p:tgtEl>
                                      </p:cBhvr>
                                      <p:to x="100000" y="100000"/>
                                    </p:animScale>
                                    <p:animScale>
                                      <p:cBhvr>
                                        <p:cTn id="133" dur="26">
                                          <p:stCondLst>
                                            <p:cond delay="1642"/>
                                          </p:stCondLst>
                                        </p:cTn>
                                        <p:tgtEl>
                                          <p:spTgt spid="9">
                                            <p:txEl>
                                              <p:pRg st="0" end="0"/>
                                            </p:txEl>
                                          </p:spTgt>
                                        </p:tgtEl>
                                      </p:cBhvr>
                                      <p:to x="100000" y="90000"/>
                                    </p:animScale>
                                    <p:animScale>
                                      <p:cBhvr>
                                        <p:cTn id="134" dur="166" decel="50000">
                                          <p:stCondLst>
                                            <p:cond delay="1668"/>
                                          </p:stCondLst>
                                        </p:cTn>
                                        <p:tgtEl>
                                          <p:spTgt spid="9">
                                            <p:txEl>
                                              <p:pRg st="0" end="0"/>
                                            </p:txEl>
                                          </p:spTgt>
                                        </p:tgtEl>
                                      </p:cBhvr>
                                      <p:to x="100000" y="100000"/>
                                    </p:animScale>
                                    <p:animScale>
                                      <p:cBhvr>
                                        <p:cTn id="135" dur="26">
                                          <p:stCondLst>
                                            <p:cond delay="1808"/>
                                          </p:stCondLst>
                                        </p:cTn>
                                        <p:tgtEl>
                                          <p:spTgt spid="9">
                                            <p:txEl>
                                              <p:pRg st="0" end="0"/>
                                            </p:txEl>
                                          </p:spTgt>
                                        </p:tgtEl>
                                      </p:cBhvr>
                                      <p:to x="100000" y="95000"/>
                                    </p:animScale>
                                    <p:animScale>
                                      <p:cBhvr>
                                        <p:cTn id="136" dur="166" decel="50000">
                                          <p:stCondLst>
                                            <p:cond delay="1834"/>
                                          </p:stCondLst>
                                        </p:cTn>
                                        <p:tgtEl>
                                          <p:spTgt spid="9">
                                            <p:txEl>
                                              <p:pRg st="0" end="0"/>
                                            </p:txEl>
                                          </p:spTgt>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17"/>
                                        </p:tgtEl>
                                        <p:attrNameLst>
                                          <p:attrName>style.visibility</p:attrName>
                                        </p:attrNameLst>
                                      </p:cBhvr>
                                      <p:to>
                                        <p:strVal val="visible"/>
                                      </p:to>
                                    </p:set>
                                    <p:animEffect transition="in" filter="wipe(down)">
                                      <p:cBhvr>
                                        <p:cTn id="139" dur="580">
                                          <p:stCondLst>
                                            <p:cond delay="0"/>
                                          </p:stCondLst>
                                        </p:cTn>
                                        <p:tgtEl>
                                          <p:spTgt spid="17"/>
                                        </p:tgtEl>
                                      </p:cBhvr>
                                    </p:animEffect>
                                    <p:anim calcmode="lin" valueType="num">
                                      <p:cBhvr>
                                        <p:cTn id="14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45" dur="26">
                                          <p:stCondLst>
                                            <p:cond delay="650"/>
                                          </p:stCondLst>
                                        </p:cTn>
                                        <p:tgtEl>
                                          <p:spTgt spid="17"/>
                                        </p:tgtEl>
                                      </p:cBhvr>
                                      <p:to x="100000" y="60000"/>
                                    </p:animScale>
                                    <p:animScale>
                                      <p:cBhvr>
                                        <p:cTn id="146" dur="166" decel="50000">
                                          <p:stCondLst>
                                            <p:cond delay="676"/>
                                          </p:stCondLst>
                                        </p:cTn>
                                        <p:tgtEl>
                                          <p:spTgt spid="17"/>
                                        </p:tgtEl>
                                      </p:cBhvr>
                                      <p:to x="100000" y="100000"/>
                                    </p:animScale>
                                    <p:animScale>
                                      <p:cBhvr>
                                        <p:cTn id="147" dur="26">
                                          <p:stCondLst>
                                            <p:cond delay="1312"/>
                                          </p:stCondLst>
                                        </p:cTn>
                                        <p:tgtEl>
                                          <p:spTgt spid="17"/>
                                        </p:tgtEl>
                                      </p:cBhvr>
                                      <p:to x="100000" y="80000"/>
                                    </p:animScale>
                                    <p:animScale>
                                      <p:cBhvr>
                                        <p:cTn id="148" dur="166" decel="50000">
                                          <p:stCondLst>
                                            <p:cond delay="1338"/>
                                          </p:stCondLst>
                                        </p:cTn>
                                        <p:tgtEl>
                                          <p:spTgt spid="17"/>
                                        </p:tgtEl>
                                      </p:cBhvr>
                                      <p:to x="100000" y="100000"/>
                                    </p:animScale>
                                    <p:animScale>
                                      <p:cBhvr>
                                        <p:cTn id="149" dur="26">
                                          <p:stCondLst>
                                            <p:cond delay="1642"/>
                                          </p:stCondLst>
                                        </p:cTn>
                                        <p:tgtEl>
                                          <p:spTgt spid="17"/>
                                        </p:tgtEl>
                                      </p:cBhvr>
                                      <p:to x="100000" y="90000"/>
                                    </p:animScale>
                                    <p:animScale>
                                      <p:cBhvr>
                                        <p:cTn id="150" dur="166" decel="50000">
                                          <p:stCondLst>
                                            <p:cond delay="1668"/>
                                          </p:stCondLst>
                                        </p:cTn>
                                        <p:tgtEl>
                                          <p:spTgt spid="17"/>
                                        </p:tgtEl>
                                      </p:cBhvr>
                                      <p:to x="100000" y="100000"/>
                                    </p:animScale>
                                    <p:animScale>
                                      <p:cBhvr>
                                        <p:cTn id="151" dur="26">
                                          <p:stCondLst>
                                            <p:cond delay="1808"/>
                                          </p:stCondLst>
                                        </p:cTn>
                                        <p:tgtEl>
                                          <p:spTgt spid="17"/>
                                        </p:tgtEl>
                                      </p:cBhvr>
                                      <p:to x="100000" y="95000"/>
                                    </p:animScale>
                                    <p:animScale>
                                      <p:cBhvr>
                                        <p:cTn id="152"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7" grpId="0" build="p"/>
      <p:bldP spid="8" grpId="0" build="p"/>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D62C4-349D-7E53-D1FF-D56208B0E94A}"/>
              </a:ext>
            </a:extLst>
          </p:cNvPr>
          <p:cNvSpPr>
            <a:spLocks noGrp="1"/>
          </p:cNvSpPr>
          <p:nvPr>
            <p:ph type="title"/>
          </p:nvPr>
        </p:nvSpPr>
        <p:spPr>
          <a:xfrm>
            <a:off x="1623314" y="290713"/>
            <a:ext cx="6064917" cy="1281007"/>
          </a:xfrm>
        </p:spPr>
        <p:txBody>
          <a:bodyPr/>
          <a:lstStyle/>
          <a:p>
            <a:r>
              <a:rPr lang="en-US" dirty="0">
                <a:solidFill>
                  <a:schemeClr val="accent2"/>
                </a:solidFill>
              </a:rPr>
              <a:t>Things I will Try Not to Say…</a:t>
            </a:r>
          </a:p>
        </p:txBody>
      </p:sp>
      <p:sp>
        <p:nvSpPr>
          <p:cNvPr id="3" name="Content Placeholder 2">
            <a:extLst>
              <a:ext uri="{FF2B5EF4-FFF2-40B4-BE49-F238E27FC236}">
                <a16:creationId xmlns:a16="http://schemas.microsoft.com/office/drawing/2014/main" id="{46FC3FE4-09EB-13C2-305E-B85B2AEBCCA5}"/>
              </a:ext>
            </a:extLst>
          </p:cNvPr>
          <p:cNvSpPr>
            <a:spLocks noGrp="1"/>
          </p:cNvSpPr>
          <p:nvPr>
            <p:ph idx="14"/>
          </p:nvPr>
        </p:nvSpPr>
        <p:spPr>
          <a:xfrm>
            <a:off x="357834" y="1743352"/>
            <a:ext cx="9463096" cy="5427506"/>
          </a:xfrm>
        </p:spPr>
        <p:txBody>
          <a:bodyPr>
            <a:normAutofit/>
          </a:bodyPr>
          <a:lstStyle/>
          <a:p>
            <a:pPr marL="352068" indent="-342900">
              <a:buFont typeface="+mj-lt"/>
              <a:buAutoNum type="arabicPeriod"/>
            </a:pPr>
            <a:r>
              <a:rPr lang="en-US" sz="2800" dirty="0">
                <a:solidFill>
                  <a:schemeClr val="accent1"/>
                </a:solidFill>
              </a:rPr>
              <a:t>This could be it’s own 4 hour presentation</a:t>
            </a:r>
          </a:p>
          <a:p>
            <a:pPr marL="352068" indent="-342900">
              <a:buFont typeface="+mj-lt"/>
              <a:buAutoNum type="arabicPeriod"/>
            </a:pPr>
            <a:r>
              <a:rPr lang="en-US" sz="2800" dirty="0">
                <a:solidFill>
                  <a:schemeClr val="accent1"/>
                </a:solidFill>
              </a:rPr>
              <a:t>I’m getting your mom on the phone right now!</a:t>
            </a:r>
          </a:p>
          <a:p>
            <a:pPr marL="352068" indent="-342900">
              <a:buFont typeface="+mj-lt"/>
              <a:buAutoNum type="arabicPeriod"/>
            </a:pPr>
            <a:r>
              <a:rPr lang="en-US" sz="2800" dirty="0">
                <a:solidFill>
                  <a:schemeClr val="accent1"/>
                </a:solidFill>
              </a:rPr>
              <a:t>We’ll get to that later</a:t>
            </a:r>
          </a:p>
          <a:p>
            <a:pPr marL="352068" indent="-342900">
              <a:buFont typeface="+mj-lt"/>
              <a:buAutoNum type="arabicPeriod"/>
            </a:pPr>
            <a:r>
              <a:rPr lang="en-US" sz="2800" dirty="0">
                <a:solidFill>
                  <a:schemeClr val="accent1"/>
                </a:solidFill>
              </a:rPr>
              <a:t>There is no such thing as a stupid question.</a:t>
            </a:r>
          </a:p>
          <a:p>
            <a:pPr marL="352068" indent="-342900">
              <a:buFont typeface="+mj-lt"/>
              <a:buAutoNum type="arabicPeriod"/>
            </a:pPr>
            <a:r>
              <a:rPr lang="en-US" sz="2800" dirty="0">
                <a:solidFill>
                  <a:schemeClr val="accent1"/>
                </a:solidFill>
              </a:rPr>
              <a:t>Let’s just power through the break</a:t>
            </a:r>
          </a:p>
          <a:p>
            <a:pPr marL="352068" indent="-342900">
              <a:buFont typeface="+mj-lt"/>
              <a:buAutoNum type="arabicPeriod"/>
            </a:pPr>
            <a:r>
              <a:rPr lang="en-US" sz="2800" dirty="0">
                <a:solidFill>
                  <a:schemeClr val="accent1"/>
                </a:solidFill>
              </a:rPr>
              <a:t>Trust me…</a:t>
            </a:r>
          </a:p>
          <a:p>
            <a:endParaRPr lang="en-US" sz="2800" dirty="0">
              <a:solidFill>
                <a:schemeClr val="accent1"/>
              </a:solidFill>
            </a:endParaRPr>
          </a:p>
        </p:txBody>
      </p:sp>
      <p:pic>
        <p:nvPicPr>
          <p:cNvPr id="6" name="Graphic 5">
            <a:extLst>
              <a:ext uri="{FF2B5EF4-FFF2-40B4-BE49-F238E27FC236}">
                <a16:creationId xmlns:a16="http://schemas.microsoft.com/office/drawing/2014/main" id="{AE3BAAB9-3525-8A3F-4DE0-75E4C19DA4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2721869">
            <a:off x="598246" y="-194014"/>
            <a:ext cx="1222551" cy="1257482"/>
          </a:xfrm>
          <a:prstGeom prst="rect">
            <a:avLst/>
          </a:prstGeom>
        </p:spPr>
      </p:pic>
      <p:pic>
        <p:nvPicPr>
          <p:cNvPr id="7" name="Graphic 6">
            <a:extLst>
              <a:ext uri="{FF2B5EF4-FFF2-40B4-BE49-F238E27FC236}">
                <a16:creationId xmlns:a16="http://schemas.microsoft.com/office/drawing/2014/main" id="{5E6349FD-B385-AB04-72C3-0BB16F4E29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282434">
            <a:off x="8804098" y="329584"/>
            <a:ext cx="949963" cy="546228"/>
          </a:xfrm>
          <a:prstGeom prst="rect">
            <a:avLst/>
          </a:prstGeom>
        </p:spPr>
      </p:pic>
      <p:pic>
        <p:nvPicPr>
          <p:cNvPr id="8" name="Graphic 7">
            <a:extLst>
              <a:ext uri="{FF2B5EF4-FFF2-40B4-BE49-F238E27FC236}">
                <a16:creationId xmlns:a16="http://schemas.microsoft.com/office/drawing/2014/main" id="{08BBB787-EA16-DB8C-060C-3822D0F2F5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33248" y="6807197"/>
            <a:ext cx="589559" cy="555382"/>
          </a:xfrm>
          <a:prstGeom prst="rect">
            <a:avLst/>
          </a:prstGeom>
        </p:spPr>
      </p:pic>
    </p:spTree>
    <p:extLst>
      <p:ext uri="{BB962C8B-B14F-4D97-AF65-F5344CB8AC3E}">
        <p14:creationId xmlns:p14="http://schemas.microsoft.com/office/powerpoint/2010/main" val="71815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75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75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75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75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75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75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75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75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75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75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75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75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75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75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75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75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75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7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43FE6-C0F9-55EE-D725-C968B2F884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156E28-D06D-B28D-01C4-897BDBB1E089}"/>
              </a:ext>
            </a:extLst>
          </p:cNvPr>
          <p:cNvSpPr>
            <a:spLocks noGrp="1"/>
          </p:cNvSpPr>
          <p:nvPr>
            <p:ph type="title"/>
            <p:custDataLst>
              <p:tags r:id="rId2"/>
            </p:custDataLst>
          </p:nvPr>
        </p:nvSpPr>
        <p:spPr>
          <a:xfrm>
            <a:off x="1994253" y="1453137"/>
            <a:ext cx="6064915" cy="1152525"/>
          </a:xfrm>
        </p:spPr>
        <p:txBody>
          <a:bodyPr>
            <a:normAutofit/>
          </a:bodyPr>
          <a:lstStyle/>
          <a:p>
            <a:r>
              <a:rPr lang="en-US" noProof="1">
                <a:solidFill>
                  <a:schemeClr val="bg2"/>
                </a:solidFill>
              </a:rPr>
              <a:t>Risk Factors for Pneumothorax</a:t>
            </a:r>
          </a:p>
        </p:txBody>
      </p:sp>
      <p:sp>
        <p:nvSpPr>
          <p:cNvPr id="3" name="Content Placeholder 2">
            <a:extLst>
              <a:ext uri="{FF2B5EF4-FFF2-40B4-BE49-F238E27FC236}">
                <a16:creationId xmlns:a16="http://schemas.microsoft.com/office/drawing/2014/main" id="{B38A3106-FE93-F2FF-76A5-4378CE593878}"/>
              </a:ext>
            </a:extLst>
          </p:cNvPr>
          <p:cNvSpPr>
            <a:spLocks noGrp="1"/>
          </p:cNvSpPr>
          <p:nvPr>
            <p:ph sz="half" idx="14"/>
            <p:custDataLst>
              <p:tags r:id="rId3"/>
            </p:custDataLst>
          </p:nvPr>
        </p:nvSpPr>
        <p:spPr>
          <a:xfrm>
            <a:off x="859219" y="4901634"/>
            <a:ext cx="2036826" cy="1043715"/>
          </a:xfrm>
        </p:spPr>
        <p:txBody>
          <a:bodyPr anchor="t">
            <a:normAutofit/>
          </a:bodyPr>
          <a:lstStyle/>
          <a:p>
            <a:pPr algn="ctr"/>
            <a:r>
              <a:rPr lang="en-US" noProof="1"/>
              <a:t>Smoking prevalence</a:t>
            </a:r>
          </a:p>
        </p:txBody>
      </p:sp>
      <p:sp>
        <p:nvSpPr>
          <p:cNvPr id="4" name="Content Placeholder 3">
            <a:extLst>
              <a:ext uri="{FF2B5EF4-FFF2-40B4-BE49-F238E27FC236}">
                <a16:creationId xmlns:a16="http://schemas.microsoft.com/office/drawing/2014/main" id="{A326F6F8-A71A-B0D1-266C-DBDF5D8FAA91}"/>
              </a:ext>
            </a:extLst>
          </p:cNvPr>
          <p:cNvSpPr>
            <a:spLocks noGrp="1"/>
          </p:cNvSpPr>
          <p:nvPr>
            <p:ph sz="half" idx="15"/>
            <p:custDataLst>
              <p:tags r:id="rId4"/>
            </p:custDataLst>
          </p:nvPr>
        </p:nvSpPr>
        <p:spPr>
          <a:xfrm>
            <a:off x="7237602" y="4901633"/>
            <a:ext cx="2036826" cy="1043715"/>
          </a:xfrm>
        </p:spPr>
        <p:txBody>
          <a:bodyPr anchor="t">
            <a:normAutofit/>
          </a:bodyPr>
          <a:lstStyle/>
          <a:p>
            <a:pPr algn="ctr"/>
            <a:r>
              <a:rPr lang="en-US" noProof="1"/>
              <a:t>Tall, thin body habitus cases</a:t>
            </a:r>
          </a:p>
        </p:txBody>
      </p:sp>
      <p:sp>
        <p:nvSpPr>
          <p:cNvPr id="7" name="Content Placeholder 6">
            <a:extLst>
              <a:ext uri="{FF2B5EF4-FFF2-40B4-BE49-F238E27FC236}">
                <a16:creationId xmlns:a16="http://schemas.microsoft.com/office/drawing/2014/main" id="{24982792-F3C0-1EDF-A187-C60758AD7B94}"/>
              </a:ext>
            </a:extLst>
          </p:cNvPr>
          <p:cNvSpPr>
            <a:spLocks noGrp="1"/>
          </p:cNvSpPr>
          <p:nvPr>
            <p:ph sz="half" idx="16"/>
            <p:custDataLst>
              <p:tags r:id="rId5"/>
            </p:custDataLst>
          </p:nvPr>
        </p:nvSpPr>
        <p:spPr>
          <a:xfrm>
            <a:off x="5061206" y="4901634"/>
            <a:ext cx="2036826" cy="1043715"/>
          </a:xfrm>
        </p:spPr>
        <p:txBody>
          <a:bodyPr anchor="t">
            <a:normAutofit/>
          </a:bodyPr>
          <a:lstStyle/>
          <a:p>
            <a:pPr algn="ctr"/>
            <a:r>
              <a:rPr lang="en-US" noProof="1"/>
              <a:t>COPD, asthma, cystic fibrosis</a:t>
            </a:r>
          </a:p>
        </p:txBody>
      </p:sp>
      <p:sp>
        <p:nvSpPr>
          <p:cNvPr id="5" name="Text Placeholder 4">
            <a:extLst>
              <a:ext uri="{FF2B5EF4-FFF2-40B4-BE49-F238E27FC236}">
                <a16:creationId xmlns:a16="http://schemas.microsoft.com/office/drawing/2014/main" id="{FAD5A7AC-78AD-34F2-22D0-0EBC44152AE7}"/>
              </a:ext>
            </a:extLst>
          </p:cNvPr>
          <p:cNvSpPr>
            <a:spLocks noGrp="1"/>
          </p:cNvSpPr>
          <p:nvPr>
            <p:ph type="body" idx="17"/>
            <p:custDataLst>
              <p:tags r:id="rId6"/>
            </p:custDataLst>
          </p:nvPr>
        </p:nvSpPr>
        <p:spPr>
          <a:xfrm>
            <a:off x="859219" y="2783731"/>
            <a:ext cx="2036826" cy="1939834"/>
          </a:xfrm>
        </p:spPr>
        <p:txBody>
          <a:bodyPr lIns="75438">
            <a:normAutofit/>
          </a:bodyPr>
          <a:lstStyle/>
          <a:p>
            <a:pPr algn="ctr">
              <a:lnSpc>
                <a:spcPct val="60000"/>
              </a:lnSpc>
            </a:pPr>
            <a:r>
              <a:rPr lang="en-US" sz="3300" noProof="1">
                <a:solidFill>
                  <a:schemeClr val="accent2"/>
                </a:solidFill>
              </a:rPr>
              <a:t>25%</a:t>
            </a:r>
          </a:p>
        </p:txBody>
      </p:sp>
      <p:sp>
        <p:nvSpPr>
          <p:cNvPr id="6" name="Text Placeholder 5">
            <a:extLst>
              <a:ext uri="{FF2B5EF4-FFF2-40B4-BE49-F238E27FC236}">
                <a16:creationId xmlns:a16="http://schemas.microsoft.com/office/drawing/2014/main" id="{C5560123-3BE2-5ECC-4018-A8A8047AA882}"/>
              </a:ext>
            </a:extLst>
          </p:cNvPr>
          <p:cNvSpPr>
            <a:spLocks noGrp="1"/>
          </p:cNvSpPr>
          <p:nvPr>
            <p:ph type="body" idx="18"/>
            <p:custDataLst>
              <p:tags r:id="rId7"/>
            </p:custDataLst>
          </p:nvPr>
        </p:nvSpPr>
        <p:spPr>
          <a:xfrm>
            <a:off x="7162355" y="2783731"/>
            <a:ext cx="2036826" cy="1939834"/>
          </a:xfrm>
        </p:spPr>
        <p:txBody>
          <a:bodyPr lIns="75438">
            <a:normAutofit/>
          </a:bodyPr>
          <a:lstStyle/>
          <a:p>
            <a:pPr algn="ctr">
              <a:lnSpc>
                <a:spcPct val="60000"/>
              </a:lnSpc>
            </a:pPr>
            <a:r>
              <a:rPr lang="en-US" sz="3300" noProof="1">
                <a:solidFill>
                  <a:schemeClr val="accent1"/>
                </a:solidFill>
              </a:rPr>
              <a:t>60%</a:t>
            </a:r>
          </a:p>
        </p:txBody>
      </p:sp>
      <p:sp>
        <p:nvSpPr>
          <p:cNvPr id="9" name="Text Placeholder 8">
            <a:extLst>
              <a:ext uri="{FF2B5EF4-FFF2-40B4-BE49-F238E27FC236}">
                <a16:creationId xmlns:a16="http://schemas.microsoft.com/office/drawing/2014/main" id="{2395021A-4C07-C743-A729-E66A893BF080}"/>
              </a:ext>
            </a:extLst>
          </p:cNvPr>
          <p:cNvSpPr>
            <a:spLocks noGrp="1"/>
          </p:cNvSpPr>
          <p:nvPr>
            <p:ph type="body" idx="19"/>
            <p:custDataLst>
              <p:tags r:id="rId8"/>
            </p:custDataLst>
          </p:nvPr>
        </p:nvSpPr>
        <p:spPr>
          <a:xfrm>
            <a:off x="5061206" y="2783731"/>
            <a:ext cx="2036826" cy="1939834"/>
          </a:xfrm>
        </p:spPr>
        <p:txBody>
          <a:bodyPr lIns="75438">
            <a:normAutofit/>
          </a:bodyPr>
          <a:lstStyle/>
          <a:p>
            <a:pPr algn="ctr">
              <a:lnSpc>
                <a:spcPct val="60000"/>
              </a:lnSpc>
            </a:pPr>
            <a:r>
              <a:rPr lang="en-US" sz="3300" noProof="1">
                <a:solidFill>
                  <a:schemeClr val="accent3"/>
                </a:solidFill>
              </a:rPr>
              <a:t>40%</a:t>
            </a:r>
          </a:p>
        </p:txBody>
      </p:sp>
      <p:sp>
        <p:nvSpPr>
          <p:cNvPr id="8" name="Content Placeholder 7">
            <a:extLst>
              <a:ext uri="{FF2B5EF4-FFF2-40B4-BE49-F238E27FC236}">
                <a16:creationId xmlns:a16="http://schemas.microsoft.com/office/drawing/2014/main" id="{941CF069-1D37-3CCF-450B-74170758CA3D}"/>
              </a:ext>
            </a:extLst>
          </p:cNvPr>
          <p:cNvSpPr>
            <a:spLocks noGrp="1"/>
          </p:cNvSpPr>
          <p:nvPr>
            <p:ph sz="half" idx="20"/>
            <p:custDataLst>
              <p:tags r:id="rId9"/>
            </p:custDataLst>
          </p:nvPr>
        </p:nvSpPr>
        <p:spPr>
          <a:xfrm>
            <a:off x="2832034" y="4906239"/>
            <a:ext cx="2036826" cy="1043715"/>
          </a:xfrm>
        </p:spPr>
        <p:txBody>
          <a:bodyPr anchor="t">
            <a:normAutofit/>
          </a:bodyPr>
          <a:lstStyle/>
          <a:p>
            <a:pPr algn="ctr"/>
            <a:r>
              <a:rPr lang="en-US" noProof="1"/>
              <a:t>Trauma/chest procedures</a:t>
            </a:r>
          </a:p>
        </p:txBody>
      </p:sp>
      <p:sp>
        <p:nvSpPr>
          <p:cNvPr id="10" name="Text Placeholder 9">
            <a:extLst>
              <a:ext uri="{FF2B5EF4-FFF2-40B4-BE49-F238E27FC236}">
                <a16:creationId xmlns:a16="http://schemas.microsoft.com/office/drawing/2014/main" id="{B1C626C8-F7F7-4391-6EA9-0479E2B09856}"/>
              </a:ext>
            </a:extLst>
          </p:cNvPr>
          <p:cNvSpPr>
            <a:spLocks noGrp="1"/>
          </p:cNvSpPr>
          <p:nvPr>
            <p:ph type="body" idx="21"/>
            <p:custDataLst>
              <p:tags r:id="rId10"/>
            </p:custDataLst>
          </p:nvPr>
        </p:nvSpPr>
        <p:spPr>
          <a:xfrm>
            <a:off x="2832034" y="2783731"/>
            <a:ext cx="2036826" cy="1939834"/>
          </a:xfrm>
        </p:spPr>
        <p:txBody>
          <a:bodyPr lIns="75438">
            <a:noAutofit/>
          </a:bodyPr>
          <a:lstStyle/>
          <a:p>
            <a:pPr algn="ctr">
              <a:lnSpc>
                <a:spcPct val="60000"/>
              </a:lnSpc>
            </a:pPr>
            <a:r>
              <a:rPr lang="en-US" sz="3300" noProof="1">
                <a:solidFill>
                  <a:schemeClr val="accent4"/>
                </a:solidFill>
              </a:rPr>
              <a:t>30%</a:t>
            </a:r>
          </a:p>
        </p:txBody>
      </p:sp>
      <p:pic>
        <p:nvPicPr>
          <p:cNvPr id="15" name="Graphic 14">
            <a:extLst>
              <a:ext uri="{FF2B5EF4-FFF2-40B4-BE49-F238E27FC236}">
                <a16:creationId xmlns:a16="http://schemas.microsoft.com/office/drawing/2014/main" id="{40F328CC-21FA-84CA-F9CD-C1072DDD8C4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33525">
            <a:off x="4352672" y="2620275"/>
            <a:ext cx="1288733" cy="146685"/>
          </a:xfrm>
          <a:prstGeom prst="rect">
            <a:avLst/>
          </a:prstGeom>
        </p:spPr>
      </p:pic>
      <p:pic>
        <p:nvPicPr>
          <p:cNvPr id="16" name="Graphic 15">
            <a:extLst>
              <a:ext uri="{FF2B5EF4-FFF2-40B4-BE49-F238E27FC236}">
                <a16:creationId xmlns:a16="http://schemas.microsoft.com/office/drawing/2014/main" id="{D15B14EE-B34D-DE74-E5D7-96482B4A655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557824" y="1453138"/>
            <a:ext cx="900073" cy="259343"/>
          </a:xfrm>
          <a:prstGeom prst="rect">
            <a:avLst/>
          </a:prstGeom>
        </p:spPr>
      </p:pic>
      <p:pic>
        <p:nvPicPr>
          <p:cNvPr id="17" name="Graphic 16">
            <a:extLst>
              <a:ext uri="{FF2B5EF4-FFF2-40B4-BE49-F238E27FC236}">
                <a16:creationId xmlns:a16="http://schemas.microsoft.com/office/drawing/2014/main" id="{A6CA0342-9A9C-50CE-D270-2001598609E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0452617">
            <a:off x="410719" y="2606762"/>
            <a:ext cx="618173" cy="440055"/>
          </a:xfrm>
          <a:prstGeom prst="rect">
            <a:avLst/>
          </a:prstGeom>
        </p:spPr>
      </p:pic>
    </p:spTree>
    <p:custDataLst>
      <p:tags r:id="rId1"/>
    </p:custDataLst>
    <p:extLst>
      <p:ext uri="{BB962C8B-B14F-4D97-AF65-F5344CB8AC3E}">
        <p14:creationId xmlns:p14="http://schemas.microsoft.com/office/powerpoint/2010/main" val="1218330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barn(inVertical)">
                                      <p:cBhvr>
                                        <p:cTn id="13" dur="500"/>
                                        <p:tgtEl>
                                          <p:spTgt spid="10">
                                            <p:txEl>
                                              <p:pRg st="0" end="0"/>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barn(inVertical)">
                                      <p:cBhvr>
                                        <p:cTn id="16" dur="500"/>
                                        <p:tgtEl>
                                          <p:spTgt spid="8">
                                            <p:txEl>
                                              <p:pRg st="0" end="0"/>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barn(inVertical)">
                                      <p:cBhvr>
                                        <p:cTn id="19" dur="500"/>
                                        <p:tgtEl>
                                          <p:spTgt spid="9">
                                            <p:txEl>
                                              <p:pRg st="0" end="0"/>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barn(inVertical)">
                                      <p:cBhvr>
                                        <p:cTn id="25" dur="500"/>
                                        <p:tgtEl>
                                          <p:spTgt spid="6">
                                            <p:txEl>
                                              <p:pRg st="0" end="0"/>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barn(inVertical)">
                                      <p:cBhvr>
                                        <p:cTn id="2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7" grpId="0" build="p"/>
      <p:bldP spid="5" grpId="0" build="p"/>
      <p:bldP spid="6" grpId="0" build="p"/>
      <p:bldP spid="9" grpId="0" build="p"/>
      <p:bldP spid="8" grpId="0" build="p"/>
      <p:bldP spid="10"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4A03F-7C4F-9AC9-649B-ACA3CC4222CC}"/>
              </a:ext>
            </a:extLst>
          </p:cNvPr>
          <p:cNvSpPr>
            <a:spLocks noGrp="1"/>
          </p:cNvSpPr>
          <p:nvPr>
            <p:ph type="title"/>
          </p:nvPr>
        </p:nvSpPr>
        <p:spPr/>
        <p:txBody>
          <a:bodyPr/>
          <a:lstStyle/>
          <a:p>
            <a:pPr lvl="0"/>
            <a:r>
              <a:rPr lang="en-US" b="1" dirty="0">
                <a:solidFill>
                  <a:schemeClr val="accent1"/>
                </a:solidFill>
              </a:rPr>
              <a:t>Comparison History</a:t>
            </a:r>
            <a:br>
              <a:rPr lang="en-US" dirty="0">
                <a:solidFill>
                  <a:schemeClr val="accent1"/>
                </a:solidFill>
              </a:rPr>
            </a:br>
            <a:endParaRPr lang="en-US" dirty="0">
              <a:solidFill>
                <a:schemeClr val="accent1"/>
              </a:solidFill>
            </a:endParaRPr>
          </a:p>
        </p:txBody>
      </p:sp>
      <p:graphicFrame>
        <p:nvGraphicFramePr>
          <p:cNvPr id="4" name="Content Placeholder 3">
            <a:extLst>
              <a:ext uri="{FF2B5EF4-FFF2-40B4-BE49-F238E27FC236}">
                <a16:creationId xmlns:a16="http://schemas.microsoft.com/office/drawing/2014/main" id="{470C9135-627A-8EA3-9FA9-00CA65FE99D3}"/>
              </a:ext>
            </a:extLst>
          </p:cNvPr>
          <p:cNvGraphicFramePr>
            <a:graphicFrameLocks noGrp="1"/>
          </p:cNvGraphicFramePr>
          <p:nvPr>
            <p:ph idx="14"/>
            <p:extLst>
              <p:ext uri="{D42A27DB-BD31-4B8C-83A1-F6EECF244321}">
                <p14:modId xmlns:p14="http://schemas.microsoft.com/office/powerpoint/2010/main" val="567302288"/>
              </p:ext>
            </p:extLst>
          </p:nvPr>
        </p:nvGraphicFramePr>
        <p:xfrm>
          <a:off x="125731" y="2276272"/>
          <a:ext cx="9932670" cy="5404688"/>
        </p:xfrm>
        <a:graphic>
          <a:graphicData uri="http://schemas.openxmlformats.org/drawingml/2006/table">
            <a:tbl>
              <a:tblPr/>
              <a:tblGrid>
                <a:gridCol w="2571749">
                  <a:extLst>
                    <a:ext uri="{9D8B030D-6E8A-4147-A177-3AD203B41FA5}">
                      <a16:colId xmlns:a16="http://schemas.microsoft.com/office/drawing/2014/main" val="3501088111"/>
                    </a:ext>
                  </a:extLst>
                </a:gridCol>
                <a:gridCol w="3840480">
                  <a:extLst>
                    <a:ext uri="{9D8B030D-6E8A-4147-A177-3AD203B41FA5}">
                      <a16:colId xmlns:a16="http://schemas.microsoft.com/office/drawing/2014/main" val="66411178"/>
                    </a:ext>
                  </a:extLst>
                </a:gridCol>
                <a:gridCol w="3520441">
                  <a:extLst>
                    <a:ext uri="{9D8B030D-6E8A-4147-A177-3AD203B41FA5}">
                      <a16:colId xmlns:a16="http://schemas.microsoft.com/office/drawing/2014/main" val="4293642756"/>
                    </a:ext>
                  </a:extLst>
                </a:gridCol>
              </a:tblGrid>
              <a:tr h="840729">
                <a:tc>
                  <a:txBody>
                    <a:bodyPr/>
                    <a:lstStyle/>
                    <a:p>
                      <a:pPr>
                        <a:buNone/>
                      </a:pPr>
                      <a:r>
                        <a:rPr lang="en-US" sz="1800" b="1" u="sng" dirty="0">
                          <a:solidFill>
                            <a:schemeClr val="accent6"/>
                          </a:solidFill>
                        </a:rPr>
                        <a:t>Finding</a:t>
                      </a:r>
                      <a:endParaRPr lang="en-US" sz="1800" u="sng" dirty="0">
                        <a:solidFill>
                          <a:schemeClr val="accent6"/>
                        </a:solidFill>
                      </a:endParaRPr>
                    </a:p>
                  </a:txBody>
                  <a:tcPr marL="58090" marR="58090" marT="29045" marB="29045" anchor="ctr">
                    <a:lnL>
                      <a:noFill/>
                    </a:lnL>
                    <a:lnR>
                      <a:noFill/>
                    </a:lnR>
                    <a:lnT>
                      <a:noFill/>
                    </a:lnT>
                    <a:lnB>
                      <a:noFill/>
                    </a:lnB>
                    <a:noFill/>
                  </a:tcPr>
                </a:tc>
                <a:tc>
                  <a:txBody>
                    <a:bodyPr/>
                    <a:lstStyle/>
                    <a:p>
                      <a:pPr>
                        <a:buNone/>
                      </a:pPr>
                      <a:r>
                        <a:rPr lang="en-US" sz="1800" b="1" u="sng" dirty="0">
                          <a:solidFill>
                            <a:schemeClr val="bg2"/>
                          </a:solidFill>
                        </a:rPr>
                        <a:t>Simple Pneumothorax</a:t>
                      </a:r>
                      <a:endParaRPr lang="en-US" sz="1800" u="sng" dirty="0">
                        <a:solidFill>
                          <a:schemeClr val="bg2"/>
                        </a:solidFill>
                      </a:endParaRPr>
                    </a:p>
                  </a:txBody>
                  <a:tcPr marL="58090" marR="58090" marT="29045" marB="29045" anchor="ctr">
                    <a:lnL>
                      <a:noFill/>
                    </a:lnL>
                    <a:lnR>
                      <a:noFill/>
                    </a:lnR>
                    <a:lnT>
                      <a:noFill/>
                    </a:lnT>
                    <a:lnB>
                      <a:noFill/>
                    </a:lnB>
                    <a:noFill/>
                  </a:tcPr>
                </a:tc>
                <a:tc>
                  <a:txBody>
                    <a:bodyPr/>
                    <a:lstStyle/>
                    <a:p>
                      <a:pPr>
                        <a:buNone/>
                      </a:pPr>
                      <a:r>
                        <a:rPr lang="en-US" sz="1800" b="1" u="sng" dirty="0">
                          <a:solidFill>
                            <a:schemeClr val="accent4"/>
                          </a:solidFill>
                        </a:rPr>
                        <a:t>Tension Pneumothorax</a:t>
                      </a:r>
                      <a:endParaRPr lang="en-US" sz="1800" u="sng" dirty="0">
                        <a:solidFill>
                          <a:schemeClr val="accent4"/>
                        </a:solidFill>
                      </a:endParaRPr>
                    </a:p>
                  </a:txBody>
                  <a:tcPr marL="58090" marR="58090" marT="29045" marB="29045" anchor="ctr">
                    <a:lnL>
                      <a:noFill/>
                    </a:lnL>
                    <a:lnR>
                      <a:noFill/>
                    </a:lnR>
                    <a:lnT>
                      <a:noFill/>
                    </a:lnT>
                    <a:lnB>
                      <a:noFill/>
                    </a:lnB>
                    <a:noFill/>
                  </a:tcPr>
                </a:tc>
                <a:extLst>
                  <a:ext uri="{0D108BD9-81ED-4DB2-BD59-A6C34878D82A}">
                    <a16:rowId xmlns:a16="http://schemas.microsoft.com/office/drawing/2014/main" val="3081886611"/>
                  </a:ext>
                </a:extLst>
              </a:tr>
              <a:tr h="1561354">
                <a:tc>
                  <a:txBody>
                    <a:bodyPr/>
                    <a:lstStyle/>
                    <a:p>
                      <a:pPr>
                        <a:buNone/>
                      </a:pPr>
                      <a:r>
                        <a:rPr lang="en-US" sz="1800" b="1">
                          <a:solidFill>
                            <a:schemeClr val="accent6"/>
                          </a:solidFill>
                        </a:rPr>
                        <a:t>Onset</a:t>
                      </a:r>
                      <a:endParaRPr lang="en-US" sz="1800">
                        <a:solidFill>
                          <a:schemeClr val="accent6"/>
                        </a:solidFill>
                      </a:endParaRPr>
                    </a:p>
                  </a:txBody>
                  <a:tcPr marL="58090" marR="58090" marT="29045" marB="29045" anchor="ctr">
                    <a:lnL>
                      <a:noFill/>
                    </a:lnL>
                    <a:lnR>
                      <a:noFill/>
                    </a:lnR>
                    <a:lnT>
                      <a:noFill/>
                    </a:lnT>
                    <a:lnB>
                      <a:noFill/>
                    </a:lnB>
                    <a:noFill/>
                  </a:tcPr>
                </a:tc>
                <a:tc>
                  <a:txBody>
                    <a:bodyPr/>
                    <a:lstStyle/>
                    <a:p>
                      <a:pPr>
                        <a:buNone/>
                      </a:pPr>
                      <a:r>
                        <a:rPr lang="en-US" sz="1800" dirty="0">
                          <a:solidFill>
                            <a:schemeClr val="bg2"/>
                          </a:solidFill>
                        </a:rPr>
                        <a:t>Sudden, sharp pleuritic chest pain</a:t>
                      </a:r>
                    </a:p>
                  </a:txBody>
                  <a:tcPr marL="58090" marR="58090" marT="29045" marB="29045" anchor="ctr">
                    <a:lnL>
                      <a:noFill/>
                    </a:lnL>
                    <a:lnR>
                      <a:noFill/>
                    </a:lnR>
                    <a:lnT>
                      <a:noFill/>
                    </a:lnT>
                    <a:lnB>
                      <a:noFill/>
                    </a:lnB>
                    <a:noFill/>
                  </a:tcPr>
                </a:tc>
                <a:tc>
                  <a:txBody>
                    <a:bodyPr/>
                    <a:lstStyle/>
                    <a:p>
                      <a:pPr>
                        <a:buNone/>
                      </a:pPr>
                      <a:r>
                        <a:rPr lang="en-US" sz="1800" dirty="0">
                          <a:solidFill>
                            <a:schemeClr val="accent4"/>
                          </a:solidFill>
                        </a:rPr>
                        <a:t>Sudden, severe distress, often after trauma or ventilation</a:t>
                      </a:r>
                    </a:p>
                  </a:txBody>
                  <a:tcPr marL="58090" marR="58090" marT="29045" marB="29045" anchor="ctr">
                    <a:lnL>
                      <a:noFill/>
                    </a:lnL>
                    <a:lnR>
                      <a:noFill/>
                    </a:lnR>
                    <a:lnT>
                      <a:noFill/>
                    </a:lnT>
                    <a:lnB>
                      <a:noFill/>
                    </a:lnB>
                    <a:noFill/>
                  </a:tcPr>
                </a:tc>
                <a:extLst>
                  <a:ext uri="{0D108BD9-81ED-4DB2-BD59-A6C34878D82A}">
                    <a16:rowId xmlns:a16="http://schemas.microsoft.com/office/drawing/2014/main" val="2959792896"/>
                  </a:ext>
                </a:extLst>
              </a:tr>
              <a:tr h="480417">
                <a:tc>
                  <a:txBody>
                    <a:bodyPr/>
                    <a:lstStyle/>
                    <a:p>
                      <a:pPr>
                        <a:buNone/>
                      </a:pPr>
                      <a:r>
                        <a:rPr lang="en-US" sz="1800" b="1">
                          <a:solidFill>
                            <a:schemeClr val="accent6"/>
                          </a:solidFill>
                        </a:rPr>
                        <a:t>Dyspnea</a:t>
                      </a:r>
                      <a:endParaRPr lang="en-US" sz="1800">
                        <a:solidFill>
                          <a:schemeClr val="accent6"/>
                        </a:solidFill>
                      </a:endParaRPr>
                    </a:p>
                  </a:txBody>
                  <a:tcPr marL="58090" marR="58090" marT="29045" marB="29045" anchor="ctr">
                    <a:lnL>
                      <a:noFill/>
                    </a:lnL>
                    <a:lnR>
                      <a:noFill/>
                    </a:lnR>
                    <a:lnT>
                      <a:noFill/>
                    </a:lnT>
                    <a:lnB>
                      <a:noFill/>
                    </a:lnB>
                    <a:noFill/>
                  </a:tcPr>
                </a:tc>
                <a:tc>
                  <a:txBody>
                    <a:bodyPr/>
                    <a:lstStyle/>
                    <a:p>
                      <a:pPr>
                        <a:buNone/>
                      </a:pPr>
                      <a:r>
                        <a:rPr lang="en-US" sz="1800">
                          <a:solidFill>
                            <a:schemeClr val="bg2"/>
                          </a:solidFill>
                        </a:rPr>
                        <a:t>Mild to moderate</a:t>
                      </a:r>
                    </a:p>
                  </a:txBody>
                  <a:tcPr marL="58090" marR="58090" marT="29045" marB="29045" anchor="ctr">
                    <a:lnL>
                      <a:noFill/>
                    </a:lnL>
                    <a:lnR>
                      <a:noFill/>
                    </a:lnR>
                    <a:lnT>
                      <a:noFill/>
                    </a:lnT>
                    <a:lnB>
                      <a:noFill/>
                    </a:lnB>
                    <a:noFill/>
                  </a:tcPr>
                </a:tc>
                <a:tc>
                  <a:txBody>
                    <a:bodyPr/>
                    <a:lstStyle/>
                    <a:p>
                      <a:pPr>
                        <a:buNone/>
                      </a:pPr>
                      <a:r>
                        <a:rPr lang="en-US" sz="1800" dirty="0">
                          <a:solidFill>
                            <a:schemeClr val="accent4"/>
                          </a:solidFill>
                        </a:rPr>
                        <a:t>Severe, progressive</a:t>
                      </a:r>
                    </a:p>
                  </a:txBody>
                  <a:tcPr marL="58090" marR="58090" marT="29045" marB="29045" anchor="ctr">
                    <a:lnL>
                      <a:noFill/>
                    </a:lnL>
                    <a:lnR>
                      <a:noFill/>
                    </a:lnR>
                    <a:lnT>
                      <a:noFill/>
                    </a:lnT>
                    <a:lnB>
                      <a:noFill/>
                    </a:lnB>
                    <a:noFill/>
                  </a:tcPr>
                </a:tc>
                <a:extLst>
                  <a:ext uri="{0D108BD9-81ED-4DB2-BD59-A6C34878D82A}">
                    <a16:rowId xmlns:a16="http://schemas.microsoft.com/office/drawing/2014/main" val="389684622"/>
                  </a:ext>
                </a:extLst>
              </a:tr>
              <a:tr h="480417">
                <a:tc>
                  <a:txBody>
                    <a:bodyPr/>
                    <a:lstStyle/>
                    <a:p>
                      <a:pPr>
                        <a:buNone/>
                      </a:pPr>
                      <a:r>
                        <a:rPr lang="en-US" sz="1800" b="1" dirty="0">
                          <a:solidFill>
                            <a:schemeClr val="accent6"/>
                          </a:solidFill>
                        </a:rPr>
                        <a:t>Cough</a:t>
                      </a:r>
                      <a:endParaRPr lang="en-US" sz="1800" dirty="0">
                        <a:solidFill>
                          <a:schemeClr val="accent6"/>
                        </a:solidFill>
                      </a:endParaRPr>
                    </a:p>
                  </a:txBody>
                  <a:tcPr marL="58090" marR="58090" marT="29045" marB="29045" anchor="ctr">
                    <a:lnL>
                      <a:noFill/>
                    </a:lnL>
                    <a:lnR>
                      <a:noFill/>
                    </a:lnR>
                    <a:lnT>
                      <a:noFill/>
                    </a:lnT>
                    <a:lnB>
                      <a:noFill/>
                    </a:lnB>
                    <a:noFill/>
                  </a:tcPr>
                </a:tc>
                <a:tc>
                  <a:txBody>
                    <a:bodyPr/>
                    <a:lstStyle/>
                    <a:p>
                      <a:pPr>
                        <a:buNone/>
                      </a:pPr>
                      <a:r>
                        <a:rPr lang="en-US" sz="1800" dirty="0">
                          <a:solidFill>
                            <a:schemeClr val="bg2"/>
                          </a:solidFill>
                        </a:rPr>
                        <a:t>Non-productive</a:t>
                      </a:r>
                    </a:p>
                  </a:txBody>
                  <a:tcPr marL="58090" marR="58090" marT="29045" marB="29045" anchor="ctr">
                    <a:lnL>
                      <a:noFill/>
                    </a:lnL>
                    <a:lnR>
                      <a:noFill/>
                    </a:lnR>
                    <a:lnT>
                      <a:noFill/>
                    </a:lnT>
                    <a:lnB>
                      <a:noFill/>
                    </a:lnB>
                    <a:noFill/>
                  </a:tcPr>
                </a:tc>
                <a:tc>
                  <a:txBody>
                    <a:bodyPr/>
                    <a:lstStyle/>
                    <a:p>
                      <a:pPr>
                        <a:buNone/>
                      </a:pPr>
                      <a:r>
                        <a:rPr lang="en-US" sz="1800" dirty="0">
                          <a:solidFill>
                            <a:schemeClr val="accent4"/>
                          </a:solidFill>
                        </a:rPr>
                        <a:t>May be absent</a:t>
                      </a:r>
                    </a:p>
                  </a:txBody>
                  <a:tcPr marL="58090" marR="58090" marT="29045" marB="29045" anchor="ctr">
                    <a:lnL>
                      <a:noFill/>
                    </a:lnL>
                    <a:lnR>
                      <a:noFill/>
                    </a:lnR>
                    <a:lnT>
                      <a:noFill/>
                    </a:lnT>
                    <a:lnB>
                      <a:noFill/>
                    </a:lnB>
                    <a:noFill/>
                  </a:tcPr>
                </a:tc>
                <a:extLst>
                  <a:ext uri="{0D108BD9-81ED-4DB2-BD59-A6C34878D82A}">
                    <a16:rowId xmlns:a16="http://schemas.microsoft.com/office/drawing/2014/main" val="805816437"/>
                  </a:ext>
                </a:extLst>
              </a:tr>
              <a:tr h="840729">
                <a:tc>
                  <a:txBody>
                    <a:bodyPr/>
                    <a:lstStyle/>
                    <a:p>
                      <a:pPr>
                        <a:buNone/>
                      </a:pPr>
                      <a:r>
                        <a:rPr lang="en-US" sz="1800" b="1">
                          <a:solidFill>
                            <a:schemeClr val="accent6"/>
                          </a:solidFill>
                        </a:rPr>
                        <a:t>Anxiety / Agitation</a:t>
                      </a:r>
                      <a:endParaRPr lang="en-US" sz="1800">
                        <a:solidFill>
                          <a:schemeClr val="accent6"/>
                        </a:solidFill>
                      </a:endParaRPr>
                    </a:p>
                  </a:txBody>
                  <a:tcPr marL="58090" marR="58090" marT="29045" marB="29045" anchor="ctr">
                    <a:lnL>
                      <a:noFill/>
                    </a:lnL>
                    <a:lnR>
                      <a:noFill/>
                    </a:lnR>
                    <a:lnT>
                      <a:noFill/>
                    </a:lnT>
                    <a:lnB>
                      <a:noFill/>
                    </a:lnB>
                    <a:noFill/>
                  </a:tcPr>
                </a:tc>
                <a:tc>
                  <a:txBody>
                    <a:bodyPr/>
                    <a:lstStyle/>
                    <a:p>
                      <a:pPr>
                        <a:buNone/>
                      </a:pPr>
                      <a:r>
                        <a:rPr lang="en-US" sz="1800">
                          <a:solidFill>
                            <a:schemeClr val="bg2"/>
                          </a:solidFill>
                        </a:rPr>
                        <a:t>Common</a:t>
                      </a:r>
                    </a:p>
                  </a:txBody>
                  <a:tcPr marL="58090" marR="58090" marT="29045" marB="29045" anchor="ctr">
                    <a:lnL>
                      <a:noFill/>
                    </a:lnL>
                    <a:lnR>
                      <a:noFill/>
                    </a:lnR>
                    <a:lnT>
                      <a:noFill/>
                    </a:lnT>
                    <a:lnB>
                      <a:noFill/>
                    </a:lnB>
                    <a:noFill/>
                  </a:tcPr>
                </a:tc>
                <a:tc>
                  <a:txBody>
                    <a:bodyPr/>
                    <a:lstStyle/>
                    <a:p>
                      <a:pPr>
                        <a:buNone/>
                      </a:pPr>
                      <a:r>
                        <a:rPr lang="en-US" sz="1800" dirty="0">
                          <a:solidFill>
                            <a:schemeClr val="accent4"/>
                          </a:solidFill>
                        </a:rPr>
                        <a:t>Prominent (impending doom)</a:t>
                      </a:r>
                    </a:p>
                  </a:txBody>
                  <a:tcPr marL="58090" marR="58090" marT="29045" marB="29045" anchor="ctr">
                    <a:lnL>
                      <a:noFill/>
                    </a:lnL>
                    <a:lnR>
                      <a:noFill/>
                    </a:lnR>
                    <a:lnT>
                      <a:noFill/>
                    </a:lnT>
                    <a:lnB>
                      <a:noFill/>
                    </a:lnB>
                    <a:noFill/>
                  </a:tcPr>
                </a:tc>
                <a:extLst>
                  <a:ext uri="{0D108BD9-81ED-4DB2-BD59-A6C34878D82A}">
                    <a16:rowId xmlns:a16="http://schemas.microsoft.com/office/drawing/2014/main" val="1687432774"/>
                  </a:ext>
                </a:extLst>
              </a:tr>
              <a:tr h="1201042">
                <a:tc>
                  <a:txBody>
                    <a:bodyPr/>
                    <a:lstStyle/>
                    <a:p>
                      <a:pPr>
                        <a:buNone/>
                      </a:pPr>
                      <a:r>
                        <a:rPr lang="en-US" sz="1800" b="1">
                          <a:solidFill>
                            <a:schemeClr val="accent6"/>
                          </a:solidFill>
                        </a:rPr>
                        <a:t>Cardiorespiratory compromise</a:t>
                      </a:r>
                      <a:endParaRPr lang="en-US" sz="1800">
                        <a:solidFill>
                          <a:schemeClr val="accent6"/>
                        </a:solidFill>
                      </a:endParaRPr>
                    </a:p>
                  </a:txBody>
                  <a:tcPr marL="58090" marR="58090" marT="29045" marB="29045" anchor="ctr">
                    <a:lnL>
                      <a:noFill/>
                    </a:lnL>
                    <a:lnR>
                      <a:noFill/>
                    </a:lnR>
                    <a:lnT>
                      <a:noFill/>
                    </a:lnT>
                    <a:lnB>
                      <a:noFill/>
                    </a:lnB>
                    <a:noFill/>
                  </a:tcPr>
                </a:tc>
                <a:tc>
                  <a:txBody>
                    <a:bodyPr/>
                    <a:lstStyle/>
                    <a:p>
                      <a:pPr>
                        <a:buNone/>
                      </a:pPr>
                      <a:r>
                        <a:rPr lang="en-US" sz="1800" dirty="0">
                          <a:solidFill>
                            <a:schemeClr val="bg2"/>
                          </a:solidFill>
                        </a:rPr>
                        <a:t>Minimal to moderate</a:t>
                      </a:r>
                    </a:p>
                  </a:txBody>
                  <a:tcPr marL="58090" marR="58090" marT="29045" marB="29045" anchor="ctr">
                    <a:lnL>
                      <a:noFill/>
                    </a:lnL>
                    <a:lnR>
                      <a:noFill/>
                    </a:lnR>
                    <a:lnT>
                      <a:noFill/>
                    </a:lnT>
                    <a:lnB>
                      <a:noFill/>
                    </a:lnB>
                    <a:noFill/>
                  </a:tcPr>
                </a:tc>
                <a:tc>
                  <a:txBody>
                    <a:bodyPr/>
                    <a:lstStyle/>
                    <a:p>
                      <a:pPr>
                        <a:buNone/>
                      </a:pPr>
                      <a:r>
                        <a:rPr lang="en-US" sz="1800" b="1" dirty="0">
                          <a:solidFill>
                            <a:schemeClr val="accent4"/>
                          </a:solidFill>
                        </a:rPr>
                        <a:t>Profound</a:t>
                      </a:r>
                      <a:r>
                        <a:rPr lang="en-US" sz="1800" dirty="0">
                          <a:solidFill>
                            <a:schemeClr val="accent4"/>
                          </a:solidFill>
                        </a:rPr>
                        <a:t> — hypotension, cyanosis, collapse</a:t>
                      </a:r>
                    </a:p>
                  </a:txBody>
                  <a:tcPr marL="58090" marR="58090" marT="29045" marB="29045" anchor="ctr">
                    <a:lnL>
                      <a:noFill/>
                    </a:lnL>
                    <a:lnR>
                      <a:noFill/>
                    </a:lnR>
                    <a:lnT>
                      <a:noFill/>
                    </a:lnT>
                    <a:lnB>
                      <a:noFill/>
                    </a:lnB>
                    <a:noFill/>
                  </a:tcPr>
                </a:tc>
                <a:extLst>
                  <a:ext uri="{0D108BD9-81ED-4DB2-BD59-A6C34878D82A}">
                    <a16:rowId xmlns:a16="http://schemas.microsoft.com/office/drawing/2014/main" val="926349586"/>
                  </a:ext>
                </a:extLst>
              </a:tr>
            </a:tbl>
          </a:graphicData>
        </a:graphic>
      </p:graphicFrame>
    </p:spTree>
    <p:extLst>
      <p:ext uri="{BB962C8B-B14F-4D97-AF65-F5344CB8AC3E}">
        <p14:creationId xmlns:p14="http://schemas.microsoft.com/office/powerpoint/2010/main" val="1496168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8E07E-1483-0FD9-A75A-F6DAA0DA77BA}"/>
              </a:ext>
            </a:extLst>
          </p:cNvPr>
          <p:cNvSpPr>
            <a:spLocks noGrp="1"/>
          </p:cNvSpPr>
          <p:nvPr>
            <p:ph type="title"/>
          </p:nvPr>
        </p:nvSpPr>
        <p:spPr/>
        <p:txBody>
          <a:bodyPr/>
          <a:lstStyle/>
          <a:p>
            <a:pPr lvl="0"/>
            <a:r>
              <a:rPr lang="en-US" dirty="0">
                <a:solidFill>
                  <a:schemeClr val="bg2"/>
                </a:solidFill>
              </a:rPr>
              <a:t>Comparison </a:t>
            </a:r>
            <a:r>
              <a:rPr lang="en-US" b="1" dirty="0">
                <a:solidFill>
                  <a:schemeClr val="bg2"/>
                </a:solidFill>
              </a:rPr>
              <a:t>Exam</a:t>
            </a:r>
            <a:br>
              <a:rPr lang="en-US" dirty="0">
                <a:solidFill>
                  <a:schemeClr val="accent6"/>
                </a:solidFill>
              </a:rPr>
            </a:br>
            <a:endParaRPr lang="en-US" dirty="0">
              <a:solidFill>
                <a:schemeClr val="accent6"/>
              </a:solidFill>
            </a:endParaRPr>
          </a:p>
        </p:txBody>
      </p:sp>
      <p:graphicFrame>
        <p:nvGraphicFramePr>
          <p:cNvPr id="4" name="Content Placeholder 3">
            <a:extLst>
              <a:ext uri="{FF2B5EF4-FFF2-40B4-BE49-F238E27FC236}">
                <a16:creationId xmlns:a16="http://schemas.microsoft.com/office/drawing/2014/main" id="{8B45919E-0B0A-252B-9899-96AED27D8533}"/>
              </a:ext>
            </a:extLst>
          </p:cNvPr>
          <p:cNvGraphicFramePr>
            <a:graphicFrameLocks noGrp="1"/>
          </p:cNvGraphicFramePr>
          <p:nvPr>
            <p:ph idx="14"/>
            <p:extLst>
              <p:ext uri="{D42A27DB-BD31-4B8C-83A1-F6EECF244321}">
                <p14:modId xmlns:p14="http://schemas.microsoft.com/office/powerpoint/2010/main" val="499077044"/>
              </p:ext>
            </p:extLst>
          </p:nvPr>
        </p:nvGraphicFramePr>
        <p:xfrm>
          <a:off x="0" y="1337310"/>
          <a:ext cx="9999133" cy="6445882"/>
        </p:xfrm>
        <a:graphic>
          <a:graphicData uri="http://schemas.openxmlformats.org/drawingml/2006/table">
            <a:tbl>
              <a:tblPr/>
              <a:tblGrid>
                <a:gridCol w="1918127">
                  <a:extLst>
                    <a:ext uri="{9D8B030D-6E8A-4147-A177-3AD203B41FA5}">
                      <a16:colId xmlns:a16="http://schemas.microsoft.com/office/drawing/2014/main" val="1192914621"/>
                    </a:ext>
                  </a:extLst>
                </a:gridCol>
                <a:gridCol w="3782976">
                  <a:extLst>
                    <a:ext uri="{9D8B030D-6E8A-4147-A177-3AD203B41FA5}">
                      <a16:colId xmlns:a16="http://schemas.microsoft.com/office/drawing/2014/main" val="728680689"/>
                    </a:ext>
                  </a:extLst>
                </a:gridCol>
                <a:gridCol w="4298030">
                  <a:extLst>
                    <a:ext uri="{9D8B030D-6E8A-4147-A177-3AD203B41FA5}">
                      <a16:colId xmlns:a16="http://schemas.microsoft.com/office/drawing/2014/main" val="2581364757"/>
                    </a:ext>
                  </a:extLst>
                </a:gridCol>
              </a:tblGrid>
              <a:tr h="667719">
                <a:tc>
                  <a:txBody>
                    <a:bodyPr/>
                    <a:lstStyle/>
                    <a:p>
                      <a:pPr>
                        <a:buNone/>
                      </a:pPr>
                      <a:r>
                        <a:rPr lang="en-US" sz="2000" b="1" dirty="0">
                          <a:solidFill>
                            <a:schemeClr val="accent1"/>
                          </a:solidFill>
                        </a:rPr>
                        <a:t>Finding</a:t>
                      </a:r>
                    </a:p>
                    <a:p>
                      <a:pPr>
                        <a:buNone/>
                      </a:pPr>
                      <a:endParaRPr lang="en-US" sz="2000" dirty="0">
                        <a:solidFill>
                          <a:schemeClr val="accent1"/>
                        </a:solidFill>
                      </a:endParaRPr>
                    </a:p>
                  </a:txBody>
                  <a:tcPr marL="58090" marR="58090" marT="29045" marB="29045" anchor="ctr">
                    <a:lnL>
                      <a:noFill/>
                    </a:lnL>
                    <a:lnR>
                      <a:noFill/>
                    </a:lnR>
                    <a:lnT>
                      <a:noFill/>
                    </a:lnT>
                    <a:lnB>
                      <a:noFill/>
                    </a:lnB>
                    <a:noFill/>
                  </a:tcPr>
                </a:tc>
                <a:tc>
                  <a:txBody>
                    <a:bodyPr/>
                    <a:lstStyle/>
                    <a:p>
                      <a:pPr>
                        <a:buNone/>
                      </a:pPr>
                      <a:r>
                        <a:rPr lang="en-US" sz="2000" b="1" dirty="0">
                          <a:solidFill>
                            <a:schemeClr val="accent2"/>
                          </a:solidFill>
                        </a:rPr>
                        <a:t>Simple Pneumothorax</a:t>
                      </a:r>
                    </a:p>
                    <a:p>
                      <a:pPr>
                        <a:buNone/>
                      </a:pPr>
                      <a:endParaRPr lang="en-US" sz="2000" dirty="0">
                        <a:solidFill>
                          <a:schemeClr val="accent2"/>
                        </a:solidFill>
                      </a:endParaRPr>
                    </a:p>
                  </a:txBody>
                  <a:tcPr marL="58090" marR="58090" marT="29045" marB="29045" anchor="ctr">
                    <a:lnL>
                      <a:noFill/>
                    </a:lnL>
                    <a:lnR>
                      <a:noFill/>
                    </a:lnR>
                    <a:lnT>
                      <a:noFill/>
                    </a:lnT>
                    <a:lnB>
                      <a:noFill/>
                    </a:lnB>
                    <a:noFill/>
                  </a:tcPr>
                </a:tc>
                <a:tc>
                  <a:txBody>
                    <a:bodyPr/>
                    <a:lstStyle/>
                    <a:p>
                      <a:pPr>
                        <a:buNone/>
                      </a:pPr>
                      <a:r>
                        <a:rPr lang="en-US" sz="2000" b="1" dirty="0">
                          <a:solidFill>
                            <a:schemeClr val="accent4"/>
                          </a:solidFill>
                        </a:rPr>
                        <a:t>Tension Pneumothorax</a:t>
                      </a:r>
                    </a:p>
                    <a:p>
                      <a:pPr>
                        <a:buNone/>
                      </a:pPr>
                      <a:endParaRPr lang="en-US" sz="2000" dirty="0">
                        <a:solidFill>
                          <a:schemeClr val="accent4"/>
                        </a:solidFill>
                      </a:endParaRPr>
                    </a:p>
                  </a:txBody>
                  <a:tcPr marL="58090" marR="58090" marT="29045" marB="29045" anchor="ctr">
                    <a:lnL>
                      <a:noFill/>
                    </a:lnL>
                    <a:lnR>
                      <a:noFill/>
                    </a:lnR>
                    <a:lnT>
                      <a:noFill/>
                    </a:lnT>
                    <a:lnB>
                      <a:noFill/>
                    </a:lnB>
                    <a:noFill/>
                  </a:tcPr>
                </a:tc>
                <a:extLst>
                  <a:ext uri="{0D108BD9-81ED-4DB2-BD59-A6C34878D82A}">
                    <a16:rowId xmlns:a16="http://schemas.microsoft.com/office/drawing/2014/main" val="2870351982"/>
                  </a:ext>
                </a:extLst>
              </a:tr>
              <a:tr h="1186352">
                <a:tc>
                  <a:txBody>
                    <a:bodyPr/>
                    <a:lstStyle/>
                    <a:p>
                      <a:pPr>
                        <a:buNone/>
                      </a:pPr>
                      <a:r>
                        <a:rPr lang="en-US" sz="2000" b="1">
                          <a:solidFill>
                            <a:schemeClr val="accent1"/>
                          </a:solidFill>
                        </a:rPr>
                        <a:t>Inspection</a:t>
                      </a:r>
                      <a:endParaRPr lang="en-US" sz="2000">
                        <a:solidFill>
                          <a:schemeClr val="accent1"/>
                        </a:solidFill>
                      </a:endParaRPr>
                    </a:p>
                  </a:txBody>
                  <a:tcPr marL="58090" marR="58090" marT="29045" marB="29045" anchor="ctr">
                    <a:lnL>
                      <a:noFill/>
                    </a:lnL>
                    <a:lnR>
                      <a:noFill/>
                    </a:lnR>
                    <a:lnT>
                      <a:noFill/>
                    </a:lnT>
                    <a:lnB>
                      <a:noFill/>
                    </a:lnB>
                    <a:noFill/>
                  </a:tcPr>
                </a:tc>
                <a:tc>
                  <a:txBody>
                    <a:bodyPr/>
                    <a:lstStyle/>
                    <a:p>
                      <a:pPr>
                        <a:buNone/>
                      </a:pPr>
                      <a:r>
                        <a:rPr lang="en-US" sz="2000" dirty="0">
                          <a:solidFill>
                            <a:schemeClr val="accent2"/>
                          </a:solidFill>
                        </a:rPr>
                        <a:t>Unilateral chest expansion ↓</a:t>
                      </a:r>
                    </a:p>
                  </a:txBody>
                  <a:tcPr marL="58090" marR="58090" marT="29045" marB="29045" anchor="ctr">
                    <a:lnL>
                      <a:noFill/>
                    </a:lnL>
                    <a:lnR>
                      <a:noFill/>
                    </a:lnR>
                    <a:lnT>
                      <a:noFill/>
                    </a:lnT>
                    <a:lnB>
                      <a:noFill/>
                    </a:lnB>
                    <a:noFill/>
                  </a:tcPr>
                </a:tc>
                <a:tc>
                  <a:txBody>
                    <a:bodyPr/>
                    <a:lstStyle/>
                    <a:p>
                      <a:pPr>
                        <a:buNone/>
                      </a:pPr>
                      <a:r>
                        <a:rPr lang="en-US" sz="2000">
                          <a:solidFill>
                            <a:schemeClr val="accent4"/>
                          </a:solidFill>
                        </a:rPr>
                        <a:t>Distended neck veins (JVD), tracheal deviation </a:t>
                      </a:r>
                      <a:r>
                        <a:rPr lang="en-US" sz="2000" b="1">
                          <a:solidFill>
                            <a:schemeClr val="accent4"/>
                          </a:solidFill>
                        </a:rPr>
                        <a:t>away</a:t>
                      </a:r>
                      <a:r>
                        <a:rPr lang="en-US" sz="2000">
                          <a:solidFill>
                            <a:schemeClr val="accent4"/>
                          </a:solidFill>
                        </a:rPr>
                        <a:t> from affected side</a:t>
                      </a:r>
                    </a:p>
                  </a:txBody>
                  <a:tcPr marL="58090" marR="58090" marT="29045" marB="29045" anchor="ctr">
                    <a:lnL>
                      <a:noFill/>
                    </a:lnL>
                    <a:lnR>
                      <a:noFill/>
                    </a:lnR>
                    <a:lnT>
                      <a:noFill/>
                    </a:lnT>
                    <a:lnB>
                      <a:noFill/>
                    </a:lnB>
                    <a:noFill/>
                  </a:tcPr>
                </a:tc>
                <a:extLst>
                  <a:ext uri="{0D108BD9-81ED-4DB2-BD59-A6C34878D82A}">
                    <a16:rowId xmlns:a16="http://schemas.microsoft.com/office/drawing/2014/main" val="697960906"/>
                  </a:ext>
                </a:extLst>
              </a:tr>
              <a:tr h="912580">
                <a:tc>
                  <a:txBody>
                    <a:bodyPr/>
                    <a:lstStyle/>
                    <a:p>
                      <a:pPr>
                        <a:buNone/>
                      </a:pPr>
                      <a:r>
                        <a:rPr lang="en-US" sz="2000" b="1">
                          <a:solidFill>
                            <a:schemeClr val="accent1"/>
                          </a:solidFill>
                        </a:rPr>
                        <a:t>Palpation</a:t>
                      </a:r>
                      <a:endParaRPr lang="en-US" sz="2000">
                        <a:solidFill>
                          <a:schemeClr val="accent1"/>
                        </a:solidFill>
                      </a:endParaRPr>
                    </a:p>
                  </a:txBody>
                  <a:tcPr marL="58090" marR="58090" marT="29045" marB="29045" anchor="ctr">
                    <a:lnL>
                      <a:noFill/>
                    </a:lnL>
                    <a:lnR>
                      <a:noFill/>
                    </a:lnR>
                    <a:lnT>
                      <a:noFill/>
                    </a:lnT>
                    <a:lnB>
                      <a:noFill/>
                    </a:lnB>
                    <a:noFill/>
                  </a:tcPr>
                </a:tc>
                <a:tc>
                  <a:txBody>
                    <a:bodyPr/>
                    <a:lstStyle/>
                    <a:p>
                      <a:pPr>
                        <a:buNone/>
                      </a:pPr>
                      <a:r>
                        <a:rPr lang="en-US" sz="2000">
                          <a:solidFill>
                            <a:schemeClr val="accent2"/>
                          </a:solidFill>
                        </a:rPr>
                        <a:t>↓ Tactile fremitus</a:t>
                      </a:r>
                    </a:p>
                  </a:txBody>
                  <a:tcPr marL="58090" marR="58090" marT="29045" marB="29045" anchor="ctr">
                    <a:lnL>
                      <a:noFill/>
                    </a:lnL>
                    <a:lnR>
                      <a:noFill/>
                    </a:lnR>
                    <a:lnT>
                      <a:noFill/>
                    </a:lnT>
                    <a:lnB>
                      <a:noFill/>
                    </a:lnB>
                    <a:noFill/>
                  </a:tcPr>
                </a:tc>
                <a:tc>
                  <a:txBody>
                    <a:bodyPr/>
                    <a:lstStyle/>
                    <a:p>
                      <a:pPr>
                        <a:buNone/>
                      </a:pPr>
                      <a:r>
                        <a:rPr lang="en-US" sz="2000">
                          <a:solidFill>
                            <a:schemeClr val="accent4"/>
                          </a:solidFill>
                        </a:rPr>
                        <a:t>Same + subcutaneous emphysema possible</a:t>
                      </a:r>
                    </a:p>
                  </a:txBody>
                  <a:tcPr marL="58090" marR="58090" marT="29045" marB="29045" anchor="ctr">
                    <a:lnL>
                      <a:noFill/>
                    </a:lnL>
                    <a:lnR>
                      <a:noFill/>
                    </a:lnR>
                    <a:lnT>
                      <a:noFill/>
                    </a:lnT>
                    <a:lnB>
                      <a:noFill/>
                    </a:lnB>
                    <a:noFill/>
                  </a:tcPr>
                </a:tc>
                <a:extLst>
                  <a:ext uri="{0D108BD9-81ED-4DB2-BD59-A6C34878D82A}">
                    <a16:rowId xmlns:a16="http://schemas.microsoft.com/office/drawing/2014/main" val="403581926"/>
                  </a:ext>
                </a:extLst>
              </a:tr>
              <a:tr h="667719">
                <a:tc>
                  <a:txBody>
                    <a:bodyPr/>
                    <a:lstStyle/>
                    <a:p>
                      <a:pPr>
                        <a:buNone/>
                      </a:pPr>
                      <a:r>
                        <a:rPr lang="en-US" sz="2000" b="1">
                          <a:solidFill>
                            <a:schemeClr val="accent1"/>
                          </a:solidFill>
                        </a:rPr>
                        <a:t>Percussion</a:t>
                      </a:r>
                      <a:endParaRPr lang="en-US" sz="2000">
                        <a:solidFill>
                          <a:schemeClr val="accent1"/>
                        </a:solidFill>
                      </a:endParaRPr>
                    </a:p>
                  </a:txBody>
                  <a:tcPr marL="58090" marR="58090" marT="29045" marB="29045" anchor="ctr">
                    <a:lnL>
                      <a:noFill/>
                    </a:lnL>
                    <a:lnR>
                      <a:noFill/>
                    </a:lnR>
                    <a:lnT>
                      <a:noFill/>
                    </a:lnT>
                    <a:lnB>
                      <a:noFill/>
                    </a:lnB>
                    <a:noFill/>
                  </a:tcPr>
                </a:tc>
                <a:tc>
                  <a:txBody>
                    <a:bodyPr/>
                    <a:lstStyle/>
                    <a:p>
                      <a:pPr>
                        <a:buNone/>
                      </a:pPr>
                      <a:r>
                        <a:rPr lang="en-US" sz="2000" b="1" dirty="0">
                          <a:solidFill>
                            <a:schemeClr val="accent2"/>
                          </a:solidFill>
                        </a:rPr>
                        <a:t>Hyperresonance</a:t>
                      </a:r>
                      <a:r>
                        <a:rPr lang="en-US" sz="2000" dirty="0">
                          <a:solidFill>
                            <a:schemeClr val="accent2"/>
                          </a:solidFill>
                        </a:rPr>
                        <a:t> over affected side</a:t>
                      </a:r>
                    </a:p>
                  </a:txBody>
                  <a:tcPr marL="58090" marR="58090" marT="29045" marB="29045" anchor="ctr">
                    <a:lnL>
                      <a:noFill/>
                    </a:lnL>
                    <a:lnR>
                      <a:noFill/>
                    </a:lnR>
                    <a:lnT>
                      <a:noFill/>
                    </a:lnT>
                    <a:lnB>
                      <a:noFill/>
                    </a:lnB>
                    <a:noFill/>
                  </a:tcPr>
                </a:tc>
                <a:tc>
                  <a:txBody>
                    <a:bodyPr/>
                    <a:lstStyle/>
                    <a:p>
                      <a:pPr>
                        <a:buNone/>
                      </a:pPr>
                      <a:r>
                        <a:rPr lang="en-US" sz="2000" b="1">
                          <a:solidFill>
                            <a:schemeClr val="accent4"/>
                          </a:solidFill>
                        </a:rPr>
                        <a:t>Marked hyperresonance</a:t>
                      </a:r>
                      <a:endParaRPr lang="en-US" sz="2000">
                        <a:solidFill>
                          <a:schemeClr val="accent4"/>
                        </a:solidFill>
                      </a:endParaRPr>
                    </a:p>
                  </a:txBody>
                  <a:tcPr marL="58090" marR="58090" marT="29045" marB="29045" anchor="ctr">
                    <a:lnL>
                      <a:noFill/>
                    </a:lnL>
                    <a:lnR>
                      <a:noFill/>
                    </a:lnR>
                    <a:lnT>
                      <a:noFill/>
                    </a:lnT>
                    <a:lnB>
                      <a:noFill/>
                    </a:lnB>
                    <a:noFill/>
                  </a:tcPr>
                </a:tc>
                <a:extLst>
                  <a:ext uri="{0D108BD9-81ED-4DB2-BD59-A6C34878D82A}">
                    <a16:rowId xmlns:a16="http://schemas.microsoft.com/office/drawing/2014/main" val="2569956785"/>
                  </a:ext>
                </a:extLst>
              </a:tr>
              <a:tr h="912580">
                <a:tc>
                  <a:txBody>
                    <a:bodyPr/>
                    <a:lstStyle/>
                    <a:p>
                      <a:pPr>
                        <a:buNone/>
                      </a:pPr>
                      <a:r>
                        <a:rPr lang="en-US" sz="2000" b="1">
                          <a:solidFill>
                            <a:schemeClr val="accent1"/>
                          </a:solidFill>
                        </a:rPr>
                        <a:t>Auscultation</a:t>
                      </a:r>
                      <a:endParaRPr lang="en-US" sz="2000">
                        <a:solidFill>
                          <a:schemeClr val="accent1"/>
                        </a:solidFill>
                      </a:endParaRPr>
                    </a:p>
                  </a:txBody>
                  <a:tcPr marL="58090" marR="58090" marT="29045" marB="29045" anchor="ctr">
                    <a:lnL>
                      <a:noFill/>
                    </a:lnL>
                    <a:lnR>
                      <a:noFill/>
                    </a:lnR>
                    <a:lnT>
                      <a:noFill/>
                    </a:lnT>
                    <a:lnB>
                      <a:noFill/>
                    </a:lnB>
                    <a:noFill/>
                  </a:tcPr>
                </a:tc>
                <a:tc>
                  <a:txBody>
                    <a:bodyPr/>
                    <a:lstStyle/>
                    <a:p>
                      <a:pPr>
                        <a:buNone/>
                      </a:pPr>
                      <a:r>
                        <a:rPr lang="en-US" sz="2000" b="1" dirty="0">
                          <a:solidFill>
                            <a:schemeClr val="accent2"/>
                          </a:solidFill>
                        </a:rPr>
                        <a:t>Absent / diminished breath sounds</a:t>
                      </a:r>
                      <a:endParaRPr lang="en-US" sz="2000" dirty="0">
                        <a:solidFill>
                          <a:schemeClr val="accent2"/>
                        </a:solidFill>
                      </a:endParaRPr>
                    </a:p>
                  </a:txBody>
                  <a:tcPr marL="58090" marR="58090" marT="29045" marB="29045" anchor="ctr">
                    <a:lnL>
                      <a:noFill/>
                    </a:lnL>
                    <a:lnR>
                      <a:noFill/>
                    </a:lnR>
                    <a:lnT>
                      <a:noFill/>
                    </a:lnT>
                    <a:lnB>
                      <a:noFill/>
                    </a:lnB>
                    <a:noFill/>
                  </a:tcPr>
                </a:tc>
                <a:tc>
                  <a:txBody>
                    <a:bodyPr/>
                    <a:lstStyle/>
                    <a:p>
                      <a:pPr>
                        <a:buNone/>
                      </a:pPr>
                      <a:r>
                        <a:rPr lang="en-US" sz="2000" dirty="0">
                          <a:solidFill>
                            <a:schemeClr val="accent4"/>
                          </a:solidFill>
                        </a:rPr>
                        <a:t>Absent breath sounds, </a:t>
                      </a:r>
                      <a:r>
                        <a:rPr lang="en-US" sz="2000" b="1" dirty="0">
                          <a:solidFill>
                            <a:schemeClr val="accent4"/>
                          </a:solidFill>
                        </a:rPr>
                        <a:t>muffled heart sounds</a:t>
                      </a:r>
                      <a:endParaRPr lang="en-US" sz="2000" dirty="0">
                        <a:solidFill>
                          <a:schemeClr val="accent4"/>
                        </a:solidFill>
                      </a:endParaRPr>
                    </a:p>
                  </a:txBody>
                  <a:tcPr marL="58090" marR="58090" marT="29045" marB="29045" anchor="ctr">
                    <a:lnL>
                      <a:noFill/>
                    </a:lnL>
                    <a:lnR>
                      <a:noFill/>
                    </a:lnR>
                    <a:lnT>
                      <a:noFill/>
                    </a:lnT>
                    <a:lnB>
                      <a:noFill/>
                    </a:lnB>
                    <a:noFill/>
                  </a:tcPr>
                </a:tc>
                <a:extLst>
                  <a:ext uri="{0D108BD9-81ED-4DB2-BD59-A6C34878D82A}">
                    <a16:rowId xmlns:a16="http://schemas.microsoft.com/office/drawing/2014/main" val="910843768"/>
                  </a:ext>
                </a:extLst>
              </a:tr>
              <a:tr h="912580">
                <a:tc>
                  <a:txBody>
                    <a:bodyPr/>
                    <a:lstStyle/>
                    <a:p>
                      <a:pPr>
                        <a:buNone/>
                      </a:pPr>
                      <a:r>
                        <a:rPr lang="en-US" sz="2000" b="1">
                          <a:solidFill>
                            <a:schemeClr val="accent1"/>
                          </a:solidFill>
                        </a:rPr>
                        <a:t>Vital signs</a:t>
                      </a:r>
                      <a:endParaRPr lang="en-US" sz="2000">
                        <a:solidFill>
                          <a:schemeClr val="accent1"/>
                        </a:solidFill>
                      </a:endParaRPr>
                    </a:p>
                  </a:txBody>
                  <a:tcPr marL="58090" marR="58090" marT="29045" marB="29045" anchor="ctr">
                    <a:lnL>
                      <a:noFill/>
                    </a:lnL>
                    <a:lnR>
                      <a:noFill/>
                    </a:lnR>
                    <a:lnT>
                      <a:noFill/>
                    </a:lnT>
                    <a:lnB>
                      <a:noFill/>
                    </a:lnB>
                    <a:noFill/>
                  </a:tcPr>
                </a:tc>
                <a:tc>
                  <a:txBody>
                    <a:bodyPr/>
                    <a:lstStyle/>
                    <a:p>
                      <a:pPr>
                        <a:buNone/>
                      </a:pPr>
                      <a:r>
                        <a:rPr lang="en-US" sz="2000">
                          <a:solidFill>
                            <a:schemeClr val="accent2"/>
                          </a:solidFill>
                        </a:rPr>
                        <a:t>Mild tachycardia</a:t>
                      </a:r>
                    </a:p>
                  </a:txBody>
                  <a:tcPr marL="58090" marR="58090" marT="29045" marB="29045" anchor="ctr">
                    <a:lnL>
                      <a:noFill/>
                    </a:lnL>
                    <a:lnR>
                      <a:noFill/>
                    </a:lnR>
                    <a:lnT>
                      <a:noFill/>
                    </a:lnT>
                    <a:lnB>
                      <a:noFill/>
                    </a:lnB>
                    <a:noFill/>
                  </a:tcPr>
                </a:tc>
                <a:tc>
                  <a:txBody>
                    <a:bodyPr/>
                    <a:lstStyle/>
                    <a:p>
                      <a:pPr>
                        <a:buNone/>
                      </a:pPr>
                      <a:r>
                        <a:rPr lang="en-US" sz="2000" b="1">
                          <a:solidFill>
                            <a:schemeClr val="accent4"/>
                          </a:solidFill>
                        </a:rPr>
                        <a:t>Tachycardia, hypotension, hypoxia</a:t>
                      </a:r>
                      <a:endParaRPr lang="en-US" sz="2000">
                        <a:solidFill>
                          <a:schemeClr val="accent4"/>
                        </a:solidFill>
                      </a:endParaRPr>
                    </a:p>
                  </a:txBody>
                  <a:tcPr marL="58090" marR="58090" marT="29045" marB="29045" anchor="ctr">
                    <a:lnL>
                      <a:noFill/>
                    </a:lnL>
                    <a:lnR>
                      <a:noFill/>
                    </a:lnR>
                    <a:lnT>
                      <a:noFill/>
                    </a:lnT>
                    <a:lnB>
                      <a:noFill/>
                    </a:lnB>
                    <a:noFill/>
                  </a:tcPr>
                </a:tc>
                <a:extLst>
                  <a:ext uri="{0D108BD9-81ED-4DB2-BD59-A6C34878D82A}">
                    <a16:rowId xmlns:a16="http://schemas.microsoft.com/office/drawing/2014/main" val="1928602935"/>
                  </a:ext>
                </a:extLst>
              </a:tr>
              <a:tr h="1186352">
                <a:tc>
                  <a:txBody>
                    <a:bodyPr/>
                    <a:lstStyle/>
                    <a:p>
                      <a:pPr>
                        <a:buNone/>
                      </a:pPr>
                      <a:r>
                        <a:rPr lang="en-US" sz="2000" b="1">
                          <a:solidFill>
                            <a:schemeClr val="accent1"/>
                          </a:solidFill>
                        </a:rPr>
                        <a:t>Late signs</a:t>
                      </a:r>
                      <a:endParaRPr lang="en-US" sz="2000">
                        <a:solidFill>
                          <a:schemeClr val="accent1"/>
                        </a:solidFill>
                      </a:endParaRPr>
                    </a:p>
                  </a:txBody>
                  <a:tcPr marL="58090" marR="58090" marT="29045" marB="29045" anchor="ctr">
                    <a:lnL>
                      <a:noFill/>
                    </a:lnL>
                    <a:lnR>
                      <a:noFill/>
                    </a:lnR>
                    <a:lnT>
                      <a:noFill/>
                    </a:lnT>
                    <a:lnB>
                      <a:noFill/>
                    </a:lnB>
                    <a:noFill/>
                  </a:tcPr>
                </a:tc>
                <a:tc>
                  <a:txBody>
                    <a:bodyPr/>
                    <a:lstStyle/>
                    <a:p>
                      <a:pPr>
                        <a:buNone/>
                      </a:pPr>
                      <a:r>
                        <a:rPr lang="en-US" sz="2000" dirty="0">
                          <a:solidFill>
                            <a:schemeClr val="accent2"/>
                          </a:solidFill>
                        </a:rPr>
                        <a:t>Mild hypoxia</a:t>
                      </a:r>
                    </a:p>
                  </a:txBody>
                  <a:tcPr marL="58090" marR="58090" marT="29045" marB="29045" anchor="ctr">
                    <a:lnL>
                      <a:noFill/>
                    </a:lnL>
                    <a:lnR>
                      <a:noFill/>
                    </a:lnR>
                    <a:lnT>
                      <a:noFill/>
                    </a:lnT>
                    <a:lnB>
                      <a:noFill/>
                    </a:lnB>
                    <a:noFill/>
                  </a:tcPr>
                </a:tc>
                <a:tc>
                  <a:txBody>
                    <a:bodyPr/>
                    <a:lstStyle/>
                    <a:p>
                      <a:pPr>
                        <a:buNone/>
                      </a:pPr>
                      <a:r>
                        <a:rPr lang="en-US" sz="2000" b="1" dirty="0">
                          <a:solidFill>
                            <a:schemeClr val="accent4"/>
                          </a:solidFill>
                        </a:rPr>
                        <a:t>Obstructive shock</a:t>
                      </a:r>
                      <a:r>
                        <a:rPr lang="en-US" sz="2000" dirty="0">
                          <a:solidFill>
                            <a:schemeClr val="accent4"/>
                          </a:solidFill>
                        </a:rPr>
                        <a:t>: cyanosis, pulseless electrical activity (PEA) arrest</a:t>
                      </a:r>
                    </a:p>
                  </a:txBody>
                  <a:tcPr marL="58090" marR="58090" marT="29045" marB="29045" anchor="ctr">
                    <a:lnL>
                      <a:noFill/>
                    </a:lnL>
                    <a:lnR>
                      <a:noFill/>
                    </a:lnR>
                    <a:lnT>
                      <a:noFill/>
                    </a:lnT>
                    <a:lnB>
                      <a:noFill/>
                    </a:lnB>
                    <a:noFill/>
                  </a:tcPr>
                </a:tc>
                <a:extLst>
                  <a:ext uri="{0D108BD9-81ED-4DB2-BD59-A6C34878D82A}">
                    <a16:rowId xmlns:a16="http://schemas.microsoft.com/office/drawing/2014/main" val="1190694083"/>
                  </a:ext>
                </a:extLst>
              </a:tr>
            </a:tbl>
          </a:graphicData>
        </a:graphic>
      </p:graphicFrame>
    </p:spTree>
    <p:extLst>
      <p:ext uri="{BB962C8B-B14F-4D97-AF65-F5344CB8AC3E}">
        <p14:creationId xmlns:p14="http://schemas.microsoft.com/office/powerpoint/2010/main" val="3497388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6CF82-2EB6-B5A3-6982-4C82D1BE1A9D}"/>
              </a:ext>
            </a:extLst>
          </p:cNvPr>
          <p:cNvSpPr>
            <a:spLocks noGrp="1"/>
          </p:cNvSpPr>
          <p:nvPr>
            <p:ph type="title"/>
          </p:nvPr>
        </p:nvSpPr>
        <p:spPr/>
        <p:txBody>
          <a:bodyPr/>
          <a:lstStyle/>
          <a:p>
            <a:pPr lvl="0"/>
            <a:r>
              <a:rPr lang="en-US" b="1" dirty="0">
                <a:solidFill>
                  <a:schemeClr val="accent1"/>
                </a:solidFill>
              </a:rPr>
              <a:t>Diagnostic Evaluation</a:t>
            </a:r>
            <a:endParaRPr lang="en-US" dirty="0">
              <a:solidFill>
                <a:schemeClr val="accent1"/>
              </a:solidFill>
            </a:endParaRPr>
          </a:p>
        </p:txBody>
      </p:sp>
      <p:sp>
        <p:nvSpPr>
          <p:cNvPr id="3" name="Content Placeholder 2">
            <a:extLst>
              <a:ext uri="{FF2B5EF4-FFF2-40B4-BE49-F238E27FC236}">
                <a16:creationId xmlns:a16="http://schemas.microsoft.com/office/drawing/2014/main" id="{598D3302-1FB4-34D3-D6EF-0355B96943AB}"/>
              </a:ext>
            </a:extLst>
          </p:cNvPr>
          <p:cNvSpPr>
            <a:spLocks noGrp="1"/>
          </p:cNvSpPr>
          <p:nvPr>
            <p:ph idx="14"/>
          </p:nvPr>
        </p:nvSpPr>
        <p:spPr>
          <a:xfrm>
            <a:off x="220133" y="1799167"/>
            <a:ext cx="9635067" cy="5371691"/>
          </a:xfrm>
        </p:spPr>
        <p:txBody>
          <a:bodyPr>
            <a:normAutofit/>
          </a:bodyPr>
          <a:lstStyle/>
          <a:p>
            <a:r>
              <a:rPr lang="en-US" sz="2000" b="1" dirty="0"/>
              <a:t>Chest X-ray (CXR):</a:t>
            </a:r>
            <a:endParaRPr lang="en-US" sz="2000" dirty="0"/>
          </a:p>
          <a:p>
            <a:pPr lvl="1"/>
            <a:r>
              <a:rPr lang="en-US" sz="2000" b="1" dirty="0"/>
              <a:t>Simple PTX:</a:t>
            </a:r>
            <a:r>
              <a:rPr lang="en-US" sz="2000" dirty="0"/>
              <a:t> Visible visceral pleural line with absent lung markings peripheral to it.</a:t>
            </a:r>
          </a:p>
          <a:p>
            <a:pPr lvl="1"/>
            <a:r>
              <a:rPr lang="en-US" sz="2000" b="1" dirty="0"/>
              <a:t>Tension PTX:</a:t>
            </a:r>
            <a:r>
              <a:rPr lang="en-US" sz="2000" dirty="0"/>
              <a:t> Mediastinal shift away from affected side, depressed diaphragm, widened intercostal spaces.</a:t>
            </a:r>
          </a:p>
          <a:p>
            <a:r>
              <a:rPr lang="en-US" sz="2000" b="1" dirty="0"/>
              <a:t>Bedside Ultrasound (FAST or POCUS):</a:t>
            </a:r>
            <a:endParaRPr lang="en-US" sz="2000" dirty="0"/>
          </a:p>
          <a:p>
            <a:pPr lvl="1"/>
            <a:r>
              <a:rPr lang="en-US" sz="2000" dirty="0"/>
              <a:t>“</a:t>
            </a:r>
            <a:r>
              <a:rPr lang="en-US" sz="2000" b="1" dirty="0"/>
              <a:t>Absent lung sliding</a:t>
            </a:r>
            <a:r>
              <a:rPr lang="en-US" sz="2000" dirty="0"/>
              <a:t>” or “</a:t>
            </a:r>
            <a:r>
              <a:rPr lang="en-US" sz="2000" b="1" dirty="0"/>
              <a:t>barcode/stratosphere sign</a:t>
            </a:r>
            <a:r>
              <a:rPr lang="en-US" sz="2000" dirty="0"/>
              <a:t>” on M-mode.</a:t>
            </a:r>
          </a:p>
          <a:p>
            <a:pPr lvl="1"/>
            <a:r>
              <a:rPr lang="en-US" sz="2000" dirty="0"/>
              <a:t>Quick and sensitive in trauma setting.</a:t>
            </a:r>
          </a:p>
          <a:p>
            <a:r>
              <a:rPr lang="en-US" sz="2000" b="1" dirty="0"/>
              <a:t>CT Chest:</a:t>
            </a:r>
            <a:r>
              <a:rPr lang="en-US" sz="2000" dirty="0"/>
              <a:t> Most sensitive, used for small or complex </a:t>
            </a:r>
            <a:r>
              <a:rPr lang="en-US" sz="2000" dirty="0" err="1"/>
              <a:t>pneumothoraces</a:t>
            </a:r>
            <a:r>
              <a:rPr lang="en-US" sz="2000" dirty="0"/>
              <a:t>.</a:t>
            </a:r>
          </a:p>
          <a:p>
            <a:r>
              <a:rPr lang="en-US" sz="2000" b="1" dirty="0"/>
              <a:t>Do NOT delay treatment</a:t>
            </a:r>
            <a:r>
              <a:rPr lang="en-US" sz="2000" dirty="0"/>
              <a:t> for tension pneumothorax to obtain imaging.</a:t>
            </a:r>
          </a:p>
        </p:txBody>
      </p:sp>
    </p:spTree>
    <p:extLst>
      <p:ext uri="{BB962C8B-B14F-4D97-AF65-F5344CB8AC3E}">
        <p14:creationId xmlns:p14="http://schemas.microsoft.com/office/powerpoint/2010/main" val="254695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575268E-F38E-25F0-5CB5-B9C3FD25814C}"/>
              </a:ext>
            </a:extLst>
          </p:cNvPr>
          <p:cNvPicPr>
            <a:picLocks noGrp="1" noChangeAspect="1"/>
          </p:cNvPicPr>
          <p:nvPr>
            <p:ph idx="14"/>
          </p:nvPr>
        </p:nvPicPr>
        <p:blipFill>
          <a:blip r:embed="rId2"/>
          <a:stretch>
            <a:fillRect/>
          </a:stretch>
        </p:blipFill>
        <p:spPr>
          <a:xfrm>
            <a:off x="1158824" y="-15217"/>
            <a:ext cx="8358802" cy="7787617"/>
          </a:xfrm>
          <a:prstGeom prst="rect">
            <a:avLst/>
          </a:prstGeom>
        </p:spPr>
      </p:pic>
    </p:spTree>
    <p:extLst>
      <p:ext uri="{BB962C8B-B14F-4D97-AF65-F5344CB8AC3E}">
        <p14:creationId xmlns:p14="http://schemas.microsoft.com/office/powerpoint/2010/main" val="145820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0E67FB8-33EC-0AE6-2D17-41AB52063E2C}"/>
              </a:ext>
            </a:extLst>
          </p:cNvPr>
          <p:cNvPicPr>
            <a:picLocks noGrp="1" noChangeAspect="1"/>
          </p:cNvPicPr>
          <p:nvPr>
            <p:ph idx="14"/>
          </p:nvPr>
        </p:nvPicPr>
        <p:blipFill>
          <a:blip r:embed="rId2"/>
          <a:stretch>
            <a:fillRect/>
          </a:stretch>
        </p:blipFill>
        <p:spPr>
          <a:xfrm>
            <a:off x="724924" y="-30911"/>
            <a:ext cx="8160648" cy="7834222"/>
          </a:xfrm>
          <a:prstGeom prst="rect">
            <a:avLst/>
          </a:prstGeom>
        </p:spPr>
      </p:pic>
    </p:spTree>
    <p:extLst>
      <p:ext uri="{BB962C8B-B14F-4D97-AF65-F5344CB8AC3E}">
        <p14:creationId xmlns:p14="http://schemas.microsoft.com/office/powerpoint/2010/main" val="3314204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104B5-2D21-30FF-7125-E176740FC9F1}"/>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0ED43A8C-297D-1037-5EAF-1E0592B87D43}"/>
              </a:ext>
            </a:extLst>
          </p:cNvPr>
          <p:cNvGrpSpPr/>
          <p:nvPr/>
        </p:nvGrpSpPr>
        <p:grpSpPr>
          <a:xfrm>
            <a:off x="1319488" y="2470998"/>
            <a:ext cx="490347" cy="818963"/>
            <a:chOff x="486243" y="1741836"/>
            <a:chExt cx="594360" cy="992683"/>
          </a:xfrm>
        </p:grpSpPr>
        <p:sp>
          <p:nvSpPr>
            <p:cNvPr id="32" name="Oval 31">
              <a:extLst>
                <a:ext uri="{FF2B5EF4-FFF2-40B4-BE49-F238E27FC236}">
                  <a16:creationId xmlns:a16="http://schemas.microsoft.com/office/drawing/2014/main" id="{5F3CA3A4-3D79-F068-FD58-CCD8A6F9C998}"/>
                </a:ext>
              </a:extLst>
            </p:cNvPr>
            <p:cNvSpPr/>
            <p:nvPr/>
          </p:nvSpPr>
          <p:spPr>
            <a:xfrm>
              <a:off x="486243" y="1741836"/>
              <a:ext cx="594360" cy="59436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85" noProof="1"/>
            </a:p>
          </p:txBody>
        </p:sp>
        <p:cxnSp>
          <p:nvCxnSpPr>
            <p:cNvPr id="33" name="Straight Connector 32">
              <a:extLst>
                <a:ext uri="{FF2B5EF4-FFF2-40B4-BE49-F238E27FC236}">
                  <a16:creationId xmlns:a16="http://schemas.microsoft.com/office/drawing/2014/main" id="{15552471-BD24-86FF-8B00-579AA6BFD731}"/>
                </a:ext>
              </a:extLst>
            </p:cNvPr>
            <p:cNvCxnSpPr>
              <a:cxnSpLocks/>
            </p:cNvCxnSpPr>
            <p:nvPr/>
          </p:nvCxnSpPr>
          <p:spPr>
            <a:xfrm>
              <a:off x="783423" y="2048719"/>
              <a:ext cx="0" cy="685800"/>
            </a:xfrm>
            <a:prstGeom prst="line">
              <a:avLst/>
            </a:prstGeom>
            <a:ln w="19050">
              <a:solidFill>
                <a:schemeClr val="tx1"/>
              </a:solidFill>
              <a:headEnd type="none" w="lg" len="lg"/>
            </a:ln>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6E17F249-078C-5CA0-64BD-DC4B48C42765}"/>
              </a:ext>
            </a:extLst>
          </p:cNvPr>
          <p:cNvGrpSpPr/>
          <p:nvPr/>
        </p:nvGrpSpPr>
        <p:grpSpPr>
          <a:xfrm>
            <a:off x="3610287" y="2470998"/>
            <a:ext cx="490347" cy="818963"/>
            <a:chOff x="486243" y="1741836"/>
            <a:chExt cx="594360" cy="992683"/>
          </a:xfrm>
        </p:grpSpPr>
        <p:sp>
          <p:nvSpPr>
            <p:cNvPr id="35" name="Oval 34">
              <a:extLst>
                <a:ext uri="{FF2B5EF4-FFF2-40B4-BE49-F238E27FC236}">
                  <a16:creationId xmlns:a16="http://schemas.microsoft.com/office/drawing/2014/main" id="{AF7220B5-4A11-97A5-8997-B024FE157B70}"/>
                </a:ext>
              </a:extLst>
            </p:cNvPr>
            <p:cNvSpPr/>
            <p:nvPr/>
          </p:nvSpPr>
          <p:spPr>
            <a:xfrm>
              <a:off x="486243" y="1741836"/>
              <a:ext cx="594360" cy="59436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85" noProof="1"/>
            </a:p>
          </p:txBody>
        </p:sp>
        <p:cxnSp>
          <p:nvCxnSpPr>
            <p:cNvPr id="36" name="Straight Connector 35">
              <a:extLst>
                <a:ext uri="{FF2B5EF4-FFF2-40B4-BE49-F238E27FC236}">
                  <a16:creationId xmlns:a16="http://schemas.microsoft.com/office/drawing/2014/main" id="{91BBD9BF-8EEC-4713-C357-A375AA0BF54D}"/>
                </a:ext>
              </a:extLst>
            </p:cNvPr>
            <p:cNvCxnSpPr>
              <a:cxnSpLocks/>
            </p:cNvCxnSpPr>
            <p:nvPr/>
          </p:nvCxnSpPr>
          <p:spPr>
            <a:xfrm>
              <a:off x="783423" y="2048719"/>
              <a:ext cx="0" cy="685800"/>
            </a:xfrm>
            <a:prstGeom prst="line">
              <a:avLst/>
            </a:prstGeom>
            <a:ln w="19050">
              <a:solidFill>
                <a:schemeClr val="tx1"/>
              </a:solidFill>
              <a:headEnd type="none" w="lg" len="lg"/>
            </a:ln>
          </p:spPr>
          <p:style>
            <a:lnRef idx="2">
              <a:schemeClr val="accent1"/>
            </a:lnRef>
            <a:fillRef idx="0">
              <a:schemeClr val="accent1"/>
            </a:fillRef>
            <a:effectRef idx="1">
              <a:schemeClr val="accent1"/>
            </a:effectRef>
            <a:fontRef idx="minor">
              <a:schemeClr val="tx1"/>
            </a:fontRef>
          </p:style>
        </p:cxnSp>
      </p:grpSp>
      <p:grpSp>
        <p:nvGrpSpPr>
          <p:cNvPr id="37" name="Group 36">
            <a:extLst>
              <a:ext uri="{FF2B5EF4-FFF2-40B4-BE49-F238E27FC236}">
                <a16:creationId xmlns:a16="http://schemas.microsoft.com/office/drawing/2014/main" id="{33B229B6-CE44-EDAF-EFF9-3C816D0C300E}"/>
              </a:ext>
            </a:extLst>
          </p:cNvPr>
          <p:cNvGrpSpPr/>
          <p:nvPr/>
        </p:nvGrpSpPr>
        <p:grpSpPr>
          <a:xfrm>
            <a:off x="8297160" y="2470998"/>
            <a:ext cx="490347" cy="818963"/>
            <a:chOff x="486243" y="1741836"/>
            <a:chExt cx="594360" cy="992683"/>
          </a:xfrm>
        </p:grpSpPr>
        <p:sp>
          <p:nvSpPr>
            <p:cNvPr id="38" name="Oval 37">
              <a:extLst>
                <a:ext uri="{FF2B5EF4-FFF2-40B4-BE49-F238E27FC236}">
                  <a16:creationId xmlns:a16="http://schemas.microsoft.com/office/drawing/2014/main" id="{FE916FE4-D22B-5B3F-015C-E3B7EEB708F7}"/>
                </a:ext>
              </a:extLst>
            </p:cNvPr>
            <p:cNvSpPr/>
            <p:nvPr/>
          </p:nvSpPr>
          <p:spPr>
            <a:xfrm>
              <a:off x="486243" y="1741836"/>
              <a:ext cx="594360" cy="59436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85" noProof="1"/>
            </a:p>
          </p:txBody>
        </p:sp>
        <p:cxnSp>
          <p:nvCxnSpPr>
            <p:cNvPr id="39" name="Straight Connector 38">
              <a:extLst>
                <a:ext uri="{FF2B5EF4-FFF2-40B4-BE49-F238E27FC236}">
                  <a16:creationId xmlns:a16="http://schemas.microsoft.com/office/drawing/2014/main" id="{B6E12687-90ED-C8D6-20D0-4D28AED29693}"/>
                </a:ext>
              </a:extLst>
            </p:cNvPr>
            <p:cNvCxnSpPr>
              <a:cxnSpLocks/>
            </p:cNvCxnSpPr>
            <p:nvPr/>
          </p:nvCxnSpPr>
          <p:spPr>
            <a:xfrm>
              <a:off x="783423" y="2048719"/>
              <a:ext cx="0" cy="685800"/>
            </a:xfrm>
            <a:prstGeom prst="line">
              <a:avLst/>
            </a:prstGeom>
            <a:ln w="19050">
              <a:solidFill>
                <a:schemeClr val="tx1"/>
              </a:solidFill>
              <a:headEnd type="none" w="lg" len="lg"/>
            </a:ln>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AB4B082B-B42F-0315-E060-65F80365C75B}"/>
              </a:ext>
            </a:extLst>
          </p:cNvPr>
          <p:cNvGrpSpPr/>
          <p:nvPr/>
        </p:nvGrpSpPr>
        <p:grpSpPr>
          <a:xfrm>
            <a:off x="5953725" y="2525592"/>
            <a:ext cx="490347" cy="818963"/>
            <a:chOff x="486243" y="1741836"/>
            <a:chExt cx="594360" cy="992683"/>
          </a:xfrm>
        </p:grpSpPr>
        <p:sp>
          <p:nvSpPr>
            <p:cNvPr id="41" name="Oval 40">
              <a:extLst>
                <a:ext uri="{FF2B5EF4-FFF2-40B4-BE49-F238E27FC236}">
                  <a16:creationId xmlns:a16="http://schemas.microsoft.com/office/drawing/2014/main" id="{D8C6A875-6D5B-B03D-240B-E802429A1984}"/>
                </a:ext>
              </a:extLst>
            </p:cNvPr>
            <p:cNvSpPr/>
            <p:nvPr/>
          </p:nvSpPr>
          <p:spPr>
            <a:xfrm>
              <a:off x="486243" y="1741836"/>
              <a:ext cx="594360" cy="59436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85" noProof="1"/>
            </a:p>
          </p:txBody>
        </p:sp>
        <p:cxnSp>
          <p:nvCxnSpPr>
            <p:cNvPr id="42" name="Straight Connector 41">
              <a:extLst>
                <a:ext uri="{FF2B5EF4-FFF2-40B4-BE49-F238E27FC236}">
                  <a16:creationId xmlns:a16="http://schemas.microsoft.com/office/drawing/2014/main" id="{984FF644-4A60-8F05-27F2-21B2FCE6FED5}"/>
                </a:ext>
              </a:extLst>
            </p:cNvPr>
            <p:cNvCxnSpPr>
              <a:cxnSpLocks/>
            </p:cNvCxnSpPr>
            <p:nvPr/>
          </p:nvCxnSpPr>
          <p:spPr>
            <a:xfrm>
              <a:off x="783423" y="2048719"/>
              <a:ext cx="0" cy="685800"/>
            </a:xfrm>
            <a:prstGeom prst="line">
              <a:avLst/>
            </a:prstGeom>
            <a:ln w="19050">
              <a:solidFill>
                <a:schemeClr val="tx1"/>
              </a:solidFill>
              <a:headEnd type="none" w="lg" len="lg"/>
            </a:ln>
          </p:spPr>
          <p:style>
            <a:lnRef idx="2">
              <a:schemeClr val="accent1"/>
            </a:lnRef>
            <a:fillRef idx="0">
              <a:schemeClr val="accent1"/>
            </a:fillRef>
            <a:effectRef idx="1">
              <a:schemeClr val="accent1"/>
            </a:effectRef>
            <a:fontRef idx="minor">
              <a:schemeClr val="tx1"/>
            </a:fontRef>
          </p:style>
        </p:cxnSp>
      </p:grpSp>
      <p:sp>
        <p:nvSpPr>
          <p:cNvPr id="9" name="Title 8">
            <a:extLst>
              <a:ext uri="{FF2B5EF4-FFF2-40B4-BE49-F238E27FC236}">
                <a16:creationId xmlns:a16="http://schemas.microsoft.com/office/drawing/2014/main" id="{61280F3C-FBBA-3732-DF93-8DF92F935E45}"/>
              </a:ext>
            </a:extLst>
          </p:cNvPr>
          <p:cNvSpPr>
            <a:spLocks noGrp="1"/>
          </p:cNvSpPr>
          <p:nvPr>
            <p:ph type="title"/>
            <p:custDataLst>
              <p:tags r:id="rId2"/>
            </p:custDataLst>
          </p:nvPr>
        </p:nvSpPr>
        <p:spPr>
          <a:xfrm>
            <a:off x="848678" y="1434465"/>
            <a:ext cx="8362698" cy="754380"/>
          </a:xfrm>
        </p:spPr>
        <p:txBody>
          <a:bodyPr vert="horz" lIns="0" tIns="37719" rIns="75438" bIns="37719" rtlCol="0" anchor="b">
            <a:normAutofit fontScale="90000"/>
          </a:bodyPr>
          <a:lstStyle/>
          <a:p>
            <a:r>
              <a:rPr lang="en-US" noProof="1"/>
              <a:t>Timeline of Pneumothorax Management Steps</a:t>
            </a:r>
          </a:p>
        </p:txBody>
      </p:sp>
      <p:sp>
        <p:nvSpPr>
          <p:cNvPr id="10" name="Content Placeholder 9">
            <a:extLst>
              <a:ext uri="{FF2B5EF4-FFF2-40B4-BE49-F238E27FC236}">
                <a16:creationId xmlns:a16="http://schemas.microsoft.com/office/drawing/2014/main" id="{11CA9B33-10C8-3157-2277-60BF474A255A}"/>
              </a:ext>
            </a:extLst>
          </p:cNvPr>
          <p:cNvSpPr>
            <a:spLocks noGrp="1"/>
          </p:cNvSpPr>
          <p:nvPr>
            <p:ph sz="half" idx="1"/>
            <p:custDataLst>
              <p:tags r:id="rId3"/>
            </p:custDataLst>
          </p:nvPr>
        </p:nvSpPr>
        <p:spPr>
          <a:xfrm>
            <a:off x="508529" y="4343441"/>
            <a:ext cx="2112264" cy="2420411"/>
          </a:xfrm>
        </p:spPr>
        <p:txBody>
          <a:bodyPr vert="horz" lIns="75438" tIns="37719" rIns="75438" bIns="37719" rtlCol="0">
            <a:noAutofit/>
          </a:bodyPr>
          <a:lstStyle/>
          <a:p>
            <a:pPr marL="9168" indent="0">
              <a:lnSpc>
                <a:spcPct val="120000"/>
              </a:lnSpc>
              <a:buNone/>
            </a:pPr>
            <a:r>
              <a:rPr lang="en-US" noProof="1">
                <a:solidFill>
                  <a:schemeClr val="tx1"/>
                </a:solidFill>
              </a:rPr>
              <a:t>If &lt;2 cm and asymptomatic: </a:t>
            </a:r>
          </a:p>
          <a:p>
            <a:pPr marL="9168" indent="0">
              <a:lnSpc>
                <a:spcPct val="120000"/>
              </a:lnSpc>
              <a:buNone/>
            </a:pPr>
            <a:r>
              <a:rPr lang="en-US" noProof="1">
                <a:solidFill>
                  <a:schemeClr val="tx1"/>
                </a:solidFill>
              </a:rPr>
              <a:t>Observation</a:t>
            </a:r>
          </a:p>
          <a:p>
            <a:pPr marL="9168" indent="0">
              <a:lnSpc>
                <a:spcPct val="120000"/>
              </a:lnSpc>
              <a:buNone/>
            </a:pPr>
            <a:r>
              <a:rPr lang="en-US" noProof="1"/>
              <a:t>R</a:t>
            </a:r>
            <a:r>
              <a:rPr lang="en-US" noProof="1">
                <a:solidFill>
                  <a:schemeClr val="tx1"/>
                </a:solidFill>
              </a:rPr>
              <a:t>epeat CXR in 4–6 hours.</a:t>
            </a:r>
          </a:p>
        </p:txBody>
      </p:sp>
      <p:sp>
        <p:nvSpPr>
          <p:cNvPr id="11" name="Content Placeholder 10">
            <a:extLst>
              <a:ext uri="{FF2B5EF4-FFF2-40B4-BE49-F238E27FC236}">
                <a16:creationId xmlns:a16="http://schemas.microsoft.com/office/drawing/2014/main" id="{1960B766-6C04-A5D3-48CC-EB4B0C8E5F6B}"/>
              </a:ext>
            </a:extLst>
          </p:cNvPr>
          <p:cNvSpPr>
            <a:spLocks noGrp="1"/>
          </p:cNvSpPr>
          <p:nvPr>
            <p:ph sz="half" idx="2"/>
            <p:custDataLst>
              <p:tags r:id="rId4"/>
            </p:custDataLst>
          </p:nvPr>
        </p:nvSpPr>
        <p:spPr>
          <a:xfrm>
            <a:off x="2799330" y="4343441"/>
            <a:ext cx="2112264" cy="2420411"/>
          </a:xfrm>
        </p:spPr>
        <p:txBody>
          <a:bodyPr vert="horz" lIns="75438" tIns="37719" rIns="75438" bIns="37719" rtlCol="0">
            <a:normAutofit/>
          </a:bodyPr>
          <a:lstStyle/>
          <a:p>
            <a:pPr marL="9168" indent="0">
              <a:lnSpc>
                <a:spcPct val="120000"/>
              </a:lnSpc>
              <a:buNone/>
            </a:pPr>
            <a:r>
              <a:rPr lang="en-US" noProof="1">
                <a:solidFill>
                  <a:schemeClr val="tx1"/>
                </a:solidFill>
              </a:rPr>
              <a:t>Needle aspiration or chest tube </a:t>
            </a:r>
          </a:p>
          <a:p>
            <a:pPr marL="9168" indent="0">
              <a:lnSpc>
                <a:spcPct val="120000"/>
              </a:lnSpc>
              <a:buNone/>
            </a:pPr>
            <a:r>
              <a:rPr lang="en-US" noProof="1">
                <a:solidFill>
                  <a:schemeClr val="tx1"/>
                </a:solidFill>
              </a:rPr>
              <a:t>Admit</a:t>
            </a:r>
          </a:p>
        </p:txBody>
      </p:sp>
      <p:sp>
        <p:nvSpPr>
          <p:cNvPr id="13" name="Text Placeholder 12">
            <a:extLst>
              <a:ext uri="{FF2B5EF4-FFF2-40B4-BE49-F238E27FC236}">
                <a16:creationId xmlns:a16="http://schemas.microsoft.com/office/drawing/2014/main" id="{BDBEFB1F-5D4A-4341-2DA5-500C83B67521}"/>
              </a:ext>
            </a:extLst>
          </p:cNvPr>
          <p:cNvSpPr>
            <a:spLocks noGrp="1"/>
          </p:cNvSpPr>
          <p:nvPr>
            <p:ph type="body" idx="14"/>
            <p:custDataLst>
              <p:tags r:id="rId5"/>
            </p:custDataLst>
          </p:nvPr>
        </p:nvSpPr>
        <p:spPr>
          <a:xfrm>
            <a:off x="508529" y="3344555"/>
            <a:ext cx="2112264" cy="452772"/>
          </a:xfrm>
        </p:spPr>
        <p:txBody>
          <a:bodyPr anchor="ctr">
            <a:noAutofit/>
          </a:bodyPr>
          <a:lstStyle/>
          <a:p>
            <a:pPr marL="9168" algn="ctr">
              <a:buSzPct val="50000"/>
              <a:buFont typeface="System Font Regular"/>
            </a:pPr>
            <a:r>
              <a:rPr lang="en-US" sz="1485" noProof="1">
                <a:solidFill>
                  <a:schemeClr val="accent1"/>
                </a:solidFill>
              </a:rPr>
              <a:t>Small Pneumothorax: Observe</a:t>
            </a:r>
          </a:p>
        </p:txBody>
      </p:sp>
      <p:sp>
        <p:nvSpPr>
          <p:cNvPr id="14" name="Text Placeholder 13">
            <a:extLst>
              <a:ext uri="{FF2B5EF4-FFF2-40B4-BE49-F238E27FC236}">
                <a16:creationId xmlns:a16="http://schemas.microsoft.com/office/drawing/2014/main" id="{C862D030-0467-B9B3-1893-296ABFB5BF43}"/>
              </a:ext>
            </a:extLst>
          </p:cNvPr>
          <p:cNvSpPr>
            <a:spLocks noGrp="1"/>
          </p:cNvSpPr>
          <p:nvPr>
            <p:ph type="body" idx="15"/>
            <p:custDataLst>
              <p:tags r:id="rId6"/>
            </p:custDataLst>
          </p:nvPr>
        </p:nvSpPr>
        <p:spPr>
          <a:xfrm>
            <a:off x="2799330" y="3344555"/>
            <a:ext cx="2112264" cy="452772"/>
          </a:xfrm>
        </p:spPr>
        <p:txBody>
          <a:bodyPr anchor="ctr">
            <a:noAutofit/>
          </a:bodyPr>
          <a:lstStyle/>
          <a:p>
            <a:pPr marL="9168" algn="ctr">
              <a:buSzPct val="50000"/>
              <a:buFont typeface="System Font Regular"/>
            </a:pPr>
            <a:r>
              <a:rPr lang="en-US" sz="1485" noProof="1">
                <a:solidFill>
                  <a:schemeClr val="accent1"/>
                </a:solidFill>
              </a:rPr>
              <a:t>Larger/Symptomatic: Intervene</a:t>
            </a:r>
          </a:p>
        </p:txBody>
      </p:sp>
      <p:sp>
        <p:nvSpPr>
          <p:cNvPr id="12" name="Content Placeholder 11">
            <a:extLst>
              <a:ext uri="{FF2B5EF4-FFF2-40B4-BE49-F238E27FC236}">
                <a16:creationId xmlns:a16="http://schemas.microsoft.com/office/drawing/2014/main" id="{7D62FB21-47AF-6688-B9B4-3C9E9249ACBC}"/>
              </a:ext>
            </a:extLst>
          </p:cNvPr>
          <p:cNvSpPr>
            <a:spLocks noGrp="1"/>
          </p:cNvSpPr>
          <p:nvPr>
            <p:ph sz="half" idx="16"/>
            <p:custDataLst>
              <p:tags r:id="rId7"/>
            </p:custDataLst>
          </p:nvPr>
        </p:nvSpPr>
        <p:spPr>
          <a:xfrm>
            <a:off x="7486204" y="4343441"/>
            <a:ext cx="2112264" cy="3118630"/>
          </a:xfrm>
        </p:spPr>
        <p:txBody>
          <a:bodyPr vert="horz" lIns="75438" tIns="37719" rIns="75438" bIns="37719" rtlCol="0">
            <a:normAutofit/>
          </a:bodyPr>
          <a:lstStyle/>
          <a:p>
            <a:pPr marL="9168" indent="0">
              <a:lnSpc>
                <a:spcPct val="120000"/>
              </a:lnSpc>
              <a:buNone/>
            </a:pPr>
            <a:r>
              <a:rPr lang="en-US" noProof="1">
                <a:solidFill>
                  <a:schemeClr val="tx1"/>
                </a:solidFill>
              </a:rPr>
              <a:t>Smoking cessation</a:t>
            </a:r>
          </a:p>
          <a:p>
            <a:pPr marL="294918" indent="-285750">
              <a:lnSpc>
                <a:spcPct val="120000"/>
              </a:lnSpc>
              <a:spcBef>
                <a:spcPts val="500"/>
              </a:spcBef>
            </a:pPr>
            <a:r>
              <a:rPr lang="en-US" noProof="1"/>
              <a:t>Until Follow up: A</a:t>
            </a:r>
            <a:r>
              <a:rPr lang="en-US" noProof="1">
                <a:solidFill>
                  <a:schemeClr val="tx1"/>
                </a:solidFill>
              </a:rPr>
              <a:t>void </a:t>
            </a:r>
          </a:p>
          <a:p>
            <a:pPr marL="644168" lvl="1" indent="-285750">
              <a:lnSpc>
                <a:spcPct val="120000"/>
              </a:lnSpc>
              <a:spcBef>
                <a:spcPts val="500"/>
              </a:spcBef>
            </a:pPr>
            <a:r>
              <a:rPr lang="en-US" noProof="1">
                <a:solidFill>
                  <a:schemeClr val="tx1"/>
                </a:solidFill>
              </a:rPr>
              <a:t>Areobic activity</a:t>
            </a:r>
          </a:p>
          <a:p>
            <a:pPr marL="644168" lvl="1" indent="-285750">
              <a:lnSpc>
                <a:spcPct val="120000"/>
              </a:lnSpc>
              <a:spcBef>
                <a:spcPts val="500"/>
              </a:spcBef>
            </a:pPr>
            <a:r>
              <a:rPr lang="en-US" noProof="1"/>
              <a:t>A</a:t>
            </a:r>
            <a:r>
              <a:rPr lang="en-US" noProof="1">
                <a:solidFill>
                  <a:schemeClr val="tx1"/>
                </a:solidFill>
              </a:rPr>
              <a:t>ir travel</a:t>
            </a:r>
            <a:endParaRPr lang="en-US" noProof="1"/>
          </a:p>
          <a:p>
            <a:pPr marL="644168" lvl="1" indent="-285750">
              <a:lnSpc>
                <a:spcPct val="120000"/>
              </a:lnSpc>
              <a:spcBef>
                <a:spcPts val="500"/>
              </a:spcBef>
            </a:pPr>
            <a:r>
              <a:rPr lang="en-US" noProof="1"/>
              <a:t>D</a:t>
            </a:r>
            <a:r>
              <a:rPr lang="en-US" noProof="1">
                <a:solidFill>
                  <a:schemeClr val="tx1"/>
                </a:solidFill>
              </a:rPr>
              <a:t>iving</a:t>
            </a:r>
          </a:p>
        </p:txBody>
      </p:sp>
      <p:sp>
        <p:nvSpPr>
          <p:cNvPr id="2" name="Content Placeholder 1">
            <a:extLst>
              <a:ext uri="{FF2B5EF4-FFF2-40B4-BE49-F238E27FC236}">
                <a16:creationId xmlns:a16="http://schemas.microsoft.com/office/drawing/2014/main" id="{EB1AC7CB-D14E-586B-2BCE-3641AA647D2B}"/>
              </a:ext>
            </a:extLst>
          </p:cNvPr>
          <p:cNvSpPr>
            <a:spLocks noGrp="1"/>
          </p:cNvSpPr>
          <p:nvPr>
            <p:ph sz="half" idx="17"/>
            <p:custDataLst>
              <p:tags r:id="rId8"/>
            </p:custDataLst>
          </p:nvPr>
        </p:nvSpPr>
        <p:spPr>
          <a:xfrm>
            <a:off x="5141417" y="4399770"/>
            <a:ext cx="2112264" cy="3118630"/>
          </a:xfrm>
        </p:spPr>
        <p:txBody>
          <a:bodyPr vert="horz" lIns="75438" tIns="37719" rIns="75438" bIns="37719" rtlCol="0">
            <a:normAutofit fontScale="92500" lnSpcReduction="10000"/>
          </a:bodyPr>
          <a:lstStyle/>
          <a:p>
            <a:pPr marL="9168" indent="0">
              <a:lnSpc>
                <a:spcPct val="120000"/>
              </a:lnSpc>
              <a:buNone/>
            </a:pPr>
            <a:r>
              <a:rPr lang="en-US" sz="1600" noProof="1"/>
              <a:t>D</a:t>
            </a:r>
            <a:r>
              <a:rPr lang="en-US" sz="1600" noProof="1">
                <a:solidFill>
                  <a:schemeClr val="tx1"/>
                </a:solidFill>
              </a:rPr>
              <a:t>ecompression</a:t>
            </a:r>
          </a:p>
          <a:p>
            <a:pPr marL="9168" indent="0">
              <a:lnSpc>
                <a:spcPct val="120000"/>
              </a:lnSpc>
              <a:buNone/>
            </a:pPr>
            <a:r>
              <a:rPr lang="en-US" sz="1600" noProof="1"/>
              <a:t>D</a:t>
            </a:r>
            <a:r>
              <a:rPr lang="en-US" sz="1600" noProof="1">
                <a:solidFill>
                  <a:schemeClr val="tx1"/>
                </a:solidFill>
              </a:rPr>
              <a:t>o not wait for imaging!</a:t>
            </a:r>
            <a:endParaRPr lang="en-US" sz="1600" noProof="1"/>
          </a:p>
          <a:p>
            <a:pPr marL="9168" indent="0">
              <a:lnSpc>
                <a:spcPct val="120000"/>
              </a:lnSpc>
              <a:buNone/>
            </a:pPr>
            <a:r>
              <a:rPr lang="en-US" sz="1600" noProof="1">
                <a:solidFill>
                  <a:schemeClr val="tx1"/>
                </a:solidFill>
              </a:rPr>
              <a:t>Needle decompression (large-bore needle 2nd or 5th intercostal space</a:t>
            </a:r>
          </a:p>
          <a:p>
            <a:pPr marL="9168" indent="0">
              <a:lnSpc>
                <a:spcPct val="120000"/>
              </a:lnSpc>
              <a:buNone/>
            </a:pPr>
            <a:r>
              <a:rPr lang="en-US" sz="1600" noProof="1">
                <a:solidFill>
                  <a:schemeClr val="tx1"/>
                </a:solidFill>
              </a:rPr>
              <a:t>Followed by chest tube placement</a:t>
            </a:r>
          </a:p>
        </p:txBody>
      </p:sp>
      <p:sp>
        <p:nvSpPr>
          <p:cNvPr id="15" name="Text Placeholder 14">
            <a:extLst>
              <a:ext uri="{FF2B5EF4-FFF2-40B4-BE49-F238E27FC236}">
                <a16:creationId xmlns:a16="http://schemas.microsoft.com/office/drawing/2014/main" id="{3918B913-71D3-54D8-4363-DDB58AE05239}"/>
              </a:ext>
            </a:extLst>
          </p:cNvPr>
          <p:cNvSpPr>
            <a:spLocks noGrp="1"/>
          </p:cNvSpPr>
          <p:nvPr>
            <p:ph type="body" idx="18"/>
            <p:custDataLst>
              <p:tags r:id="rId9"/>
            </p:custDataLst>
          </p:nvPr>
        </p:nvSpPr>
        <p:spPr>
          <a:xfrm>
            <a:off x="7486204" y="3344555"/>
            <a:ext cx="2112264" cy="452772"/>
          </a:xfrm>
        </p:spPr>
        <p:txBody>
          <a:bodyPr anchor="ctr">
            <a:noAutofit/>
          </a:bodyPr>
          <a:lstStyle/>
          <a:p>
            <a:pPr marL="9168" algn="ctr">
              <a:buSzPct val="50000"/>
              <a:buFont typeface="System Font Regular"/>
            </a:pPr>
            <a:r>
              <a:rPr lang="en-US" sz="1485" noProof="1">
                <a:solidFill>
                  <a:schemeClr val="accent1"/>
                </a:solidFill>
              </a:rPr>
              <a:t>Prevent Recurrence</a:t>
            </a:r>
          </a:p>
        </p:txBody>
      </p:sp>
      <p:sp>
        <p:nvSpPr>
          <p:cNvPr id="3" name="Text Placeholder 2">
            <a:extLst>
              <a:ext uri="{FF2B5EF4-FFF2-40B4-BE49-F238E27FC236}">
                <a16:creationId xmlns:a16="http://schemas.microsoft.com/office/drawing/2014/main" id="{CF2DD64B-67E2-67E7-C555-DA688003836E}"/>
              </a:ext>
            </a:extLst>
          </p:cNvPr>
          <p:cNvSpPr>
            <a:spLocks noGrp="1"/>
          </p:cNvSpPr>
          <p:nvPr>
            <p:ph type="body" idx="19"/>
            <p:custDataLst>
              <p:tags r:id="rId10"/>
            </p:custDataLst>
          </p:nvPr>
        </p:nvSpPr>
        <p:spPr>
          <a:xfrm>
            <a:off x="5141417" y="3399149"/>
            <a:ext cx="2112264" cy="452772"/>
          </a:xfrm>
        </p:spPr>
        <p:txBody>
          <a:bodyPr anchor="ctr">
            <a:noAutofit/>
          </a:bodyPr>
          <a:lstStyle/>
          <a:p>
            <a:pPr marL="9168" algn="ctr">
              <a:buSzPct val="50000"/>
              <a:buFont typeface="System Font Regular"/>
            </a:pPr>
            <a:r>
              <a:rPr lang="en-US" sz="1485" noProof="1">
                <a:solidFill>
                  <a:schemeClr val="accent1"/>
                </a:solidFill>
              </a:rPr>
              <a:t>Tension Pneumothorax Emergency</a:t>
            </a:r>
          </a:p>
        </p:txBody>
      </p:sp>
    </p:spTree>
    <p:custDataLst>
      <p:tags r:id="rId1"/>
    </p:custDataLst>
    <p:extLst>
      <p:ext uri="{BB962C8B-B14F-4D97-AF65-F5344CB8AC3E}">
        <p14:creationId xmlns:p14="http://schemas.microsoft.com/office/powerpoint/2010/main" val="3212288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down)">
                                      <p:cBhvr>
                                        <p:cTn id="10" dur="500"/>
                                        <p:tgtEl>
                                          <p:spTgt spid="1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down)">
                                      <p:cBhvr>
                                        <p:cTn id="13" dur="500"/>
                                        <p:tgtEl>
                                          <p:spTgt spid="10">
                                            <p:txEl>
                                              <p:pRg st="0" end="0"/>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down)">
                                      <p:cBhvr>
                                        <p:cTn id="16" dur="500"/>
                                        <p:tgtEl>
                                          <p:spTgt spid="10">
                                            <p:txEl>
                                              <p:pRg st="1" end="1"/>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wipe(down)">
                                      <p:cBhvr>
                                        <p:cTn id="19" dur="500"/>
                                        <p:tgtEl>
                                          <p:spTgt spid="1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down)">
                                      <p:cBhvr>
                                        <p:cTn id="24" dur="500"/>
                                        <p:tgtEl>
                                          <p:spTgt spid="3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down)">
                                      <p:cBhvr>
                                        <p:cTn id="27" dur="500"/>
                                        <p:tgtEl>
                                          <p:spTgt spid="14">
                                            <p:txEl>
                                              <p:pRg st="0" end="0"/>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wipe(down)">
                                      <p:cBhvr>
                                        <p:cTn id="30" dur="500"/>
                                        <p:tgtEl>
                                          <p:spTgt spid="11">
                                            <p:txEl>
                                              <p:pRg st="0" end="0"/>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Effect transition="in" filter="wipe(down)">
                                      <p:cBhvr>
                                        <p:cTn id="33" dur="500"/>
                                        <p:tgtEl>
                                          <p:spTgt spid="11">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down)">
                                      <p:cBhvr>
                                        <p:cTn id="38" dur="500"/>
                                        <p:tgtEl>
                                          <p:spTgt spid="4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wipe(down)">
                                      <p:cBhvr>
                                        <p:cTn id="41" dur="500"/>
                                        <p:tgtEl>
                                          <p:spTgt spid="3">
                                            <p:txEl>
                                              <p:pRg st="0" end="0"/>
                                            </p:txEl>
                                          </p:spTgt>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
                                            <p:txEl>
                                              <p:pRg st="0" end="0"/>
                                            </p:txEl>
                                          </p:spTgt>
                                        </p:tgtEl>
                                        <p:attrNameLst>
                                          <p:attrName>style.visibility</p:attrName>
                                        </p:attrNameLst>
                                      </p:cBhvr>
                                      <p:to>
                                        <p:strVal val="visible"/>
                                      </p:to>
                                    </p:set>
                                    <p:animEffect transition="in" filter="wipe(down)">
                                      <p:cBhvr>
                                        <p:cTn id="44" dur="500"/>
                                        <p:tgtEl>
                                          <p:spTgt spid="2">
                                            <p:txEl>
                                              <p:pRg st="0" end="0"/>
                                            </p:txEl>
                                          </p:spTgt>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
                                            <p:txEl>
                                              <p:pRg st="1" end="1"/>
                                            </p:txEl>
                                          </p:spTgt>
                                        </p:tgtEl>
                                        <p:attrNameLst>
                                          <p:attrName>style.visibility</p:attrName>
                                        </p:attrNameLst>
                                      </p:cBhvr>
                                      <p:to>
                                        <p:strVal val="visible"/>
                                      </p:to>
                                    </p:set>
                                    <p:animEffect transition="in" filter="wipe(down)">
                                      <p:cBhvr>
                                        <p:cTn id="47" dur="500"/>
                                        <p:tgtEl>
                                          <p:spTgt spid="2">
                                            <p:txEl>
                                              <p:pRg st="1" end="1"/>
                                            </p:txEl>
                                          </p:spTgt>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
                                            <p:txEl>
                                              <p:pRg st="2" end="2"/>
                                            </p:txEl>
                                          </p:spTgt>
                                        </p:tgtEl>
                                        <p:attrNameLst>
                                          <p:attrName>style.visibility</p:attrName>
                                        </p:attrNameLst>
                                      </p:cBhvr>
                                      <p:to>
                                        <p:strVal val="visible"/>
                                      </p:to>
                                    </p:set>
                                    <p:animEffect transition="in" filter="wipe(down)">
                                      <p:cBhvr>
                                        <p:cTn id="50" dur="500"/>
                                        <p:tgtEl>
                                          <p:spTgt spid="2">
                                            <p:txEl>
                                              <p:pRg st="2" end="2"/>
                                            </p:txEl>
                                          </p:spTgt>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
                                            <p:txEl>
                                              <p:pRg st="3" end="3"/>
                                            </p:txEl>
                                          </p:spTgt>
                                        </p:tgtEl>
                                        <p:attrNameLst>
                                          <p:attrName>style.visibility</p:attrName>
                                        </p:attrNameLst>
                                      </p:cBhvr>
                                      <p:to>
                                        <p:strVal val="visible"/>
                                      </p:to>
                                    </p:set>
                                    <p:animEffect transition="in" filter="wipe(down)">
                                      <p:cBhvr>
                                        <p:cTn id="53" dur="500"/>
                                        <p:tgtEl>
                                          <p:spTgt spid="2">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down)">
                                      <p:cBhvr>
                                        <p:cTn id="58" dur="500"/>
                                        <p:tgtEl>
                                          <p:spTgt spid="37"/>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5">
                                            <p:txEl>
                                              <p:pRg st="0" end="0"/>
                                            </p:txEl>
                                          </p:spTgt>
                                        </p:tgtEl>
                                        <p:attrNameLst>
                                          <p:attrName>style.visibility</p:attrName>
                                        </p:attrNameLst>
                                      </p:cBhvr>
                                      <p:to>
                                        <p:strVal val="visible"/>
                                      </p:to>
                                    </p:set>
                                    <p:animEffect transition="in" filter="wipe(down)">
                                      <p:cBhvr>
                                        <p:cTn id="61" dur="500"/>
                                        <p:tgtEl>
                                          <p:spTgt spid="15">
                                            <p:txEl>
                                              <p:pRg st="0" end="0"/>
                                            </p:txEl>
                                          </p:spTgt>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2">
                                            <p:txEl>
                                              <p:pRg st="0" end="0"/>
                                            </p:txEl>
                                          </p:spTgt>
                                        </p:tgtEl>
                                        <p:attrNameLst>
                                          <p:attrName>style.visibility</p:attrName>
                                        </p:attrNameLst>
                                      </p:cBhvr>
                                      <p:to>
                                        <p:strVal val="visible"/>
                                      </p:to>
                                    </p:set>
                                    <p:animEffect transition="in" filter="wipe(down)">
                                      <p:cBhvr>
                                        <p:cTn id="64" dur="500"/>
                                        <p:tgtEl>
                                          <p:spTgt spid="12">
                                            <p:txEl>
                                              <p:pRg st="0" end="0"/>
                                            </p:txEl>
                                          </p:spTgt>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2">
                                            <p:txEl>
                                              <p:pRg st="1" end="1"/>
                                            </p:txEl>
                                          </p:spTgt>
                                        </p:tgtEl>
                                        <p:attrNameLst>
                                          <p:attrName>style.visibility</p:attrName>
                                        </p:attrNameLst>
                                      </p:cBhvr>
                                      <p:to>
                                        <p:strVal val="visible"/>
                                      </p:to>
                                    </p:set>
                                    <p:animEffect transition="in" filter="wipe(down)">
                                      <p:cBhvr>
                                        <p:cTn id="67" dur="500"/>
                                        <p:tgtEl>
                                          <p:spTgt spid="12">
                                            <p:txEl>
                                              <p:pRg st="1" end="1"/>
                                            </p:txEl>
                                          </p:spTgt>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12">
                                            <p:txEl>
                                              <p:pRg st="2" end="2"/>
                                            </p:txEl>
                                          </p:spTgt>
                                        </p:tgtEl>
                                        <p:attrNameLst>
                                          <p:attrName>style.visibility</p:attrName>
                                        </p:attrNameLst>
                                      </p:cBhvr>
                                      <p:to>
                                        <p:strVal val="visible"/>
                                      </p:to>
                                    </p:set>
                                    <p:animEffect transition="in" filter="wipe(down)">
                                      <p:cBhvr>
                                        <p:cTn id="70" dur="500"/>
                                        <p:tgtEl>
                                          <p:spTgt spid="12">
                                            <p:txEl>
                                              <p:pRg st="2" end="2"/>
                                            </p:txEl>
                                          </p:spTgt>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2">
                                            <p:txEl>
                                              <p:pRg st="3" end="3"/>
                                            </p:txEl>
                                          </p:spTgt>
                                        </p:tgtEl>
                                        <p:attrNameLst>
                                          <p:attrName>style.visibility</p:attrName>
                                        </p:attrNameLst>
                                      </p:cBhvr>
                                      <p:to>
                                        <p:strVal val="visible"/>
                                      </p:to>
                                    </p:set>
                                    <p:animEffect transition="in" filter="wipe(down)">
                                      <p:cBhvr>
                                        <p:cTn id="73" dur="500"/>
                                        <p:tgtEl>
                                          <p:spTgt spid="12">
                                            <p:txEl>
                                              <p:pRg st="3" end="3"/>
                                            </p:txEl>
                                          </p:spTgt>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12">
                                            <p:txEl>
                                              <p:pRg st="4" end="4"/>
                                            </p:txEl>
                                          </p:spTgt>
                                        </p:tgtEl>
                                        <p:attrNameLst>
                                          <p:attrName>style.visibility</p:attrName>
                                        </p:attrNameLst>
                                      </p:cBhvr>
                                      <p:to>
                                        <p:strVal val="visible"/>
                                      </p:to>
                                    </p:set>
                                    <p:animEffect transition="in" filter="wipe(down)">
                                      <p:cBhvr>
                                        <p:cTn id="76"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uiExpand="1" build="p"/>
      <p:bldP spid="13" grpId="0" build="p"/>
      <p:bldP spid="14" grpId="0" build="p"/>
      <p:bldP spid="12" grpId="0" uiExpand="1" build="p"/>
      <p:bldP spid="2" grpId="0" uiExpand="1" build="p"/>
      <p:bldP spid="15" grpId="0" build="p"/>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A03F1-4919-0833-D9FE-64994313B1DC}"/>
              </a:ext>
            </a:extLst>
          </p:cNvPr>
          <p:cNvSpPr>
            <a:spLocks noGrp="1"/>
          </p:cNvSpPr>
          <p:nvPr>
            <p:ph type="title"/>
          </p:nvPr>
        </p:nvSpPr>
        <p:spPr/>
        <p:txBody>
          <a:bodyPr/>
          <a:lstStyle/>
          <a:p>
            <a:pPr lvl="0"/>
            <a:r>
              <a:rPr lang="en-US" sz="2000" i="0" kern="1200" spc="0" normalizeH="0" baseline="0" dirty="0">
                <a:solidFill>
                  <a:schemeClr val="tx1"/>
                </a:solidFill>
                <a:effectLst/>
                <a:latin typeface="+mn-lt"/>
                <a:ea typeface="+mn-ea"/>
                <a:cs typeface="Arial" panose="020B0604020202020204" pitchFamily="34" charset="0"/>
              </a:rPr>
              <a:t>Pleurisy - Costochondritis</a:t>
            </a:r>
            <a:endParaRPr lang="en-US" sz="4400" dirty="0"/>
          </a:p>
        </p:txBody>
      </p:sp>
      <p:graphicFrame>
        <p:nvGraphicFramePr>
          <p:cNvPr id="6" name="Content Placeholder 5">
            <a:extLst>
              <a:ext uri="{FF2B5EF4-FFF2-40B4-BE49-F238E27FC236}">
                <a16:creationId xmlns:a16="http://schemas.microsoft.com/office/drawing/2014/main" id="{17D03212-3FA3-DB7F-E2C5-79CB7587088A}"/>
              </a:ext>
            </a:extLst>
          </p:cNvPr>
          <p:cNvGraphicFramePr>
            <a:graphicFrameLocks noGrp="1"/>
          </p:cNvGraphicFramePr>
          <p:nvPr>
            <p:ph idx="14"/>
          </p:nvPr>
        </p:nvGraphicFramePr>
        <p:xfrm>
          <a:off x="554478" y="2065867"/>
          <a:ext cx="9182190" cy="5384799"/>
        </p:xfrm>
        <a:graphic>
          <a:graphicData uri="http://schemas.openxmlformats.org/drawingml/2006/table">
            <a:tbl>
              <a:tblPr/>
              <a:tblGrid>
                <a:gridCol w="3060730">
                  <a:extLst>
                    <a:ext uri="{9D8B030D-6E8A-4147-A177-3AD203B41FA5}">
                      <a16:colId xmlns:a16="http://schemas.microsoft.com/office/drawing/2014/main" val="1942193177"/>
                    </a:ext>
                  </a:extLst>
                </a:gridCol>
                <a:gridCol w="3060730">
                  <a:extLst>
                    <a:ext uri="{9D8B030D-6E8A-4147-A177-3AD203B41FA5}">
                      <a16:colId xmlns:a16="http://schemas.microsoft.com/office/drawing/2014/main" val="1154054735"/>
                    </a:ext>
                  </a:extLst>
                </a:gridCol>
                <a:gridCol w="3060730">
                  <a:extLst>
                    <a:ext uri="{9D8B030D-6E8A-4147-A177-3AD203B41FA5}">
                      <a16:colId xmlns:a16="http://schemas.microsoft.com/office/drawing/2014/main" val="4144643414"/>
                    </a:ext>
                  </a:extLst>
                </a:gridCol>
              </a:tblGrid>
              <a:tr h="512838">
                <a:tc>
                  <a:txBody>
                    <a:bodyPr/>
                    <a:lstStyle/>
                    <a:p>
                      <a:pPr>
                        <a:buNone/>
                      </a:pPr>
                      <a:r>
                        <a:rPr lang="en-US" sz="1600" b="1"/>
                        <a:t>Feature</a:t>
                      </a:r>
                      <a:endParaRPr lang="en-US" sz="1600"/>
                    </a:p>
                  </a:txBody>
                  <a:tcPr marL="58090" marR="58090" marT="29045" marB="29045" anchor="ctr">
                    <a:lnL>
                      <a:noFill/>
                    </a:lnL>
                    <a:lnR>
                      <a:noFill/>
                    </a:lnR>
                    <a:lnT>
                      <a:noFill/>
                    </a:lnT>
                    <a:lnB>
                      <a:noFill/>
                    </a:lnB>
                    <a:noFill/>
                  </a:tcPr>
                </a:tc>
                <a:tc>
                  <a:txBody>
                    <a:bodyPr/>
                    <a:lstStyle/>
                    <a:p>
                      <a:pPr>
                        <a:buNone/>
                      </a:pPr>
                      <a:r>
                        <a:rPr lang="en-US" sz="1600" b="1"/>
                        <a:t>Pleurisy</a:t>
                      </a:r>
                      <a:endParaRPr lang="en-US" sz="1600"/>
                    </a:p>
                  </a:txBody>
                  <a:tcPr marL="58090" marR="58090" marT="29045" marB="29045" anchor="ctr">
                    <a:lnL>
                      <a:noFill/>
                    </a:lnL>
                    <a:lnR>
                      <a:noFill/>
                    </a:lnR>
                    <a:lnT>
                      <a:noFill/>
                    </a:lnT>
                    <a:lnB>
                      <a:noFill/>
                    </a:lnB>
                    <a:noFill/>
                  </a:tcPr>
                </a:tc>
                <a:tc>
                  <a:txBody>
                    <a:bodyPr/>
                    <a:lstStyle/>
                    <a:p>
                      <a:pPr>
                        <a:buNone/>
                      </a:pPr>
                      <a:r>
                        <a:rPr lang="en-US" sz="1600" b="1"/>
                        <a:t>Costochondritis</a:t>
                      </a:r>
                      <a:endParaRPr lang="en-US" sz="1600"/>
                    </a:p>
                  </a:txBody>
                  <a:tcPr marL="58090" marR="58090" marT="29045" marB="29045" anchor="ctr">
                    <a:lnL>
                      <a:noFill/>
                    </a:lnL>
                    <a:lnR>
                      <a:noFill/>
                    </a:lnR>
                    <a:lnT>
                      <a:noFill/>
                    </a:lnT>
                    <a:lnB>
                      <a:noFill/>
                    </a:lnB>
                    <a:noFill/>
                  </a:tcPr>
                </a:tc>
                <a:extLst>
                  <a:ext uri="{0D108BD9-81ED-4DB2-BD59-A6C34878D82A}">
                    <a16:rowId xmlns:a16="http://schemas.microsoft.com/office/drawing/2014/main" val="2728515023"/>
                  </a:ext>
                </a:extLst>
              </a:tr>
              <a:tr h="897467">
                <a:tc>
                  <a:txBody>
                    <a:bodyPr/>
                    <a:lstStyle/>
                    <a:p>
                      <a:pPr>
                        <a:buNone/>
                      </a:pPr>
                      <a:r>
                        <a:rPr lang="en-US" sz="1600" b="1" dirty="0"/>
                        <a:t>Pain reproducible on palpation?</a:t>
                      </a:r>
                      <a:endParaRPr lang="en-US" sz="1600" dirty="0"/>
                    </a:p>
                  </a:txBody>
                  <a:tcPr marL="58090" marR="58090" marT="29045" marB="29045" anchor="ctr">
                    <a:lnL>
                      <a:noFill/>
                    </a:lnL>
                    <a:lnR>
                      <a:noFill/>
                    </a:lnR>
                    <a:lnT>
                      <a:noFill/>
                    </a:lnT>
                    <a:lnB>
                      <a:noFill/>
                    </a:lnB>
                    <a:noFill/>
                  </a:tcPr>
                </a:tc>
                <a:tc>
                  <a:txBody>
                    <a:bodyPr/>
                    <a:lstStyle/>
                    <a:p>
                      <a:pPr>
                        <a:buNone/>
                      </a:pPr>
                      <a:r>
                        <a:rPr lang="en-US" sz="1600"/>
                        <a:t>❌ No</a:t>
                      </a:r>
                    </a:p>
                  </a:txBody>
                  <a:tcPr marL="58090" marR="58090" marT="29045" marB="29045" anchor="ctr">
                    <a:lnL>
                      <a:noFill/>
                    </a:lnL>
                    <a:lnR>
                      <a:noFill/>
                    </a:lnR>
                    <a:lnT>
                      <a:noFill/>
                    </a:lnT>
                    <a:lnB>
                      <a:noFill/>
                    </a:lnB>
                    <a:noFill/>
                  </a:tcPr>
                </a:tc>
                <a:tc>
                  <a:txBody>
                    <a:bodyPr/>
                    <a:lstStyle/>
                    <a:p>
                      <a:pPr>
                        <a:buNone/>
                      </a:pPr>
                      <a:r>
                        <a:rPr lang="en-US" sz="1600" dirty="0"/>
                        <a:t>✅ Yes</a:t>
                      </a:r>
                    </a:p>
                  </a:txBody>
                  <a:tcPr marL="58090" marR="58090" marT="29045" marB="29045" anchor="ctr">
                    <a:lnL>
                      <a:noFill/>
                    </a:lnL>
                    <a:lnR>
                      <a:noFill/>
                    </a:lnR>
                    <a:lnT>
                      <a:noFill/>
                    </a:lnT>
                    <a:lnB>
                      <a:noFill/>
                    </a:lnB>
                    <a:noFill/>
                  </a:tcPr>
                </a:tc>
                <a:extLst>
                  <a:ext uri="{0D108BD9-81ED-4DB2-BD59-A6C34878D82A}">
                    <a16:rowId xmlns:a16="http://schemas.microsoft.com/office/drawing/2014/main" val="2409453935"/>
                  </a:ext>
                </a:extLst>
              </a:tr>
              <a:tr h="1282093">
                <a:tc>
                  <a:txBody>
                    <a:bodyPr/>
                    <a:lstStyle/>
                    <a:p>
                      <a:pPr>
                        <a:buNone/>
                      </a:pPr>
                      <a:r>
                        <a:rPr lang="en-US" sz="1600" b="1"/>
                        <a:t>Pain worsens with breathing/cough?</a:t>
                      </a:r>
                      <a:endParaRPr lang="en-US" sz="1600"/>
                    </a:p>
                  </a:txBody>
                  <a:tcPr marL="58090" marR="58090" marT="29045" marB="29045" anchor="ctr">
                    <a:lnL>
                      <a:noFill/>
                    </a:lnL>
                    <a:lnR>
                      <a:noFill/>
                    </a:lnR>
                    <a:lnT>
                      <a:noFill/>
                    </a:lnT>
                    <a:lnB>
                      <a:noFill/>
                    </a:lnB>
                    <a:noFill/>
                  </a:tcPr>
                </a:tc>
                <a:tc>
                  <a:txBody>
                    <a:bodyPr/>
                    <a:lstStyle/>
                    <a:p>
                      <a:pPr>
                        <a:buNone/>
                      </a:pPr>
                      <a:r>
                        <a:rPr lang="en-US" sz="1600" dirty="0"/>
                        <a:t>✅ Yes</a:t>
                      </a:r>
                    </a:p>
                  </a:txBody>
                  <a:tcPr marL="58090" marR="58090" marT="29045" marB="29045" anchor="ctr">
                    <a:lnL>
                      <a:noFill/>
                    </a:lnL>
                    <a:lnR>
                      <a:noFill/>
                    </a:lnR>
                    <a:lnT>
                      <a:noFill/>
                    </a:lnT>
                    <a:lnB>
                      <a:noFill/>
                    </a:lnB>
                    <a:noFill/>
                  </a:tcPr>
                </a:tc>
                <a:tc>
                  <a:txBody>
                    <a:bodyPr/>
                    <a:lstStyle/>
                    <a:p>
                      <a:pPr>
                        <a:buNone/>
                      </a:pPr>
                      <a:r>
                        <a:rPr lang="en-US" sz="1600"/>
                        <a:t>✅ (sometimes) but usually with movement</a:t>
                      </a:r>
                    </a:p>
                  </a:txBody>
                  <a:tcPr marL="58090" marR="58090" marT="29045" marB="29045" anchor="ctr">
                    <a:lnL>
                      <a:noFill/>
                    </a:lnL>
                    <a:lnR>
                      <a:noFill/>
                    </a:lnR>
                    <a:lnT>
                      <a:noFill/>
                    </a:lnT>
                    <a:lnB>
                      <a:noFill/>
                    </a:lnB>
                    <a:noFill/>
                  </a:tcPr>
                </a:tc>
                <a:extLst>
                  <a:ext uri="{0D108BD9-81ED-4DB2-BD59-A6C34878D82A}">
                    <a16:rowId xmlns:a16="http://schemas.microsoft.com/office/drawing/2014/main" val="1049028399"/>
                  </a:ext>
                </a:extLst>
              </a:tr>
              <a:tr h="897467">
                <a:tc>
                  <a:txBody>
                    <a:bodyPr/>
                    <a:lstStyle/>
                    <a:p>
                      <a:pPr>
                        <a:buNone/>
                      </a:pPr>
                      <a:r>
                        <a:rPr lang="en-US" sz="1600" b="1"/>
                        <a:t>Fever or systemic signs?</a:t>
                      </a:r>
                      <a:endParaRPr lang="en-US" sz="1600"/>
                    </a:p>
                  </a:txBody>
                  <a:tcPr marL="58090" marR="58090" marT="29045" marB="29045" anchor="ctr">
                    <a:lnL>
                      <a:noFill/>
                    </a:lnL>
                    <a:lnR>
                      <a:noFill/>
                    </a:lnR>
                    <a:lnT>
                      <a:noFill/>
                    </a:lnT>
                    <a:lnB>
                      <a:noFill/>
                    </a:lnB>
                    <a:noFill/>
                  </a:tcPr>
                </a:tc>
                <a:tc>
                  <a:txBody>
                    <a:bodyPr/>
                    <a:lstStyle/>
                    <a:p>
                      <a:pPr>
                        <a:buNone/>
                      </a:pPr>
                      <a:r>
                        <a:rPr lang="en-US" sz="1600"/>
                        <a:t>✅ Possible</a:t>
                      </a:r>
                    </a:p>
                  </a:txBody>
                  <a:tcPr marL="58090" marR="58090" marT="29045" marB="29045" anchor="ctr">
                    <a:lnL>
                      <a:noFill/>
                    </a:lnL>
                    <a:lnR>
                      <a:noFill/>
                    </a:lnR>
                    <a:lnT>
                      <a:noFill/>
                    </a:lnT>
                    <a:lnB>
                      <a:noFill/>
                    </a:lnB>
                    <a:noFill/>
                  </a:tcPr>
                </a:tc>
                <a:tc>
                  <a:txBody>
                    <a:bodyPr/>
                    <a:lstStyle/>
                    <a:p>
                      <a:pPr>
                        <a:buNone/>
                      </a:pPr>
                      <a:r>
                        <a:rPr lang="en-US" sz="1600"/>
                        <a:t>❌ Absent</a:t>
                      </a:r>
                    </a:p>
                  </a:txBody>
                  <a:tcPr marL="58090" marR="58090" marT="29045" marB="29045" anchor="ctr">
                    <a:lnL>
                      <a:noFill/>
                    </a:lnL>
                    <a:lnR>
                      <a:noFill/>
                    </a:lnR>
                    <a:lnT>
                      <a:noFill/>
                    </a:lnT>
                    <a:lnB>
                      <a:noFill/>
                    </a:lnB>
                    <a:noFill/>
                  </a:tcPr>
                </a:tc>
                <a:extLst>
                  <a:ext uri="{0D108BD9-81ED-4DB2-BD59-A6C34878D82A}">
                    <a16:rowId xmlns:a16="http://schemas.microsoft.com/office/drawing/2014/main" val="2696323621"/>
                  </a:ext>
                </a:extLst>
              </a:tr>
              <a:tr h="897467">
                <a:tc>
                  <a:txBody>
                    <a:bodyPr/>
                    <a:lstStyle/>
                    <a:p>
                      <a:pPr>
                        <a:buNone/>
                      </a:pPr>
                      <a:r>
                        <a:rPr lang="en-US" sz="1600" b="1"/>
                        <a:t>Auscultation finding?</a:t>
                      </a:r>
                      <a:endParaRPr lang="en-US" sz="1600"/>
                    </a:p>
                  </a:txBody>
                  <a:tcPr marL="58090" marR="58090" marT="29045" marB="29045" anchor="ctr">
                    <a:lnL>
                      <a:noFill/>
                    </a:lnL>
                    <a:lnR>
                      <a:noFill/>
                    </a:lnR>
                    <a:lnT>
                      <a:noFill/>
                    </a:lnT>
                    <a:lnB>
                      <a:noFill/>
                    </a:lnB>
                    <a:noFill/>
                  </a:tcPr>
                </a:tc>
                <a:tc>
                  <a:txBody>
                    <a:bodyPr/>
                    <a:lstStyle/>
                    <a:p>
                      <a:pPr>
                        <a:buNone/>
                      </a:pPr>
                      <a:r>
                        <a:rPr lang="en-US" sz="1600"/>
                        <a:t>Pleural friction rub possible</a:t>
                      </a:r>
                    </a:p>
                  </a:txBody>
                  <a:tcPr marL="58090" marR="58090" marT="29045" marB="29045" anchor="ctr">
                    <a:lnL>
                      <a:noFill/>
                    </a:lnL>
                    <a:lnR>
                      <a:noFill/>
                    </a:lnR>
                    <a:lnT>
                      <a:noFill/>
                    </a:lnT>
                    <a:lnB>
                      <a:noFill/>
                    </a:lnB>
                    <a:noFill/>
                  </a:tcPr>
                </a:tc>
                <a:tc>
                  <a:txBody>
                    <a:bodyPr/>
                    <a:lstStyle/>
                    <a:p>
                      <a:pPr>
                        <a:buNone/>
                      </a:pPr>
                      <a:r>
                        <a:rPr lang="en-US" sz="1600" dirty="0"/>
                        <a:t>Normal</a:t>
                      </a:r>
                    </a:p>
                  </a:txBody>
                  <a:tcPr marL="58090" marR="58090" marT="29045" marB="29045" anchor="ctr">
                    <a:lnL>
                      <a:noFill/>
                    </a:lnL>
                    <a:lnR>
                      <a:noFill/>
                    </a:lnR>
                    <a:lnT>
                      <a:noFill/>
                    </a:lnT>
                    <a:lnB>
                      <a:noFill/>
                    </a:lnB>
                    <a:noFill/>
                  </a:tcPr>
                </a:tc>
                <a:extLst>
                  <a:ext uri="{0D108BD9-81ED-4DB2-BD59-A6C34878D82A}">
                    <a16:rowId xmlns:a16="http://schemas.microsoft.com/office/drawing/2014/main" val="2475992724"/>
                  </a:ext>
                </a:extLst>
              </a:tr>
              <a:tr h="897467">
                <a:tc>
                  <a:txBody>
                    <a:bodyPr/>
                    <a:lstStyle/>
                    <a:p>
                      <a:pPr>
                        <a:buNone/>
                      </a:pPr>
                      <a:r>
                        <a:rPr lang="en-US" sz="1600" b="1"/>
                        <a:t>Underlying pathology?</a:t>
                      </a:r>
                      <a:endParaRPr lang="en-US" sz="1600"/>
                    </a:p>
                  </a:txBody>
                  <a:tcPr marL="58090" marR="58090" marT="29045" marB="29045" anchor="ctr">
                    <a:lnL>
                      <a:noFill/>
                    </a:lnL>
                    <a:lnR>
                      <a:noFill/>
                    </a:lnR>
                    <a:lnT>
                      <a:noFill/>
                    </a:lnT>
                    <a:lnB>
                      <a:noFill/>
                    </a:lnB>
                    <a:noFill/>
                  </a:tcPr>
                </a:tc>
                <a:tc>
                  <a:txBody>
                    <a:bodyPr/>
                    <a:lstStyle/>
                    <a:p>
                      <a:pPr>
                        <a:buNone/>
                      </a:pPr>
                      <a:r>
                        <a:rPr lang="en-US" sz="1600"/>
                        <a:t>Pulmonary or pleural disease</a:t>
                      </a:r>
                    </a:p>
                  </a:txBody>
                  <a:tcPr marL="58090" marR="58090" marT="29045" marB="29045" anchor="ctr">
                    <a:lnL>
                      <a:noFill/>
                    </a:lnL>
                    <a:lnR>
                      <a:noFill/>
                    </a:lnR>
                    <a:lnT>
                      <a:noFill/>
                    </a:lnT>
                    <a:lnB>
                      <a:noFill/>
                    </a:lnB>
                    <a:noFill/>
                  </a:tcPr>
                </a:tc>
                <a:tc>
                  <a:txBody>
                    <a:bodyPr/>
                    <a:lstStyle/>
                    <a:p>
                      <a:pPr>
                        <a:buNone/>
                      </a:pPr>
                      <a:r>
                        <a:rPr lang="en-US" sz="1600" dirty="0"/>
                        <a:t>Musculoskeletal inflammation only</a:t>
                      </a:r>
                    </a:p>
                  </a:txBody>
                  <a:tcPr marL="58090" marR="58090" marT="29045" marB="29045" anchor="ctr">
                    <a:lnL>
                      <a:noFill/>
                    </a:lnL>
                    <a:lnR>
                      <a:noFill/>
                    </a:lnR>
                    <a:lnT>
                      <a:noFill/>
                    </a:lnT>
                    <a:lnB>
                      <a:noFill/>
                    </a:lnB>
                    <a:noFill/>
                  </a:tcPr>
                </a:tc>
                <a:extLst>
                  <a:ext uri="{0D108BD9-81ED-4DB2-BD59-A6C34878D82A}">
                    <a16:rowId xmlns:a16="http://schemas.microsoft.com/office/drawing/2014/main" val="4101652802"/>
                  </a:ext>
                </a:extLst>
              </a:tr>
            </a:tbl>
          </a:graphicData>
        </a:graphic>
      </p:graphicFrame>
    </p:spTree>
    <p:extLst>
      <p:ext uri="{BB962C8B-B14F-4D97-AF65-F5344CB8AC3E}">
        <p14:creationId xmlns:p14="http://schemas.microsoft.com/office/powerpoint/2010/main" val="3715525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DC9D1-D87E-453D-3E7E-EB835734C0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BBA177-F5B9-FE96-6140-A0CC33FBE386}"/>
              </a:ext>
            </a:extLst>
          </p:cNvPr>
          <p:cNvSpPr>
            <a:spLocks noGrp="1"/>
          </p:cNvSpPr>
          <p:nvPr>
            <p:ph type="title"/>
          </p:nvPr>
        </p:nvSpPr>
        <p:spPr/>
        <p:txBody>
          <a:bodyPr/>
          <a:lstStyle/>
          <a:p>
            <a:r>
              <a:rPr lang="en-US" dirty="0"/>
              <a:t>Case #6</a:t>
            </a:r>
          </a:p>
        </p:txBody>
      </p:sp>
      <p:pic>
        <p:nvPicPr>
          <p:cNvPr id="7" name="Picture 6">
            <a:extLst>
              <a:ext uri="{FF2B5EF4-FFF2-40B4-BE49-F238E27FC236}">
                <a16:creationId xmlns:a16="http://schemas.microsoft.com/office/drawing/2014/main" id="{6B76B6A3-D92F-0E28-6D8D-E3E61A0BE38A}"/>
              </a:ext>
            </a:extLst>
          </p:cNvPr>
          <p:cNvPicPr>
            <a:picLocks noChangeAspect="1"/>
          </p:cNvPicPr>
          <p:nvPr/>
        </p:nvPicPr>
        <p:blipFill>
          <a:blip r:embed="rId2"/>
          <a:stretch>
            <a:fillRect/>
          </a:stretch>
        </p:blipFill>
        <p:spPr>
          <a:xfrm>
            <a:off x="1980774" y="1909486"/>
            <a:ext cx="6096851" cy="3953427"/>
          </a:xfrm>
          <a:prstGeom prst="rect">
            <a:avLst/>
          </a:prstGeom>
        </p:spPr>
      </p:pic>
    </p:spTree>
    <p:extLst>
      <p:ext uri="{BB962C8B-B14F-4D97-AF65-F5344CB8AC3E}">
        <p14:creationId xmlns:p14="http://schemas.microsoft.com/office/powerpoint/2010/main" val="4256526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9D9E8-F723-C313-95E3-FCBD971FE1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13C847-9EF6-2276-757D-3CDA490C0B34}"/>
              </a:ext>
            </a:extLst>
          </p:cNvPr>
          <p:cNvSpPr>
            <a:spLocks noGrp="1"/>
          </p:cNvSpPr>
          <p:nvPr>
            <p:ph type="title"/>
            <p:custDataLst>
              <p:tags r:id="rId2"/>
            </p:custDataLst>
          </p:nvPr>
        </p:nvSpPr>
        <p:spPr>
          <a:xfrm>
            <a:off x="848677" y="110177"/>
            <a:ext cx="8361045" cy="735708"/>
          </a:xfrm>
        </p:spPr>
        <p:txBody>
          <a:bodyPr vert="horz" lIns="0" tIns="37719" rIns="75438" bIns="37719" rtlCol="0" anchor="b">
            <a:normAutofit/>
          </a:bodyPr>
          <a:lstStyle/>
          <a:p>
            <a:r>
              <a:rPr lang="en-US" noProof="1">
                <a:solidFill>
                  <a:schemeClr val="bg2"/>
                </a:solidFill>
              </a:rPr>
              <a:t>Pulmonary Embolism (PE):</a:t>
            </a:r>
          </a:p>
        </p:txBody>
      </p:sp>
      <p:sp>
        <p:nvSpPr>
          <p:cNvPr id="7" name="Text Placeholder 6">
            <a:extLst>
              <a:ext uri="{FF2B5EF4-FFF2-40B4-BE49-F238E27FC236}">
                <a16:creationId xmlns:a16="http://schemas.microsoft.com/office/drawing/2014/main" id="{D25DB39B-C025-C7D8-B375-332395755626}"/>
              </a:ext>
            </a:extLst>
          </p:cNvPr>
          <p:cNvSpPr>
            <a:spLocks noGrp="1"/>
          </p:cNvSpPr>
          <p:nvPr>
            <p:ph type="body" idx="1"/>
            <p:custDataLst>
              <p:tags r:id="rId3"/>
            </p:custDataLst>
          </p:nvPr>
        </p:nvSpPr>
        <p:spPr>
          <a:xfrm rot="21279748">
            <a:off x="123144" y="1553111"/>
            <a:ext cx="3675691" cy="600424"/>
          </a:xfrm>
          <a:noFill/>
        </p:spPr>
        <p:txBody>
          <a:bodyPr vert="horz" wrap="square" lIns="0" tIns="37719" rIns="75438" bIns="37719" rtlCol="0" anchor="ctr">
            <a:noAutofit/>
          </a:bodyPr>
          <a:lstStyle/>
          <a:p>
            <a:pPr algn="ctr"/>
            <a:r>
              <a:rPr lang="en-US" sz="1485" noProof="1">
                <a:solidFill>
                  <a:schemeClr val="accent4"/>
                </a:solidFill>
              </a:rPr>
              <a:t>Key Points About Pulmonary Embolism (PE)</a:t>
            </a:r>
          </a:p>
        </p:txBody>
      </p:sp>
      <p:sp>
        <p:nvSpPr>
          <p:cNvPr id="4" name="Content Placeholder 3">
            <a:extLst>
              <a:ext uri="{FF2B5EF4-FFF2-40B4-BE49-F238E27FC236}">
                <a16:creationId xmlns:a16="http://schemas.microsoft.com/office/drawing/2014/main" id="{E3E1F1BB-9805-78F0-5652-77F5645EBF48}"/>
              </a:ext>
            </a:extLst>
          </p:cNvPr>
          <p:cNvSpPr>
            <a:spLocks noGrp="1"/>
          </p:cNvSpPr>
          <p:nvPr>
            <p:ph sz="half" idx="2"/>
            <p:custDataLst>
              <p:tags r:id="rId4"/>
            </p:custDataLst>
          </p:nvPr>
        </p:nvSpPr>
        <p:spPr>
          <a:xfrm>
            <a:off x="103187" y="3411304"/>
            <a:ext cx="6978598" cy="4250919"/>
          </a:xfrm>
        </p:spPr>
        <p:txBody>
          <a:bodyPr>
            <a:normAutofit lnSpcReduction="10000"/>
          </a:bodyPr>
          <a:lstStyle/>
          <a:p>
            <a:pPr>
              <a:buClr>
                <a:schemeClr val="accent2"/>
              </a:buClr>
            </a:pPr>
            <a:r>
              <a:rPr lang="en-US" sz="2400" noProof="1"/>
              <a:t>Pulmonary Embolism (PE): Obstruction of the pulmonary artery or its branches by a thrombus, fat, air, or amniotic fluid (most commonly a thrombus from deep vein thrombosis).</a:t>
            </a:r>
          </a:p>
          <a:p>
            <a:pPr>
              <a:buClr>
                <a:schemeClr val="accent2"/>
              </a:buClr>
            </a:pPr>
            <a:r>
              <a:rPr lang="en-US" sz="2400" noProof="1"/>
              <a:t>Causes impaired gas exchange, increased pulmonary vascular resistance, and potential right heart strain or failure.</a:t>
            </a:r>
          </a:p>
        </p:txBody>
      </p:sp>
      <p:pic>
        <p:nvPicPr>
          <p:cNvPr id="9" name="Picture Placeholder 8">
            <a:extLst>
              <a:ext uri="{FF2B5EF4-FFF2-40B4-BE49-F238E27FC236}">
                <a16:creationId xmlns:a16="http://schemas.microsoft.com/office/drawing/2014/main" id="{1766C918-C858-DC10-11FF-5B7C0DA69C5E}"/>
              </a:ext>
            </a:extLst>
          </p:cNvPr>
          <p:cNvPicPr>
            <a:picLocks noGrp="1" noChangeAspect="1"/>
          </p:cNvPicPr>
          <p:nvPr>
            <p:ph type="pic" sz="quarter" idx="4294967295"/>
            <p:custDataLst>
              <p:tags r:id="rId5"/>
            </p:custDataLst>
          </p:nvPr>
        </p:nvPicPr>
        <p:blipFill rotWithShape="1">
          <a:blip r:embed="rId7"/>
          <a:srcRect/>
          <a:stretch/>
        </p:blipFill>
        <p:spPr>
          <a:xfrm>
            <a:off x="7081785" y="1685371"/>
            <a:ext cx="2873428" cy="2873428"/>
          </a:xfrm>
          <a:ln w="28575">
            <a:noFill/>
          </a:ln>
          <a:effectLst/>
        </p:spPr>
      </p:pic>
      <p:pic>
        <p:nvPicPr>
          <p:cNvPr id="11" name="Graphic 10">
            <a:extLst>
              <a:ext uri="{FF2B5EF4-FFF2-40B4-BE49-F238E27FC236}">
                <a16:creationId xmlns:a16="http://schemas.microsoft.com/office/drawing/2014/main" id="{20C83422-FDE8-84CD-226A-38DC031A06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533973">
            <a:off x="5504567" y="695677"/>
            <a:ext cx="619905" cy="730431"/>
          </a:xfrm>
          <a:prstGeom prst="rect">
            <a:avLst/>
          </a:prstGeom>
        </p:spPr>
      </p:pic>
      <p:pic>
        <p:nvPicPr>
          <p:cNvPr id="12" name="Graphic 11">
            <a:extLst>
              <a:ext uri="{FF2B5EF4-FFF2-40B4-BE49-F238E27FC236}">
                <a16:creationId xmlns:a16="http://schemas.microsoft.com/office/drawing/2014/main" id="{9A6B78EF-717B-3A9A-3B82-3F7B9F18ACE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06752" y="7036692"/>
            <a:ext cx="866237" cy="735708"/>
          </a:xfrm>
          <a:prstGeom prst="rect">
            <a:avLst/>
          </a:prstGeom>
        </p:spPr>
      </p:pic>
      <p:pic>
        <p:nvPicPr>
          <p:cNvPr id="16" name="Graphic 15">
            <a:extLst>
              <a:ext uri="{FF2B5EF4-FFF2-40B4-BE49-F238E27FC236}">
                <a16:creationId xmlns:a16="http://schemas.microsoft.com/office/drawing/2014/main" id="{EF0974A1-1E8F-8A5A-EB9E-3021D13EB2F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1459" y="647744"/>
            <a:ext cx="806768" cy="681038"/>
          </a:xfrm>
          <a:prstGeom prst="rect">
            <a:avLst/>
          </a:prstGeom>
        </p:spPr>
      </p:pic>
      <p:pic>
        <p:nvPicPr>
          <p:cNvPr id="17" name="Graphic 16">
            <a:extLst>
              <a:ext uri="{FF2B5EF4-FFF2-40B4-BE49-F238E27FC236}">
                <a16:creationId xmlns:a16="http://schemas.microsoft.com/office/drawing/2014/main" id="{F86B4DA5-2C81-6687-21C2-21FFBBA79A5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015888" y="797014"/>
            <a:ext cx="387668" cy="478884"/>
          </a:xfrm>
          <a:prstGeom prst="rect">
            <a:avLst/>
          </a:prstGeom>
        </p:spPr>
      </p:pic>
      <p:pic>
        <p:nvPicPr>
          <p:cNvPr id="18" name="Graphic 17">
            <a:extLst>
              <a:ext uri="{FF2B5EF4-FFF2-40B4-BE49-F238E27FC236}">
                <a16:creationId xmlns:a16="http://schemas.microsoft.com/office/drawing/2014/main" id="{DFD29F0B-EBAE-30D6-F0A5-9078B768811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6006079">
            <a:off x="9569880" y="332622"/>
            <a:ext cx="320098" cy="290817"/>
          </a:xfrm>
          <a:prstGeom prst="rect">
            <a:avLst/>
          </a:prstGeom>
        </p:spPr>
      </p:pic>
      <p:pic>
        <p:nvPicPr>
          <p:cNvPr id="19" name="Graphic 18">
            <a:extLst>
              <a:ext uri="{FF2B5EF4-FFF2-40B4-BE49-F238E27FC236}">
                <a16:creationId xmlns:a16="http://schemas.microsoft.com/office/drawing/2014/main" id="{10F89DA6-4D82-082D-AE74-696D53802D4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505102">
            <a:off x="6613849" y="806890"/>
            <a:ext cx="882908" cy="459739"/>
          </a:xfrm>
          <a:prstGeom prst="rect">
            <a:avLst/>
          </a:prstGeom>
        </p:spPr>
      </p:pic>
    </p:spTree>
    <p:custDataLst>
      <p:tags r:id="rId1"/>
    </p:custDataLst>
    <p:extLst>
      <p:ext uri="{BB962C8B-B14F-4D97-AF65-F5344CB8AC3E}">
        <p14:creationId xmlns:p14="http://schemas.microsoft.com/office/powerpoint/2010/main" val="2385757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F7F7E-3E9B-E63A-DF56-6C1D5EFD90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D87B59-7D01-9616-30F7-655D5A833C87}"/>
              </a:ext>
            </a:extLst>
          </p:cNvPr>
          <p:cNvSpPr>
            <a:spLocks noGrp="1"/>
          </p:cNvSpPr>
          <p:nvPr>
            <p:ph type="title"/>
            <p:custDataLst>
              <p:tags r:id="rId2"/>
            </p:custDataLst>
          </p:nvPr>
        </p:nvSpPr>
        <p:spPr>
          <a:xfrm>
            <a:off x="1045675" y="139904"/>
            <a:ext cx="7979135" cy="1157712"/>
          </a:xfrm>
        </p:spPr>
        <p:txBody>
          <a:bodyPr anchor="ctr">
            <a:normAutofit/>
          </a:bodyPr>
          <a:lstStyle/>
          <a:p>
            <a:r>
              <a:rPr lang="en-US" noProof="1"/>
              <a:t>Chest Pain (Dyspnea) Overview</a:t>
            </a:r>
          </a:p>
        </p:txBody>
      </p:sp>
      <p:sp>
        <p:nvSpPr>
          <p:cNvPr id="6" name="Content Placeholder 5">
            <a:extLst>
              <a:ext uri="{FF2B5EF4-FFF2-40B4-BE49-F238E27FC236}">
                <a16:creationId xmlns:a16="http://schemas.microsoft.com/office/drawing/2014/main" id="{417D599E-910D-C570-6637-2DF28F7E56BF}"/>
              </a:ext>
            </a:extLst>
          </p:cNvPr>
          <p:cNvSpPr>
            <a:spLocks noGrp="1"/>
          </p:cNvSpPr>
          <p:nvPr>
            <p:ph idx="14"/>
            <p:custDataLst>
              <p:tags r:id="rId3"/>
            </p:custDataLst>
          </p:nvPr>
        </p:nvSpPr>
        <p:spPr>
          <a:xfrm>
            <a:off x="1471609" y="1818045"/>
            <a:ext cx="7727306" cy="5502019"/>
          </a:xfrm>
        </p:spPr>
        <p:txBody>
          <a:bodyPr>
            <a:normAutofit/>
          </a:bodyPr>
          <a:lstStyle/>
          <a:p>
            <a:pPr>
              <a:buClr>
                <a:schemeClr val="accent2"/>
              </a:buClr>
            </a:pPr>
            <a:r>
              <a:rPr lang="en-US" sz="2000" noProof="1"/>
              <a:t>Represents all-comers to the ED with “chest pain,” including low-risk and non-cardiac cases — the broadest denominator</a:t>
            </a:r>
          </a:p>
          <a:p>
            <a:pPr>
              <a:buClr>
                <a:schemeClr val="accent2"/>
              </a:buClr>
            </a:pPr>
            <a:endParaRPr lang="en-US" sz="2000" noProof="1"/>
          </a:p>
          <a:p>
            <a:pPr>
              <a:buClr>
                <a:schemeClr val="accent2"/>
              </a:buClr>
            </a:pPr>
            <a:r>
              <a:rPr lang="en-US" sz="2000" noProof="1"/>
              <a:t>5% → realistic population-wide probability in the ED for serious cardiac events</a:t>
            </a:r>
          </a:p>
          <a:p>
            <a:pPr>
              <a:buClr>
                <a:schemeClr val="accent2"/>
              </a:buClr>
            </a:pPr>
            <a:endParaRPr lang="en-US" sz="2000" noProof="1"/>
          </a:p>
          <a:p>
            <a:pPr>
              <a:buClr>
                <a:schemeClr val="accent2"/>
              </a:buClr>
            </a:pPr>
            <a:r>
              <a:rPr lang="en-US" sz="2000" noProof="1"/>
              <a:t>9–10% → typical for clinically evaluated chest-pain cohorts where the differential diagnosis was narrowed toward possible ACS</a:t>
            </a:r>
          </a:p>
          <a:p>
            <a:pPr>
              <a:buClr>
                <a:schemeClr val="accent2"/>
              </a:buClr>
            </a:pPr>
            <a:endParaRPr lang="en-US" sz="2000" noProof="1"/>
          </a:p>
          <a:p>
            <a:pPr>
              <a:buClr>
                <a:schemeClr val="accent2"/>
              </a:buClr>
            </a:pPr>
            <a:r>
              <a:rPr lang="en-US" sz="2000" noProof="1"/>
              <a:t>Accurate recognition and triage are crucial for timely intervention and appropriate management.</a:t>
            </a:r>
          </a:p>
        </p:txBody>
      </p:sp>
      <p:sp>
        <p:nvSpPr>
          <p:cNvPr id="7" name="Text Placeholder 6">
            <a:extLst>
              <a:ext uri="{FF2B5EF4-FFF2-40B4-BE49-F238E27FC236}">
                <a16:creationId xmlns:a16="http://schemas.microsoft.com/office/drawing/2014/main" id="{DD6B97F0-30AA-E70D-2907-686C34815755}"/>
              </a:ext>
            </a:extLst>
          </p:cNvPr>
          <p:cNvSpPr>
            <a:spLocks noGrp="1"/>
          </p:cNvSpPr>
          <p:nvPr>
            <p:ph type="body" sz="quarter" idx="4294967295"/>
            <p:custDataLst>
              <p:tags r:id="rId4"/>
            </p:custDataLst>
          </p:nvPr>
        </p:nvSpPr>
        <p:spPr>
          <a:xfrm rot="20384201">
            <a:off x="0" y="1698625"/>
            <a:ext cx="1509713" cy="503238"/>
          </a:xfrm>
          <a:noFill/>
          <a:ln>
            <a:noFill/>
          </a:ln>
          <a:effectLst/>
        </p:spPr>
        <p:txBody>
          <a:bodyPr vert="horz" lIns="0" tIns="37719" rIns="75438" bIns="37719" rtlCol="0" anchor="b">
            <a:noAutofit/>
          </a:bodyPr>
          <a:lstStyle/>
          <a:p>
            <a:pPr algn="ctr">
              <a:lnSpc>
                <a:spcPct val="85000"/>
              </a:lnSpc>
              <a:spcBef>
                <a:spcPct val="0"/>
              </a:spcBef>
              <a:buNone/>
            </a:pPr>
            <a:r>
              <a:rPr lang="en-US" sz="1650" b="1" cap="all" spc="-83" noProof="1">
                <a:solidFill>
                  <a:schemeClr val="bg2"/>
                </a:solidFill>
                <a:latin typeface="+mj-lt"/>
                <a:ea typeface="+mj-ea"/>
                <a:cs typeface="+mj-cs"/>
              </a:rPr>
              <a:t>Chest Pain</a:t>
            </a:r>
          </a:p>
        </p:txBody>
      </p:sp>
      <p:pic>
        <p:nvPicPr>
          <p:cNvPr id="13" name="Graphic 12">
            <a:extLst>
              <a:ext uri="{FF2B5EF4-FFF2-40B4-BE49-F238E27FC236}">
                <a16:creationId xmlns:a16="http://schemas.microsoft.com/office/drawing/2014/main" id="{97D65805-85CB-63A0-2012-30700DA491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1207" y="5808997"/>
            <a:ext cx="604468" cy="510266"/>
          </a:xfrm>
          <a:prstGeom prst="rect">
            <a:avLst/>
          </a:prstGeom>
        </p:spPr>
      </p:pic>
      <p:pic>
        <p:nvPicPr>
          <p:cNvPr id="15" name="Graphic 14">
            <a:extLst>
              <a:ext uri="{FF2B5EF4-FFF2-40B4-BE49-F238E27FC236}">
                <a16:creationId xmlns:a16="http://schemas.microsoft.com/office/drawing/2014/main" id="{4134DC76-0CEA-BA9E-2EDB-C135FF904C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632987" flipH="1">
            <a:off x="258564" y="2425858"/>
            <a:ext cx="1498186" cy="536521"/>
          </a:xfrm>
          <a:prstGeom prst="rect">
            <a:avLst/>
          </a:prstGeom>
        </p:spPr>
      </p:pic>
      <p:pic>
        <p:nvPicPr>
          <p:cNvPr id="16" name="Graphic 15">
            <a:extLst>
              <a:ext uri="{FF2B5EF4-FFF2-40B4-BE49-F238E27FC236}">
                <a16:creationId xmlns:a16="http://schemas.microsoft.com/office/drawing/2014/main" id="{86F1BDA9-7004-8949-2D58-4802790A32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2609" y="5333238"/>
            <a:ext cx="228753" cy="259665"/>
          </a:xfrm>
          <a:prstGeom prst="rect">
            <a:avLst/>
          </a:prstGeom>
        </p:spPr>
      </p:pic>
      <p:pic>
        <p:nvPicPr>
          <p:cNvPr id="17" name="Graphic 16">
            <a:extLst>
              <a:ext uri="{FF2B5EF4-FFF2-40B4-BE49-F238E27FC236}">
                <a16:creationId xmlns:a16="http://schemas.microsoft.com/office/drawing/2014/main" id="{020B2ADF-7AC8-2DD0-4C24-C61148F15C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8423" y="5591064"/>
            <a:ext cx="317559" cy="217933"/>
          </a:xfrm>
          <a:prstGeom prst="rect">
            <a:avLst/>
          </a:prstGeom>
        </p:spPr>
      </p:pic>
      <p:pic>
        <p:nvPicPr>
          <p:cNvPr id="19" name="Graphic 18">
            <a:extLst>
              <a:ext uri="{FF2B5EF4-FFF2-40B4-BE49-F238E27FC236}">
                <a16:creationId xmlns:a16="http://schemas.microsoft.com/office/drawing/2014/main" id="{7A5DD30C-0D70-DEF1-94FA-395F4C69D0B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195858">
            <a:off x="8872836" y="1257994"/>
            <a:ext cx="652159" cy="768435"/>
          </a:xfrm>
          <a:prstGeom prst="rect">
            <a:avLst/>
          </a:prstGeom>
        </p:spPr>
      </p:pic>
      <p:pic>
        <p:nvPicPr>
          <p:cNvPr id="20" name="Graphic 19">
            <a:extLst>
              <a:ext uri="{FF2B5EF4-FFF2-40B4-BE49-F238E27FC236}">
                <a16:creationId xmlns:a16="http://schemas.microsoft.com/office/drawing/2014/main" id="{8897BB5B-AB4A-BCC8-A267-CC7AFB93338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24810" y="5700030"/>
            <a:ext cx="726114" cy="664752"/>
          </a:xfrm>
          <a:prstGeom prst="rect">
            <a:avLst/>
          </a:prstGeom>
        </p:spPr>
      </p:pic>
    </p:spTree>
    <p:custDataLst>
      <p:tags r:id="rId1"/>
    </p:custDataLst>
    <p:extLst>
      <p:ext uri="{BB962C8B-B14F-4D97-AF65-F5344CB8AC3E}">
        <p14:creationId xmlns:p14="http://schemas.microsoft.com/office/powerpoint/2010/main" val="2881625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 calcmode="lin" valueType="num">
                                      <p:cBhvr>
                                        <p:cTn id="14"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 calcmode="lin" valueType="num">
                                      <p:cBhvr>
                                        <p:cTn id="21"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 calcmode="lin" valueType="num">
                                      <p:cBhvr>
                                        <p:cTn id="28"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A475CA-03E0-DDDD-7E0B-B6948C34872B}"/>
              </a:ext>
            </a:extLst>
          </p:cNvPr>
          <p:cNvPicPr>
            <a:picLocks noChangeAspect="1"/>
          </p:cNvPicPr>
          <p:nvPr/>
        </p:nvPicPr>
        <p:blipFill>
          <a:blip r:embed="rId2"/>
          <a:stretch>
            <a:fillRect/>
          </a:stretch>
        </p:blipFill>
        <p:spPr>
          <a:xfrm>
            <a:off x="-1188720" y="18738"/>
            <a:ext cx="11727336" cy="7753662"/>
          </a:xfrm>
          <a:prstGeom prst="rect">
            <a:avLst/>
          </a:prstGeom>
        </p:spPr>
      </p:pic>
    </p:spTree>
    <p:extLst>
      <p:ext uri="{BB962C8B-B14F-4D97-AF65-F5344CB8AC3E}">
        <p14:creationId xmlns:p14="http://schemas.microsoft.com/office/powerpoint/2010/main" val="1446908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DE5A5-37C9-D0A7-9D5D-3F49E77E59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EB7694-B894-3BBE-DFC7-C287DEB0ECA4}"/>
              </a:ext>
            </a:extLst>
          </p:cNvPr>
          <p:cNvSpPr>
            <a:spLocks noGrp="1"/>
          </p:cNvSpPr>
          <p:nvPr>
            <p:ph type="title"/>
            <p:custDataLst>
              <p:tags r:id="rId2"/>
            </p:custDataLst>
          </p:nvPr>
        </p:nvSpPr>
        <p:spPr>
          <a:xfrm>
            <a:off x="848676" y="1453137"/>
            <a:ext cx="8361045" cy="733425"/>
          </a:xfrm>
        </p:spPr>
        <p:txBody>
          <a:bodyPr>
            <a:normAutofit fontScale="90000"/>
          </a:bodyPr>
          <a:lstStyle/>
          <a:p>
            <a:r>
              <a:rPr lang="en-US" noProof="1"/>
              <a:t>Classic Symptoms of Pulmonary Embolism</a:t>
            </a:r>
          </a:p>
        </p:txBody>
      </p:sp>
      <p:sp>
        <p:nvSpPr>
          <p:cNvPr id="3" name="Content Placeholder 2">
            <a:extLst>
              <a:ext uri="{FF2B5EF4-FFF2-40B4-BE49-F238E27FC236}">
                <a16:creationId xmlns:a16="http://schemas.microsoft.com/office/drawing/2014/main" id="{2C7C82DF-3356-93CC-07DE-BC6553FAB524}"/>
              </a:ext>
            </a:extLst>
          </p:cNvPr>
          <p:cNvSpPr>
            <a:spLocks noGrp="1"/>
          </p:cNvSpPr>
          <p:nvPr>
            <p:ph sz="half" idx="1"/>
            <p:custDataLst>
              <p:tags r:id="rId3"/>
            </p:custDataLst>
          </p:nvPr>
        </p:nvSpPr>
        <p:spPr>
          <a:xfrm>
            <a:off x="974407" y="4457795"/>
            <a:ext cx="2595080" cy="1880140"/>
          </a:xfrm>
        </p:spPr>
        <p:txBody>
          <a:bodyPr lIns="0">
            <a:normAutofit/>
          </a:bodyPr>
          <a:lstStyle/>
          <a:p>
            <a:pPr algn="ctr"/>
            <a:r>
              <a:rPr lang="en-US" sz="1600" noProof="1"/>
              <a:t>Most common symptom</a:t>
            </a:r>
          </a:p>
          <a:p>
            <a:pPr algn="ctr"/>
            <a:r>
              <a:rPr lang="en-US" sz="1600" noProof="1"/>
              <a:t>Sharp Chest Pain, worsens with inspiration or coughing</a:t>
            </a:r>
          </a:p>
        </p:txBody>
      </p:sp>
      <p:sp>
        <p:nvSpPr>
          <p:cNvPr id="4" name="Content Placeholder 3">
            <a:extLst>
              <a:ext uri="{FF2B5EF4-FFF2-40B4-BE49-F238E27FC236}">
                <a16:creationId xmlns:a16="http://schemas.microsoft.com/office/drawing/2014/main" id="{04E0847D-CEB6-ABD7-1B77-53844AA91457}"/>
              </a:ext>
            </a:extLst>
          </p:cNvPr>
          <p:cNvSpPr>
            <a:spLocks noGrp="1"/>
          </p:cNvSpPr>
          <p:nvPr>
            <p:ph sz="half" idx="2"/>
            <p:custDataLst>
              <p:tags r:id="rId4"/>
            </p:custDataLst>
          </p:nvPr>
        </p:nvSpPr>
        <p:spPr>
          <a:xfrm>
            <a:off x="3747016" y="4461723"/>
            <a:ext cx="2595080" cy="1880141"/>
          </a:xfrm>
        </p:spPr>
        <p:txBody>
          <a:bodyPr lIns="0">
            <a:normAutofit lnSpcReduction="10000"/>
          </a:bodyPr>
          <a:lstStyle/>
          <a:p>
            <a:pPr algn="ctr"/>
            <a:r>
              <a:rPr lang="en-US" sz="1800" noProof="1"/>
              <a:t>Cough, sometimes with hemoptysis, and rapid breathing and heart rate are frequent objective signs.</a:t>
            </a:r>
          </a:p>
        </p:txBody>
      </p:sp>
      <p:sp>
        <p:nvSpPr>
          <p:cNvPr id="5" name="Content Placeholder 4">
            <a:extLst>
              <a:ext uri="{FF2B5EF4-FFF2-40B4-BE49-F238E27FC236}">
                <a16:creationId xmlns:a16="http://schemas.microsoft.com/office/drawing/2014/main" id="{98FCE7A1-79D5-BE7A-D72C-FA8A95F853D7}"/>
              </a:ext>
            </a:extLst>
          </p:cNvPr>
          <p:cNvSpPr>
            <a:spLocks noGrp="1"/>
          </p:cNvSpPr>
          <p:nvPr>
            <p:ph sz="half" idx="13"/>
            <p:custDataLst>
              <p:tags r:id="rId5"/>
            </p:custDataLst>
          </p:nvPr>
        </p:nvSpPr>
        <p:spPr>
          <a:xfrm>
            <a:off x="6519624" y="4457794"/>
            <a:ext cx="2595080" cy="2006505"/>
          </a:xfrm>
        </p:spPr>
        <p:txBody>
          <a:bodyPr lIns="0">
            <a:noAutofit/>
          </a:bodyPr>
          <a:lstStyle/>
          <a:p>
            <a:pPr algn="ctr"/>
            <a:r>
              <a:rPr lang="en-US" sz="1800" noProof="1"/>
              <a:t>Syncope or hypotension with right heart strain. </a:t>
            </a:r>
          </a:p>
          <a:p>
            <a:pPr algn="ctr"/>
            <a:r>
              <a:rPr lang="en-US" sz="1800" noProof="1"/>
              <a:t>Sudden </a:t>
            </a:r>
          </a:p>
          <a:p>
            <a:pPr algn="ctr"/>
            <a:r>
              <a:rPr lang="en-US" sz="1800" noProof="1"/>
              <a:t>Mild discomfort to cardiac arrest.</a:t>
            </a:r>
          </a:p>
        </p:txBody>
      </p:sp>
      <p:sp>
        <p:nvSpPr>
          <p:cNvPr id="6" name="Text Placeholder 5">
            <a:extLst>
              <a:ext uri="{FF2B5EF4-FFF2-40B4-BE49-F238E27FC236}">
                <a16:creationId xmlns:a16="http://schemas.microsoft.com/office/drawing/2014/main" id="{99261A1B-8DFC-2F64-895B-163ADFD26B2E}"/>
              </a:ext>
            </a:extLst>
          </p:cNvPr>
          <p:cNvSpPr>
            <a:spLocks noGrp="1"/>
          </p:cNvSpPr>
          <p:nvPr>
            <p:ph type="body" idx="14"/>
            <p:custDataLst>
              <p:tags r:id="rId6"/>
            </p:custDataLst>
          </p:nvPr>
        </p:nvSpPr>
        <p:spPr>
          <a:xfrm>
            <a:off x="974407" y="3918833"/>
            <a:ext cx="2595080" cy="535033"/>
          </a:xfrm>
        </p:spPr>
        <p:txBody>
          <a:bodyPr vert="horz" lIns="0" tIns="37719" rIns="75438" bIns="37719" rtlCol="0" anchor="ctr">
            <a:normAutofit/>
          </a:bodyPr>
          <a:lstStyle/>
          <a:p>
            <a:pPr algn="ctr">
              <a:lnSpc>
                <a:spcPct val="80000"/>
              </a:lnSpc>
            </a:pPr>
            <a:r>
              <a:rPr lang="en-US" noProof="1">
                <a:solidFill>
                  <a:schemeClr val="accent2"/>
                </a:solidFill>
              </a:rPr>
              <a:t>Dyspnea &amp; Chest Pain</a:t>
            </a:r>
          </a:p>
        </p:txBody>
      </p:sp>
      <p:sp>
        <p:nvSpPr>
          <p:cNvPr id="7" name="Text Placeholder 6">
            <a:extLst>
              <a:ext uri="{FF2B5EF4-FFF2-40B4-BE49-F238E27FC236}">
                <a16:creationId xmlns:a16="http://schemas.microsoft.com/office/drawing/2014/main" id="{C42DBA27-0311-0AD5-8D8A-E26C44FD3BE4}"/>
              </a:ext>
            </a:extLst>
          </p:cNvPr>
          <p:cNvSpPr>
            <a:spLocks noGrp="1"/>
          </p:cNvSpPr>
          <p:nvPr>
            <p:ph type="body" idx="15"/>
            <p:custDataLst>
              <p:tags r:id="rId7"/>
            </p:custDataLst>
          </p:nvPr>
        </p:nvSpPr>
        <p:spPr>
          <a:xfrm>
            <a:off x="3747016" y="3922762"/>
            <a:ext cx="2595080" cy="535033"/>
          </a:xfrm>
        </p:spPr>
        <p:txBody>
          <a:bodyPr vert="horz" lIns="0" tIns="37719" rIns="75438" bIns="37719" rtlCol="0" anchor="ctr">
            <a:normAutofit/>
          </a:bodyPr>
          <a:lstStyle/>
          <a:p>
            <a:pPr algn="ctr">
              <a:lnSpc>
                <a:spcPct val="70000"/>
              </a:lnSpc>
            </a:pPr>
            <a:r>
              <a:rPr lang="en-US" noProof="1">
                <a:solidFill>
                  <a:schemeClr val="accent2"/>
                </a:solidFill>
              </a:rPr>
              <a:t>Cough, Tachypnea &amp; Tachycardia</a:t>
            </a:r>
          </a:p>
        </p:txBody>
      </p:sp>
      <p:sp>
        <p:nvSpPr>
          <p:cNvPr id="8" name="Text Placeholder 7">
            <a:extLst>
              <a:ext uri="{FF2B5EF4-FFF2-40B4-BE49-F238E27FC236}">
                <a16:creationId xmlns:a16="http://schemas.microsoft.com/office/drawing/2014/main" id="{1F074CA1-69EF-92EA-D83D-819ADD3CC449}"/>
              </a:ext>
            </a:extLst>
          </p:cNvPr>
          <p:cNvSpPr>
            <a:spLocks noGrp="1"/>
          </p:cNvSpPr>
          <p:nvPr>
            <p:ph type="body" idx="16"/>
            <p:custDataLst>
              <p:tags r:id="rId8"/>
            </p:custDataLst>
          </p:nvPr>
        </p:nvSpPr>
        <p:spPr>
          <a:xfrm>
            <a:off x="6519624" y="3918833"/>
            <a:ext cx="2595080" cy="535033"/>
          </a:xfrm>
        </p:spPr>
        <p:txBody>
          <a:bodyPr vert="horz" lIns="0" tIns="37719" rIns="75438" bIns="37719" rtlCol="0" anchor="ctr">
            <a:normAutofit/>
          </a:bodyPr>
          <a:lstStyle/>
          <a:p>
            <a:pPr algn="ctr">
              <a:lnSpc>
                <a:spcPct val="70000"/>
              </a:lnSpc>
            </a:pPr>
            <a:r>
              <a:rPr lang="en-US" noProof="1">
                <a:solidFill>
                  <a:schemeClr val="accent2"/>
                </a:solidFill>
              </a:rPr>
              <a:t>Severe Presentations</a:t>
            </a:r>
          </a:p>
        </p:txBody>
      </p:sp>
      <p:pic>
        <p:nvPicPr>
          <p:cNvPr id="13" name="Picture Placeholder 12">
            <a:extLst>
              <a:ext uri="{FF2B5EF4-FFF2-40B4-BE49-F238E27FC236}">
                <a16:creationId xmlns:a16="http://schemas.microsoft.com/office/drawing/2014/main" id="{FF8E7F30-A2FC-8C8C-B56D-7D5F68CDBE65}"/>
              </a:ext>
            </a:extLst>
          </p:cNvPr>
          <p:cNvPicPr>
            <a:picLocks noGrp="1" noChangeAspect="1"/>
          </p:cNvPicPr>
          <p:nvPr>
            <p:ph type="pic" sz="quarter" idx="4294967295"/>
            <p:custDataLst>
              <p:tags r:id="rId9"/>
            </p:custDataLst>
          </p:nvPr>
        </p:nvPicPr>
        <p:blipFill rotWithShape="1">
          <a:blip r:embed="rId13"/>
          <a:srcRect t="8575" b="8575"/>
          <a:stretch/>
        </p:blipFill>
        <p:spPr>
          <a:xfrm>
            <a:off x="974407" y="2452878"/>
            <a:ext cx="2595080" cy="1433322"/>
          </a:xfrm>
          <a:ln>
            <a:noFill/>
          </a:ln>
        </p:spPr>
      </p:pic>
      <p:pic>
        <p:nvPicPr>
          <p:cNvPr id="15" name="Picture Placeholder 14">
            <a:extLst>
              <a:ext uri="{FF2B5EF4-FFF2-40B4-BE49-F238E27FC236}">
                <a16:creationId xmlns:a16="http://schemas.microsoft.com/office/drawing/2014/main" id="{1E627D42-3E7A-7577-CE3C-180A51030F5E}"/>
              </a:ext>
            </a:extLst>
          </p:cNvPr>
          <p:cNvPicPr>
            <a:picLocks noGrp="1" noChangeAspect="1"/>
          </p:cNvPicPr>
          <p:nvPr>
            <p:ph type="pic" sz="quarter" idx="4294967295"/>
            <p:custDataLst>
              <p:tags r:id="rId10"/>
            </p:custDataLst>
          </p:nvPr>
        </p:nvPicPr>
        <p:blipFill rotWithShape="1">
          <a:blip r:embed="rId14"/>
          <a:srcRect t="8575" b="8575"/>
          <a:stretch/>
        </p:blipFill>
        <p:spPr>
          <a:xfrm>
            <a:off x="3753619" y="2452878"/>
            <a:ext cx="2595079" cy="1433322"/>
          </a:xfrm>
          <a:ln>
            <a:noFill/>
          </a:ln>
        </p:spPr>
      </p:pic>
      <p:pic>
        <p:nvPicPr>
          <p:cNvPr id="17" name="Picture Placeholder 16">
            <a:extLst>
              <a:ext uri="{FF2B5EF4-FFF2-40B4-BE49-F238E27FC236}">
                <a16:creationId xmlns:a16="http://schemas.microsoft.com/office/drawing/2014/main" id="{7EC3CBE0-C360-F5F6-EF15-FA836ED31C41}"/>
              </a:ext>
            </a:extLst>
          </p:cNvPr>
          <p:cNvPicPr>
            <a:picLocks noGrp="1" noChangeAspect="1"/>
          </p:cNvPicPr>
          <p:nvPr>
            <p:ph type="pic" sz="quarter" idx="4294967295"/>
            <p:custDataLst>
              <p:tags r:id="rId11"/>
            </p:custDataLst>
          </p:nvPr>
        </p:nvPicPr>
        <p:blipFill rotWithShape="1">
          <a:blip r:embed="rId15"/>
          <a:srcRect t="8575" b="8575"/>
          <a:stretch/>
        </p:blipFill>
        <p:spPr>
          <a:xfrm>
            <a:off x="6532830" y="2448949"/>
            <a:ext cx="2595080" cy="1433322"/>
          </a:xfrm>
          <a:ln>
            <a:noFill/>
          </a:ln>
        </p:spPr>
      </p:pic>
      <p:pic>
        <p:nvPicPr>
          <p:cNvPr id="12" name="Graphic 11">
            <a:extLst>
              <a:ext uri="{FF2B5EF4-FFF2-40B4-BE49-F238E27FC236}">
                <a16:creationId xmlns:a16="http://schemas.microsoft.com/office/drawing/2014/main" id="{0B66EA52-8CDD-F719-292E-BC1B2E544FA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8410333" flipV="1">
            <a:off x="559804" y="2563701"/>
            <a:ext cx="1019283" cy="462643"/>
          </a:xfrm>
          <a:prstGeom prst="rect">
            <a:avLst/>
          </a:prstGeom>
        </p:spPr>
      </p:pic>
      <p:pic>
        <p:nvPicPr>
          <p:cNvPr id="14" name="Graphic 13">
            <a:extLst>
              <a:ext uri="{FF2B5EF4-FFF2-40B4-BE49-F238E27FC236}">
                <a16:creationId xmlns:a16="http://schemas.microsoft.com/office/drawing/2014/main" id="{414776C0-ECFB-7595-1C16-969D476EDBF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972723">
            <a:off x="8285459" y="3488874"/>
            <a:ext cx="1348374" cy="702112"/>
          </a:xfrm>
          <a:prstGeom prst="rect">
            <a:avLst/>
          </a:prstGeom>
        </p:spPr>
      </p:pic>
      <p:pic>
        <p:nvPicPr>
          <p:cNvPr id="16" name="Graphic 15">
            <a:extLst>
              <a:ext uri="{FF2B5EF4-FFF2-40B4-BE49-F238E27FC236}">
                <a16:creationId xmlns:a16="http://schemas.microsoft.com/office/drawing/2014/main" id="{FADBDC55-7838-CA99-AD36-E91C49A4C3F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5911379">
            <a:off x="3599898" y="2503265"/>
            <a:ext cx="402480" cy="339756"/>
          </a:xfrm>
          <a:prstGeom prst="rect">
            <a:avLst/>
          </a:prstGeom>
        </p:spPr>
      </p:pic>
    </p:spTree>
    <p:custDataLst>
      <p:tags r:id="rId1"/>
    </p:custDataLst>
    <p:extLst>
      <p:ext uri="{BB962C8B-B14F-4D97-AF65-F5344CB8AC3E}">
        <p14:creationId xmlns:p14="http://schemas.microsoft.com/office/powerpoint/2010/main" val="1847358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6">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p:cTn id="29"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7">
                                            <p:txEl>
                                              <p:pRg st="0" end="0"/>
                                            </p:tx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 calcmode="lin" valueType="num">
                                      <p:cBhvr>
                                        <p:cTn id="3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4">
                                            <p:txEl>
                                              <p:pRg st="0" end="0"/>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8">
                                            <p:txEl>
                                              <p:pRg st="0" end="0"/>
                                            </p:txEl>
                                          </p:spTgt>
                                        </p:tgtEl>
                                        <p:attrNameLst>
                                          <p:attrName>style.visibility</p:attrName>
                                        </p:attrNameLst>
                                      </p:cBhvr>
                                      <p:to>
                                        <p:strVal val="visible"/>
                                      </p:to>
                                    </p:set>
                                    <p:anim calcmode="lin" valueType="num">
                                      <p:cBhvr>
                                        <p:cTn id="51"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52"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53" dur="500"/>
                                        <p:tgtEl>
                                          <p:spTgt spid="8">
                                            <p:txEl>
                                              <p:pRg st="0" end="0"/>
                                            </p:txEl>
                                          </p:spTgt>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5">
                                            <p:txEl>
                                              <p:pRg st="0" end="0"/>
                                            </p:txEl>
                                          </p:spTgt>
                                        </p:tgtEl>
                                        <p:attrNameLst>
                                          <p:attrName>style.visibility</p:attrName>
                                        </p:attrNameLst>
                                      </p:cBhvr>
                                      <p:to>
                                        <p:strVal val="visible"/>
                                      </p:to>
                                    </p:set>
                                    <p:anim calcmode="lin" valueType="num">
                                      <p:cBhvr>
                                        <p:cTn id="56"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58" dur="500"/>
                                        <p:tgtEl>
                                          <p:spTgt spid="5">
                                            <p:txEl>
                                              <p:pRg st="0" end="0"/>
                                            </p:txEl>
                                          </p:spTgt>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5">
                                            <p:txEl>
                                              <p:pRg st="1" end="1"/>
                                            </p:txEl>
                                          </p:spTgt>
                                        </p:tgtEl>
                                        <p:attrNameLst>
                                          <p:attrName>style.visibility</p:attrName>
                                        </p:attrNameLst>
                                      </p:cBhvr>
                                      <p:to>
                                        <p:strVal val="visible"/>
                                      </p:to>
                                    </p:set>
                                    <p:anim calcmode="lin" valueType="num">
                                      <p:cBhvr>
                                        <p:cTn id="61"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62"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63" dur="500"/>
                                        <p:tgtEl>
                                          <p:spTgt spid="5">
                                            <p:txEl>
                                              <p:pRg st="1" end="1"/>
                                            </p:txEl>
                                          </p:spTgt>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5">
                                            <p:txEl>
                                              <p:pRg st="2" end="2"/>
                                            </p:txEl>
                                          </p:spTgt>
                                        </p:tgtEl>
                                        <p:attrNameLst>
                                          <p:attrName>style.visibility</p:attrName>
                                        </p:attrNameLst>
                                      </p:cBhvr>
                                      <p:to>
                                        <p:strVal val="visible"/>
                                      </p:to>
                                    </p:set>
                                    <p:anim calcmode="lin" valueType="num">
                                      <p:cBhvr>
                                        <p:cTn id="66"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67"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6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P spid="5" grpId="0" build="p"/>
      <p:bldP spid="6" grpId="0" build="p"/>
      <p:bldP spid="7" grpId="0" build="p"/>
      <p:bldP spid="8"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C40F8-1DC3-72E0-16AD-C075AF4139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1A7D75-FBC4-0B2B-19FE-AA6979D88E19}"/>
              </a:ext>
            </a:extLst>
          </p:cNvPr>
          <p:cNvSpPr>
            <a:spLocks noGrp="1"/>
          </p:cNvSpPr>
          <p:nvPr>
            <p:ph type="title"/>
            <p:custDataLst>
              <p:tags r:id="rId2"/>
            </p:custDataLst>
          </p:nvPr>
        </p:nvSpPr>
        <p:spPr>
          <a:xfrm>
            <a:off x="848676" y="1453137"/>
            <a:ext cx="8361045" cy="733425"/>
          </a:xfrm>
        </p:spPr>
        <p:txBody>
          <a:bodyPr>
            <a:normAutofit/>
          </a:bodyPr>
          <a:lstStyle/>
          <a:p>
            <a:r>
              <a:rPr lang="en-US" noProof="1">
                <a:solidFill>
                  <a:schemeClr val="bg2"/>
                </a:solidFill>
              </a:rPr>
              <a:t>Physical Exam Findings</a:t>
            </a:r>
          </a:p>
        </p:txBody>
      </p:sp>
      <p:sp>
        <p:nvSpPr>
          <p:cNvPr id="3" name="Content Placeholder 2">
            <a:extLst>
              <a:ext uri="{FF2B5EF4-FFF2-40B4-BE49-F238E27FC236}">
                <a16:creationId xmlns:a16="http://schemas.microsoft.com/office/drawing/2014/main" id="{5ACA002F-643C-D4CD-069C-72268FDB6AEB}"/>
              </a:ext>
            </a:extLst>
          </p:cNvPr>
          <p:cNvSpPr>
            <a:spLocks noGrp="1"/>
          </p:cNvSpPr>
          <p:nvPr>
            <p:ph sz="half" idx="14"/>
            <p:custDataLst>
              <p:tags r:id="rId3"/>
            </p:custDataLst>
          </p:nvPr>
        </p:nvSpPr>
        <p:spPr>
          <a:xfrm>
            <a:off x="4891372" y="2448604"/>
            <a:ext cx="4318349" cy="1207008"/>
          </a:xfrm>
        </p:spPr>
        <p:txBody>
          <a:bodyPr lIns="0" tIns="0" anchor="ctr">
            <a:normAutofit/>
          </a:bodyPr>
          <a:lstStyle/>
          <a:p>
            <a:r>
              <a:rPr lang="en-US" sz="1800" noProof="1"/>
              <a:t>Tachycardia, tachypnea, hypoxia (low SpO₂), and possible low-grade fever are important clues.</a:t>
            </a:r>
          </a:p>
        </p:txBody>
      </p:sp>
      <p:sp>
        <p:nvSpPr>
          <p:cNvPr id="4" name="Content Placeholder 3">
            <a:extLst>
              <a:ext uri="{FF2B5EF4-FFF2-40B4-BE49-F238E27FC236}">
                <a16:creationId xmlns:a16="http://schemas.microsoft.com/office/drawing/2014/main" id="{6A7CFD35-5577-C069-4AB1-4DBAD1D7B4CB}"/>
              </a:ext>
            </a:extLst>
          </p:cNvPr>
          <p:cNvSpPr>
            <a:spLocks noGrp="1"/>
          </p:cNvSpPr>
          <p:nvPr>
            <p:ph sz="half" idx="15"/>
            <p:custDataLst>
              <p:tags r:id="rId4"/>
            </p:custDataLst>
          </p:nvPr>
        </p:nvSpPr>
        <p:spPr>
          <a:xfrm>
            <a:off x="4887600" y="3775765"/>
            <a:ext cx="4318349" cy="1207008"/>
          </a:xfrm>
        </p:spPr>
        <p:txBody>
          <a:bodyPr lIns="0" tIns="0" anchor="ctr">
            <a:normAutofit lnSpcReduction="10000"/>
          </a:bodyPr>
          <a:lstStyle/>
          <a:p>
            <a:r>
              <a:rPr lang="en-US" sz="1800" noProof="1"/>
              <a:t>Loud S2, jugular venous distention, clear lungs, mild crackles, pleural (Could also be normal)</a:t>
            </a:r>
          </a:p>
        </p:txBody>
      </p:sp>
      <p:sp>
        <p:nvSpPr>
          <p:cNvPr id="5" name="Content Placeholder 4">
            <a:extLst>
              <a:ext uri="{FF2B5EF4-FFF2-40B4-BE49-F238E27FC236}">
                <a16:creationId xmlns:a16="http://schemas.microsoft.com/office/drawing/2014/main" id="{30C19D5C-0635-51A8-1C1A-6AB5DCC88DF3}"/>
              </a:ext>
            </a:extLst>
          </p:cNvPr>
          <p:cNvSpPr>
            <a:spLocks noGrp="1"/>
          </p:cNvSpPr>
          <p:nvPr>
            <p:ph sz="half" idx="16"/>
            <p:custDataLst>
              <p:tags r:id="rId5"/>
            </p:custDataLst>
          </p:nvPr>
        </p:nvSpPr>
        <p:spPr>
          <a:xfrm>
            <a:off x="4887550" y="5102926"/>
            <a:ext cx="4318400" cy="1207008"/>
          </a:xfrm>
        </p:spPr>
        <p:txBody>
          <a:bodyPr lIns="0" tIns="0" anchor="ctr">
            <a:normAutofit/>
          </a:bodyPr>
          <a:lstStyle/>
          <a:p>
            <a:r>
              <a:rPr lang="en-US" sz="1800" noProof="1"/>
              <a:t>Signs of DVT</a:t>
            </a:r>
          </a:p>
        </p:txBody>
      </p:sp>
      <p:sp>
        <p:nvSpPr>
          <p:cNvPr id="7" name="Text Placeholder 6">
            <a:extLst>
              <a:ext uri="{FF2B5EF4-FFF2-40B4-BE49-F238E27FC236}">
                <a16:creationId xmlns:a16="http://schemas.microsoft.com/office/drawing/2014/main" id="{57087EED-6EB4-C77D-B0D1-1748E49E5185}"/>
              </a:ext>
            </a:extLst>
          </p:cNvPr>
          <p:cNvSpPr>
            <a:spLocks noGrp="1"/>
          </p:cNvSpPr>
          <p:nvPr>
            <p:ph type="body" idx="17"/>
            <p:custDataLst>
              <p:tags r:id="rId6"/>
            </p:custDataLst>
          </p:nvPr>
        </p:nvSpPr>
        <p:spPr>
          <a:xfrm>
            <a:off x="3263849" y="2452200"/>
            <a:ext cx="1451107" cy="1207008"/>
          </a:xfrm>
        </p:spPr>
        <p:txBody>
          <a:bodyPr vert="horz" lIns="0" tIns="37719" rIns="75438" bIns="37719" rtlCol="0" anchor="ctr">
            <a:noAutofit/>
          </a:bodyPr>
          <a:lstStyle/>
          <a:p>
            <a:pPr algn="ctr"/>
            <a:r>
              <a:rPr lang="en-US" b="1" noProof="1">
                <a:solidFill>
                  <a:schemeClr val="bg2"/>
                </a:solidFill>
              </a:rPr>
              <a:t>Vital Signs</a:t>
            </a:r>
          </a:p>
        </p:txBody>
      </p:sp>
      <p:sp>
        <p:nvSpPr>
          <p:cNvPr id="8" name="Text Placeholder 7">
            <a:extLst>
              <a:ext uri="{FF2B5EF4-FFF2-40B4-BE49-F238E27FC236}">
                <a16:creationId xmlns:a16="http://schemas.microsoft.com/office/drawing/2014/main" id="{D02C36FE-6182-E543-CFEB-9E6CBE1367DD}"/>
              </a:ext>
            </a:extLst>
          </p:cNvPr>
          <p:cNvSpPr>
            <a:spLocks noGrp="1"/>
          </p:cNvSpPr>
          <p:nvPr>
            <p:ph type="body" idx="18"/>
            <p:custDataLst>
              <p:tags r:id="rId7"/>
            </p:custDataLst>
          </p:nvPr>
        </p:nvSpPr>
        <p:spPr>
          <a:xfrm>
            <a:off x="3259919" y="3777563"/>
            <a:ext cx="1451107" cy="1207008"/>
          </a:xfrm>
        </p:spPr>
        <p:txBody>
          <a:bodyPr vert="horz" lIns="0" tIns="37719" rIns="75438" bIns="37719" rtlCol="0" anchor="ctr">
            <a:noAutofit/>
          </a:bodyPr>
          <a:lstStyle/>
          <a:p>
            <a:pPr algn="ctr"/>
            <a:r>
              <a:rPr lang="en-US" b="1" noProof="1">
                <a:solidFill>
                  <a:schemeClr val="bg2"/>
                </a:solidFill>
              </a:rPr>
              <a:t>Cardiac and Respiratory</a:t>
            </a:r>
          </a:p>
        </p:txBody>
      </p:sp>
      <p:sp>
        <p:nvSpPr>
          <p:cNvPr id="9" name="Text Placeholder 8">
            <a:extLst>
              <a:ext uri="{FF2B5EF4-FFF2-40B4-BE49-F238E27FC236}">
                <a16:creationId xmlns:a16="http://schemas.microsoft.com/office/drawing/2014/main" id="{0A1FAE93-ED91-5952-2998-E21DCC7964CC}"/>
              </a:ext>
            </a:extLst>
          </p:cNvPr>
          <p:cNvSpPr>
            <a:spLocks noGrp="1"/>
          </p:cNvSpPr>
          <p:nvPr>
            <p:ph type="body" idx="19"/>
            <p:custDataLst>
              <p:tags r:id="rId8"/>
            </p:custDataLst>
          </p:nvPr>
        </p:nvSpPr>
        <p:spPr>
          <a:xfrm>
            <a:off x="3259919" y="5102926"/>
            <a:ext cx="1451107" cy="1207008"/>
          </a:xfrm>
        </p:spPr>
        <p:txBody>
          <a:bodyPr vert="horz" lIns="0" tIns="37719" rIns="75438" bIns="37719" rtlCol="0" anchor="ctr">
            <a:noAutofit/>
          </a:bodyPr>
          <a:lstStyle/>
          <a:p>
            <a:pPr algn="ctr"/>
            <a:r>
              <a:rPr lang="en-US" b="1" noProof="1">
                <a:solidFill>
                  <a:schemeClr val="bg2"/>
                </a:solidFill>
              </a:rPr>
              <a:t>Extremities and Skin</a:t>
            </a:r>
          </a:p>
        </p:txBody>
      </p:sp>
      <p:pic>
        <p:nvPicPr>
          <p:cNvPr id="13" name="Picture Placeholder 12">
            <a:extLst>
              <a:ext uri="{FF2B5EF4-FFF2-40B4-BE49-F238E27FC236}">
                <a16:creationId xmlns:a16="http://schemas.microsoft.com/office/drawing/2014/main" id="{3E8EB800-B9E6-4E5D-4181-B4F3418CE87B}"/>
              </a:ext>
            </a:extLst>
          </p:cNvPr>
          <p:cNvPicPr>
            <a:picLocks noGrp="1" noChangeAspect="1"/>
          </p:cNvPicPr>
          <p:nvPr>
            <p:ph type="pic" sz="quarter" idx="4294967295"/>
            <p:custDataLst>
              <p:tags r:id="rId9"/>
            </p:custDataLst>
          </p:nvPr>
        </p:nvPicPr>
        <p:blipFill rotWithShape="1">
          <a:blip r:embed="rId13"/>
          <a:srcRect t="9490" b="9490"/>
          <a:stretch/>
        </p:blipFill>
        <p:spPr>
          <a:xfrm>
            <a:off x="848678" y="2457599"/>
            <a:ext cx="2234667" cy="1207008"/>
          </a:xfrm>
          <a:prstGeom prst="rect">
            <a:avLst/>
          </a:prstGeom>
          <a:ln>
            <a:noFill/>
          </a:ln>
        </p:spPr>
      </p:pic>
      <p:pic>
        <p:nvPicPr>
          <p:cNvPr id="15" name="Picture Placeholder 14">
            <a:extLst>
              <a:ext uri="{FF2B5EF4-FFF2-40B4-BE49-F238E27FC236}">
                <a16:creationId xmlns:a16="http://schemas.microsoft.com/office/drawing/2014/main" id="{E599A816-0C82-0A9A-5211-63A945A87571}"/>
              </a:ext>
            </a:extLst>
          </p:cNvPr>
          <p:cNvPicPr>
            <a:picLocks noGrp="1" noChangeAspect="1"/>
          </p:cNvPicPr>
          <p:nvPr>
            <p:ph type="pic" sz="quarter" idx="4294967295"/>
            <p:custDataLst>
              <p:tags r:id="rId10"/>
            </p:custDataLst>
          </p:nvPr>
        </p:nvPicPr>
        <p:blipFill rotWithShape="1">
          <a:blip r:embed="rId14"/>
          <a:srcRect t="9490" b="9490"/>
          <a:stretch/>
        </p:blipFill>
        <p:spPr>
          <a:xfrm>
            <a:off x="848678" y="3784927"/>
            <a:ext cx="2234667" cy="1207008"/>
          </a:xfrm>
          <a:prstGeom prst="rect">
            <a:avLst/>
          </a:prstGeom>
          <a:ln>
            <a:noFill/>
          </a:ln>
        </p:spPr>
      </p:pic>
      <p:pic>
        <p:nvPicPr>
          <p:cNvPr id="17" name="Picture Placeholder 16">
            <a:extLst>
              <a:ext uri="{FF2B5EF4-FFF2-40B4-BE49-F238E27FC236}">
                <a16:creationId xmlns:a16="http://schemas.microsoft.com/office/drawing/2014/main" id="{F7636860-AF47-7766-5A4D-4D6303A23EEB}"/>
              </a:ext>
            </a:extLst>
          </p:cNvPr>
          <p:cNvPicPr>
            <a:picLocks noGrp="1" noChangeAspect="1"/>
          </p:cNvPicPr>
          <p:nvPr>
            <p:ph type="pic" sz="quarter" idx="4294967295"/>
            <p:custDataLst>
              <p:tags r:id="rId11"/>
            </p:custDataLst>
          </p:nvPr>
        </p:nvPicPr>
        <p:blipFill rotWithShape="1">
          <a:blip r:embed="rId15"/>
          <a:srcRect t="9490" b="9490"/>
          <a:stretch/>
        </p:blipFill>
        <p:spPr>
          <a:xfrm>
            <a:off x="848678" y="5112255"/>
            <a:ext cx="2234667" cy="1207008"/>
          </a:xfrm>
          <a:prstGeom prst="rect">
            <a:avLst/>
          </a:prstGeom>
          <a:ln>
            <a:noFill/>
          </a:ln>
        </p:spPr>
      </p:pic>
      <p:pic>
        <p:nvPicPr>
          <p:cNvPr id="18" name="Graphic 17">
            <a:extLst>
              <a:ext uri="{FF2B5EF4-FFF2-40B4-BE49-F238E27FC236}">
                <a16:creationId xmlns:a16="http://schemas.microsoft.com/office/drawing/2014/main" id="{4A72F188-4377-FFD4-6E36-8C0A08B0F72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82801" y="5935320"/>
            <a:ext cx="502082" cy="459652"/>
          </a:xfrm>
          <a:prstGeom prst="rect">
            <a:avLst/>
          </a:prstGeom>
        </p:spPr>
      </p:pic>
      <p:pic>
        <p:nvPicPr>
          <p:cNvPr id="21" name="Graphic 20">
            <a:extLst>
              <a:ext uri="{FF2B5EF4-FFF2-40B4-BE49-F238E27FC236}">
                <a16:creationId xmlns:a16="http://schemas.microsoft.com/office/drawing/2014/main" id="{8D0D6745-47F5-F248-5DE9-F529F0B27CE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33842" y="2221201"/>
            <a:ext cx="344467" cy="236399"/>
          </a:xfrm>
          <a:prstGeom prst="rect">
            <a:avLst/>
          </a:prstGeom>
        </p:spPr>
      </p:pic>
      <p:pic>
        <p:nvPicPr>
          <p:cNvPr id="22" name="Graphic 21">
            <a:extLst>
              <a:ext uri="{FF2B5EF4-FFF2-40B4-BE49-F238E27FC236}">
                <a16:creationId xmlns:a16="http://schemas.microsoft.com/office/drawing/2014/main" id="{CCF2D6AA-B793-3C3F-A987-031BF5FFF5F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19710" y="2561667"/>
            <a:ext cx="249907" cy="283679"/>
          </a:xfrm>
          <a:prstGeom prst="rect">
            <a:avLst/>
          </a:prstGeom>
        </p:spPr>
      </p:pic>
      <p:pic>
        <p:nvPicPr>
          <p:cNvPr id="23" name="Graphic 22">
            <a:extLst>
              <a:ext uri="{FF2B5EF4-FFF2-40B4-BE49-F238E27FC236}">
                <a16:creationId xmlns:a16="http://schemas.microsoft.com/office/drawing/2014/main" id="{D65320D9-A8BD-3F76-3A9D-E1CC0D8EBE06}"/>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18266" y="2383146"/>
            <a:ext cx="249907" cy="425518"/>
          </a:xfrm>
          <a:prstGeom prst="rect">
            <a:avLst/>
          </a:prstGeom>
        </p:spPr>
      </p:pic>
      <p:pic>
        <p:nvPicPr>
          <p:cNvPr id="25" name="Graphic 24">
            <a:extLst>
              <a:ext uri="{FF2B5EF4-FFF2-40B4-BE49-F238E27FC236}">
                <a16:creationId xmlns:a16="http://schemas.microsoft.com/office/drawing/2014/main" id="{3004C261-3FC9-AB96-3A22-201EA1527F0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15063011">
            <a:off x="554390" y="4561841"/>
            <a:ext cx="619905" cy="730431"/>
          </a:xfrm>
          <a:prstGeom prst="rect">
            <a:avLst/>
          </a:prstGeom>
        </p:spPr>
      </p:pic>
    </p:spTree>
    <p:custDataLst>
      <p:tags r:id="rId1"/>
    </p:custDataLst>
    <p:extLst>
      <p:ext uri="{BB962C8B-B14F-4D97-AF65-F5344CB8AC3E}">
        <p14:creationId xmlns:p14="http://schemas.microsoft.com/office/powerpoint/2010/main" val="1388297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anim calcmode="lin" valueType="num">
                                      <p:cBhvr>
                                        <p:cTn id="3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1000"/>
                                        <p:tgtEl>
                                          <p:spTgt spid="4">
                                            <p:txEl>
                                              <p:pRg st="0" end="0"/>
                                            </p:txEl>
                                          </p:spTgt>
                                        </p:tgtEl>
                                      </p:cBhvr>
                                    </p:animEffect>
                                    <p:anim calcmode="lin" valueType="num">
                                      <p:cBhvr>
                                        <p:cTn id="3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Effect transition="in" filter="fade">
                                      <p:cBhvr>
                                        <p:cTn id="46" dur="1000"/>
                                        <p:tgtEl>
                                          <p:spTgt spid="9">
                                            <p:txEl>
                                              <p:pRg st="0" end="0"/>
                                            </p:txEl>
                                          </p:spTgt>
                                        </p:tgtEl>
                                      </p:cBhvr>
                                    </p:animEffect>
                                    <p:anim calcmode="lin" valueType="num">
                                      <p:cBhvr>
                                        <p:cTn id="4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9">
                                            <p:txEl>
                                              <p:pRg st="0" end="0"/>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animEffect transition="in" filter="fade">
                                      <p:cBhvr>
                                        <p:cTn id="51" dur="1000"/>
                                        <p:tgtEl>
                                          <p:spTgt spid="5">
                                            <p:txEl>
                                              <p:pRg st="0" end="0"/>
                                            </p:txEl>
                                          </p:spTgt>
                                        </p:tgtEl>
                                      </p:cBhvr>
                                    </p:animEffect>
                                    <p:anim calcmode="lin" valueType="num">
                                      <p:cBhvr>
                                        <p:cTn id="5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7" grpId="0" build="p"/>
      <p:bldP spid="8" grpId="0" build="p"/>
      <p:bldP spid="9"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DE5A5-37C9-D0A7-9D5D-3F49E77E59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EB7694-B894-3BBE-DFC7-C287DEB0ECA4}"/>
              </a:ext>
            </a:extLst>
          </p:cNvPr>
          <p:cNvSpPr>
            <a:spLocks noGrp="1"/>
          </p:cNvSpPr>
          <p:nvPr>
            <p:ph type="title"/>
            <p:custDataLst>
              <p:tags r:id="rId2"/>
            </p:custDataLst>
          </p:nvPr>
        </p:nvSpPr>
        <p:spPr>
          <a:xfrm>
            <a:off x="848676" y="1453137"/>
            <a:ext cx="8361045" cy="733425"/>
          </a:xfrm>
        </p:spPr>
        <p:txBody>
          <a:bodyPr>
            <a:normAutofit/>
          </a:bodyPr>
          <a:lstStyle/>
          <a:p>
            <a:r>
              <a:rPr lang="en-US" noProof="1"/>
              <a:t>Diagnostic Evaluation</a:t>
            </a:r>
          </a:p>
        </p:txBody>
      </p:sp>
      <p:sp>
        <p:nvSpPr>
          <p:cNvPr id="3" name="Content Placeholder 2">
            <a:extLst>
              <a:ext uri="{FF2B5EF4-FFF2-40B4-BE49-F238E27FC236}">
                <a16:creationId xmlns:a16="http://schemas.microsoft.com/office/drawing/2014/main" id="{2C7C82DF-3356-93CC-07DE-BC6553FAB524}"/>
              </a:ext>
            </a:extLst>
          </p:cNvPr>
          <p:cNvSpPr>
            <a:spLocks noGrp="1"/>
          </p:cNvSpPr>
          <p:nvPr>
            <p:ph sz="half" idx="1"/>
            <p:custDataLst>
              <p:tags r:id="rId3"/>
            </p:custDataLst>
          </p:nvPr>
        </p:nvSpPr>
        <p:spPr>
          <a:xfrm>
            <a:off x="974407" y="4457795"/>
            <a:ext cx="2595080" cy="1880140"/>
          </a:xfrm>
        </p:spPr>
        <p:txBody>
          <a:bodyPr lIns="0">
            <a:normAutofit lnSpcReduction="10000"/>
          </a:bodyPr>
          <a:lstStyle/>
          <a:p>
            <a:pPr marL="180618" indent="-171450">
              <a:buFont typeface="Arial" panose="020B0604020202020204" pitchFamily="34" charset="0"/>
              <a:buChar char="•"/>
            </a:pPr>
            <a:r>
              <a:rPr lang="en-US" sz="1400" noProof="1"/>
              <a:t>ECG (Sinus tachycardia)</a:t>
            </a:r>
          </a:p>
          <a:p>
            <a:pPr marL="180618" indent="-171450">
              <a:buFont typeface="Arial" panose="020B0604020202020204" pitchFamily="34" charset="0"/>
              <a:buChar char="•"/>
            </a:pPr>
            <a:r>
              <a:rPr lang="en-US" sz="1400" noProof="1"/>
              <a:t>Chest X-ray: (Often normal)</a:t>
            </a:r>
          </a:p>
          <a:p>
            <a:pPr marL="180618" indent="-171450">
              <a:buFont typeface="Arial" panose="020B0604020202020204" pitchFamily="34" charset="0"/>
              <a:buChar char="•"/>
            </a:pPr>
            <a:r>
              <a:rPr lang="en-US" sz="1400" noProof="1"/>
              <a:t>ABG (Low O2 or CO2, </a:t>
            </a:r>
          </a:p>
          <a:p>
            <a:pPr marL="180618" indent="-171450">
              <a:buFont typeface="Arial" panose="020B0604020202020204" pitchFamily="34" charset="0"/>
              <a:buChar char="•"/>
            </a:pPr>
            <a:r>
              <a:rPr lang="en-US" sz="1400" noProof="1"/>
              <a:t>D-dimer. Non-specific</a:t>
            </a:r>
          </a:p>
        </p:txBody>
      </p:sp>
      <p:sp>
        <p:nvSpPr>
          <p:cNvPr id="4" name="Content Placeholder 3">
            <a:extLst>
              <a:ext uri="{FF2B5EF4-FFF2-40B4-BE49-F238E27FC236}">
                <a16:creationId xmlns:a16="http://schemas.microsoft.com/office/drawing/2014/main" id="{04E0847D-CEB6-ABD7-1B77-53844AA91457}"/>
              </a:ext>
            </a:extLst>
          </p:cNvPr>
          <p:cNvSpPr>
            <a:spLocks noGrp="1"/>
          </p:cNvSpPr>
          <p:nvPr>
            <p:ph sz="half" idx="2"/>
            <p:custDataLst>
              <p:tags r:id="rId4"/>
            </p:custDataLst>
          </p:nvPr>
        </p:nvSpPr>
        <p:spPr>
          <a:xfrm>
            <a:off x="3747016" y="4461723"/>
            <a:ext cx="2595080" cy="2060997"/>
          </a:xfrm>
        </p:spPr>
        <p:txBody>
          <a:bodyPr lIns="0">
            <a:noAutofit/>
          </a:bodyPr>
          <a:lstStyle/>
          <a:p>
            <a:r>
              <a:rPr lang="en-US" sz="1400" noProof="1"/>
              <a:t>CT Pulmonary Angiography (CTPA) is the gold standard for diagnosis. </a:t>
            </a:r>
          </a:p>
          <a:p>
            <a:r>
              <a:rPr lang="en-US" sz="1400" noProof="1"/>
              <a:t>V/Q scan (cannot receive contrast) </a:t>
            </a:r>
          </a:p>
          <a:p>
            <a:r>
              <a:rPr lang="en-US" sz="1400" noProof="1"/>
              <a:t>Ventilation perfusion mismatch.</a:t>
            </a:r>
          </a:p>
        </p:txBody>
      </p:sp>
      <p:sp>
        <p:nvSpPr>
          <p:cNvPr id="5" name="Content Placeholder 4">
            <a:extLst>
              <a:ext uri="{FF2B5EF4-FFF2-40B4-BE49-F238E27FC236}">
                <a16:creationId xmlns:a16="http://schemas.microsoft.com/office/drawing/2014/main" id="{98FCE7A1-79D5-BE7A-D72C-FA8A95F853D7}"/>
              </a:ext>
            </a:extLst>
          </p:cNvPr>
          <p:cNvSpPr>
            <a:spLocks noGrp="1"/>
          </p:cNvSpPr>
          <p:nvPr>
            <p:ph sz="half" idx="13"/>
            <p:custDataLst>
              <p:tags r:id="rId5"/>
            </p:custDataLst>
          </p:nvPr>
        </p:nvSpPr>
        <p:spPr>
          <a:xfrm>
            <a:off x="6519624" y="4457795"/>
            <a:ext cx="2595080" cy="1880140"/>
          </a:xfrm>
        </p:spPr>
        <p:txBody>
          <a:bodyPr lIns="0">
            <a:normAutofit fontScale="92500"/>
          </a:bodyPr>
          <a:lstStyle/>
          <a:p>
            <a:pPr algn="ctr"/>
            <a:r>
              <a:rPr lang="en-US" sz="1600" noProof="1"/>
              <a:t>Bedside echocardiogram (right ventricular dilation or strain in massive PE. </a:t>
            </a:r>
          </a:p>
          <a:p>
            <a:pPr algn="ctr"/>
            <a:r>
              <a:rPr lang="en-US" sz="1600" noProof="1"/>
              <a:t>Lower extremity ultrasound for DVT</a:t>
            </a:r>
          </a:p>
        </p:txBody>
      </p:sp>
      <p:sp>
        <p:nvSpPr>
          <p:cNvPr id="6" name="Text Placeholder 5">
            <a:extLst>
              <a:ext uri="{FF2B5EF4-FFF2-40B4-BE49-F238E27FC236}">
                <a16:creationId xmlns:a16="http://schemas.microsoft.com/office/drawing/2014/main" id="{99261A1B-8DFC-2F64-895B-163ADFD26B2E}"/>
              </a:ext>
            </a:extLst>
          </p:cNvPr>
          <p:cNvSpPr>
            <a:spLocks noGrp="1"/>
          </p:cNvSpPr>
          <p:nvPr>
            <p:ph type="body" idx="14"/>
            <p:custDataLst>
              <p:tags r:id="rId6"/>
            </p:custDataLst>
          </p:nvPr>
        </p:nvSpPr>
        <p:spPr>
          <a:xfrm>
            <a:off x="974407" y="3918833"/>
            <a:ext cx="2595080" cy="535033"/>
          </a:xfrm>
        </p:spPr>
        <p:txBody>
          <a:bodyPr vert="horz" lIns="0" tIns="37719" rIns="75438" bIns="37719" rtlCol="0" anchor="ctr">
            <a:normAutofit/>
          </a:bodyPr>
          <a:lstStyle/>
          <a:p>
            <a:pPr algn="ctr">
              <a:lnSpc>
                <a:spcPct val="80000"/>
              </a:lnSpc>
            </a:pPr>
            <a:r>
              <a:rPr lang="en-US" noProof="1">
                <a:solidFill>
                  <a:schemeClr val="accent2"/>
                </a:solidFill>
              </a:rPr>
              <a:t>Initial Tests</a:t>
            </a:r>
          </a:p>
        </p:txBody>
      </p:sp>
      <p:sp>
        <p:nvSpPr>
          <p:cNvPr id="7" name="Text Placeholder 6">
            <a:extLst>
              <a:ext uri="{FF2B5EF4-FFF2-40B4-BE49-F238E27FC236}">
                <a16:creationId xmlns:a16="http://schemas.microsoft.com/office/drawing/2014/main" id="{C42DBA27-0311-0AD5-8D8A-E26C44FD3BE4}"/>
              </a:ext>
            </a:extLst>
          </p:cNvPr>
          <p:cNvSpPr>
            <a:spLocks noGrp="1"/>
          </p:cNvSpPr>
          <p:nvPr>
            <p:ph type="body" idx="15"/>
            <p:custDataLst>
              <p:tags r:id="rId7"/>
            </p:custDataLst>
          </p:nvPr>
        </p:nvSpPr>
        <p:spPr>
          <a:xfrm>
            <a:off x="3747016" y="3922762"/>
            <a:ext cx="2595080" cy="535033"/>
          </a:xfrm>
        </p:spPr>
        <p:txBody>
          <a:bodyPr vert="horz" lIns="0" tIns="37719" rIns="75438" bIns="37719" rtlCol="0" anchor="ctr">
            <a:normAutofit/>
          </a:bodyPr>
          <a:lstStyle/>
          <a:p>
            <a:pPr algn="ctr">
              <a:lnSpc>
                <a:spcPct val="70000"/>
              </a:lnSpc>
            </a:pPr>
            <a:r>
              <a:rPr lang="en-US" noProof="1">
                <a:solidFill>
                  <a:schemeClr val="accent2"/>
                </a:solidFill>
              </a:rPr>
              <a:t>Definitive Imaging</a:t>
            </a:r>
          </a:p>
        </p:txBody>
      </p:sp>
      <p:sp>
        <p:nvSpPr>
          <p:cNvPr id="8" name="Text Placeholder 7">
            <a:extLst>
              <a:ext uri="{FF2B5EF4-FFF2-40B4-BE49-F238E27FC236}">
                <a16:creationId xmlns:a16="http://schemas.microsoft.com/office/drawing/2014/main" id="{1F074CA1-69EF-92EA-D83D-819ADD3CC449}"/>
              </a:ext>
            </a:extLst>
          </p:cNvPr>
          <p:cNvSpPr>
            <a:spLocks noGrp="1"/>
          </p:cNvSpPr>
          <p:nvPr>
            <p:ph type="body" idx="16"/>
            <p:custDataLst>
              <p:tags r:id="rId8"/>
            </p:custDataLst>
          </p:nvPr>
        </p:nvSpPr>
        <p:spPr>
          <a:xfrm>
            <a:off x="6519624" y="3918833"/>
            <a:ext cx="2595080" cy="535033"/>
          </a:xfrm>
        </p:spPr>
        <p:txBody>
          <a:bodyPr vert="horz" lIns="0" tIns="37719" rIns="75438" bIns="37719" rtlCol="0" anchor="ctr">
            <a:normAutofit/>
          </a:bodyPr>
          <a:lstStyle/>
          <a:p>
            <a:pPr algn="ctr">
              <a:lnSpc>
                <a:spcPct val="70000"/>
              </a:lnSpc>
            </a:pPr>
            <a:r>
              <a:rPr lang="en-US" noProof="1">
                <a:solidFill>
                  <a:schemeClr val="accent2"/>
                </a:solidFill>
              </a:rPr>
              <a:t>Bedside and Additional Tests</a:t>
            </a:r>
          </a:p>
        </p:txBody>
      </p:sp>
      <p:pic>
        <p:nvPicPr>
          <p:cNvPr id="13" name="Picture Placeholder 12">
            <a:extLst>
              <a:ext uri="{FF2B5EF4-FFF2-40B4-BE49-F238E27FC236}">
                <a16:creationId xmlns:a16="http://schemas.microsoft.com/office/drawing/2014/main" id="{FF8E7F30-A2FC-8C8C-B56D-7D5F68CDBE65}"/>
              </a:ext>
            </a:extLst>
          </p:cNvPr>
          <p:cNvPicPr>
            <a:picLocks noGrp="1" noChangeAspect="1"/>
          </p:cNvPicPr>
          <p:nvPr>
            <p:ph type="pic" sz="quarter" idx="4294967295"/>
            <p:custDataLst>
              <p:tags r:id="rId9"/>
            </p:custDataLst>
          </p:nvPr>
        </p:nvPicPr>
        <p:blipFill rotWithShape="1">
          <a:blip r:embed="rId13"/>
          <a:srcRect t="8575" b="8575"/>
          <a:stretch/>
        </p:blipFill>
        <p:spPr>
          <a:xfrm>
            <a:off x="974407" y="2452878"/>
            <a:ext cx="2595080" cy="1433322"/>
          </a:xfrm>
          <a:ln>
            <a:noFill/>
          </a:ln>
        </p:spPr>
      </p:pic>
      <p:pic>
        <p:nvPicPr>
          <p:cNvPr id="15" name="Picture Placeholder 14">
            <a:extLst>
              <a:ext uri="{FF2B5EF4-FFF2-40B4-BE49-F238E27FC236}">
                <a16:creationId xmlns:a16="http://schemas.microsoft.com/office/drawing/2014/main" id="{1E627D42-3E7A-7577-CE3C-180A51030F5E}"/>
              </a:ext>
            </a:extLst>
          </p:cNvPr>
          <p:cNvPicPr>
            <a:picLocks noGrp="1" noChangeAspect="1"/>
          </p:cNvPicPr>
          <p:nvPr>
            <p:ph type="pic" sz="quarter" idx="4294967295"/>
            <p:custDataLst>
              <p:tags r:id="rId10"/>
            </p:custDataLst>
          </p:nvPr>
        </p:nvPicPr>
        <p:blipFill rotWithShape="1">
          <a:blip r:embed="rId14"/>
          <a:srcRect t="8575" b="8575"/>
          <a:stretch/>
        </p:blipFill>
        <p:spPr>
          <a:xfrm>
            <a:off x="3753619" y="2452878"/>
            <a:ext cx="2595079" cy="1433322"/>
          </a:xfrm>
          <a:ln>
            <a:noFill/>
          </a:ln>
        </p:spPr>
      </p:pic>
      <p:pic>
        <p:nvPicPr>
          <p:cNvPr id="17" name="Picture Placeholder 16">
            <a:extLst>
              <a:ext uri="{FF2B5EF4-FFF2-40B4-BE49-F238E27FC236}">
                <a16:creationId xmlns:a16="http://schemas.microsoft.com/office/drawing/2014/main" id="{7EC3CBE0-C360-F5F6-EF15-FA836ED31C41}"/>
              </a:ext>
            </a:extLst>
          </p:cNvPr>
          <p:cNvPicPr>
            <a:picLocks noGrp="1" noChangeAspect="1"/>
          </p:cNvPicPr>
          <p:nvPr>
            <p:ph type="pic" sz="quarter" idx="4294967295"/>
            <p:custDataLst>
              <p:tags r:id="rId11"/>
            </p:custDataLst>
          </p:nvPr>
        </p:nvPicPr>
        <p:blipFill rotWithShape="1">
          <a:blip r:embed="rId15"/>
          <a:srcRect t="8575" b="8575"/>
          <a:stretch/>
        </p:blipFill>
        <p:spPr>
          <a:xfrm>
            <a:off x="6532830" y="2448949"/>
            <a:ext cx="2595080" cy="1433322"/>
          </a:xfrm>
          <a:ln>
            <a:noFill/>
          </a:ln>
        </p:spPr>
      </p:pic>
      <p:pic>
        <p:nvPicPr>
          <p:cNvPr id="12" name="Graphic 11">
            <a:extLst>
              <a:ext uri="{FF2B5EF4-FFF2-40B4-BE49-F238E27FC236}">
                <a16:creationId xmlns:a16="http://schemas.microsoft.com/office/drawing/2014/main" id="{0B66EA52-8CDD-F719-292E-BC1B2E544FA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8410333" flipV="1">
            <a:off x="559804" y="2563701"/>
            <a:ext cx="1019283" cy="462643"/>
          </a:xfrm>
          <a:prstGeom prst="rect">
            <a:avLst/>
          </a:prstGeom>
        </p:spPr>
      </p:pic>
      <p:pic>
        <p:nvPicPr>
          <p:cNvPr id="14" name="Graphic 13">
            <a:extLst>
              <a:ext uri="{FF2B5EF4-FFF2-40B4-BE49-F238E27FC236}">
                <a16:creationId xmlns:a16="http://schemas.microsoft.com/office/drawing/2014/main" id="{414776C0-ECFB-7595-1C16-969D476EDBF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972723">
            <a:off x="8285459" y="3488874"/>
            <a:ext cx="1348374" cy="702112"/>
          </a:xfrm>
          <a:prstGeom prst="rect">
            <a:avLst/>
          </a:prstGeom>
        </p:spPr>
      </p:pic>
      <p:pic>
        <p:nvPicPr>
          <p:cNvPr id="16" name="Graphic 15">
            <a:extLst>
              <a:ext uri="{FF2B5EF4-FFF2-40B4-BE49-F238E27FC236}">
                <a16:creationId xmlns:a16="http://schemas.microsoft.com/office/drawing/2014/main" id="{FADBDC55-7838-CA99-AD36-E91C49A4C3F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5911379">
            <a:off x="3599898" y="2503265"/>
            <a:ext cx="402480" cy="339756"/>
          </a:xfrm>
          <a:prstGeom prst="rect">
            <a:avLst/>
          </a:prstGeom>
        </p:spPr>
      </p:pic>
    </p:spTree>
    <p:custDataLst>
      <p:tags r:id="rId1"/>
    </p:custDataLst>
    <p:extLst>
      <p:ext uri="{BB962C8B-B14F-4D97-AF65-F5344CB8AC3E}">
        <p14:creationId xmlns:p14="http://schemas.microsoft.com/office/powerpoint/2010/main" val="3284225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heel(1)">
                                      <p:cBhvr>
                                        <p:cTn id="10" dur="500"/>
                                        <p:tgtEl>
                                          <p:spTgt spid="6">
                                            <p:txEl>
                                              <p:pRg st="0" end="0"/>
                                            </p:txEl>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heel(1)">
                                      <p:cBhvr>
                                        <p:cTn id="13" dur="500"/>
                                        <p:tgtEl>
                                          <p:spTgt spid="3">
                                            <p:txEl>
                                              <p:pRg st="0" end="0"/>
                                            </p:txEl>
                                          </p:spTgt>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heel(1)">
                                      <p:cBhvr>
                                        <p:cTn id="16" dur="500"/>
                                        <p:tgtEl>
                                          <p:spTgt spid="3">
                                            <p:txEl>
                                              <p:pRg st="1" end="1"/>
                                            </p:txEl>
                                          </p:spTgt>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heel(1)">
                                      <p:cBhvr>
                                        <p:cTn id="19" dur="500"/>
                                        <p:tgtEl>
                                          <p:spTgt spid="3">
                                            <p:txEl>
                                              <p:pRg st="2" end="2"/>
                                            </p:txEl>
                                          </p:spTgt>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500"/>
                                        <p:tgtEl>
                                          <p:spTgt spid="15"/>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wheel(1)">
                                      <p:cBhvr>
                                        <p:cTn id="30" dur="500"/>
                                        <p:tgtEl>
                                          <p:spTgt spid="7">
                                            <p:txEl>
                                              <p:pRg st="0" end="0"/>
                                            </p:txEl>
                                          </p:spTgt>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wheel(1)">
                                      <p:cBhvr>
                                        <p:cTn id="33" dur="500"/>
                                        <p:tgtEl>
                                          <p:spTgt spid="4">
                                            <p:txEl>
                                              <p:pRg st="0" end="0"/>
                                            </p:txEl>
                                          </p:spTgt>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4">
                                            <p:txEl>
                                              <p:pRg st="1" end="1"/>
                                            </p:txEl>
                                          </p:spTgt>
                                        </p:tgtEl>
                                        <p:attrNameLst>
                                          <p:attrName>style.visibility</p:attrName>
                                        </p:attrNameLst>
                                      </p:cBhvr>
                                      <p:to>
                                        <p:strVal val="visible"/>
                                      </p:to>
                                    </p:set>
                                    <p:animEffect transition="in" filter="wheel(1)">
                                      <p:cBhvr>
                                        <p:cTn id="36" dur="500"/>
                                        <p:tgtEl>
                                          <p:spTgt spid="4">
                                            <p:txEl>
                                              <p:pRg st="1" end="1"/>
                                            </p:txEl>
                                          </p:spTgt>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heel(1)">
                                      <p:cBhvr>
                                        <p:cTn id="39" dur="500"/>
                                        <p:tgtEl>
                                          <p:spTgt spid="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heel(1)">
                                      <p:cBhvr>
                                        <p:cTn id="44" dur="500"/>
                                        <p:tgtEl>
                                          <p:spTgt spid="17"/>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wheel(1)">
                                      <p:cBhvr>
                                        <p:cTn id="47" dur="500"/>
                                        <p:tgtEl>
                                          <p:spTgt spid="8">
                                            <p:txEl>
                                              <p:pRg st="0" end="0"/>
                                            </p:txEl>
                                          </p:spTgt>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5">
                                            <p:txEl>
                                              <p:pRg st="0" end="0"/>
                                            </p:txEl>
                                          </p:spTgt>
                                        </p:tgtEl>
                                        <p:attrNameLst>
                                          <p:attrName>style.visibility</p:attrName>
                                        </p:attrNameLst>
                                      </p:cBhvr>
                                      <p:to>
                                        <p:strVal val="visible"/>
                                      </p:to>
                                    </p:set>
                                    <p:animEffect transition="in" filter="wheel(1)">
                                      <p:cBhvr>
                                        <p:cTn id="50" dur="500"/>
                                        <p:tgtEl>
                                          <p:spTgt spid="5">
                                            <p:txEl>
                                              <p:pRg st="0" end="0"/>
                                            </p:txEl>
                                          </p:spTgt>
                                        </p:tgtEl>
                                      </p:cBhvr>
                                    </p:animEffect>
                                  </p:childTnLst>
                                </p:cTn>
                              </p:par>
                              <p:par>
                                <p:cTn id="51" presetID="21" presetClass="entr" presetSubtype="1" fill="hold" grpId="0" nodeType="withEffect">
                                  <p:stCondLst>
                                    <p:cond delay="0"/>
                                  </p:stCondLst>
                                  <p:childTnLst>
                                    <p:set>
                                      <p:cBhvr>
                                        <p:cTn id="52" dur="1" fill="hold">
                                          <p:stCondLst>
                                            <p:cond delay="0"/>
                                          </p:stCondLst>
                                        </p:cTn>
                                        <p:tgtEl>
                                          <p:spTgt spid="5">
                                            <p:txEl>
                                              <p:pRg st="1" end="1"/>
                                            </p:txEl>
                                          </p:spTgt>
                                        </p:tgtEl>
                                        <p:attrNameLst>
                                          <p:attrName>style.visibility</p:attrName>
                                        </p:attrNameLst>
                                      </p:cBhvr>
                                      <p:to>
                                        <p:strVal val="visible"/>
                                      </p:to>
                                    </p:set>
                                    <p:animEffect transition="in" filter="wheel(1)">
                                      <p:cBhvr>
                                        <p:cTn id="5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5" grpId="0" uiExpand="1" build="p"/>
      <p:bldP spid="6" grpId="0" build="p"/>
      <p:bldP spid="7" grpId="0" build="p"/>
      <p:bldP spid="8"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DE5A5-37C9-D0A7-9D5D-3F49E77E59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EB7694-B894-3BBE-DFC7-C287DEB0ECA4}"/>
              </a:ext>
            </a:extLst>
          </p:cNvPr>
          <p:cNvSpPr>
            <a:spLocks noGrp="1"/>
          </p:cNvSpPr>
          <p:nvPr>
            <p:ph type="title"/>
            <p:custDataLst>
              <p:tags r:id="rId2"/>
            </p:custDataLst>
          </p:nvPr>
        </p:nvSpPr>
        <p:spPr>
          <a:xfrm>
            <a:off x="848676" y="1453137"/>
            <a:ext cx="8361045" cy="733425"/>
          </a:xfrm>
        </p:spPr>
        <p:txBody>
          <a:bodyPr>
            <a:normAutofit/>
          </a:bodyPr>
          <a:lstStyle/>
          <a:p>
            <a:r>
              <a:rPr lang="en-US" noProof="1"/>
              <a:t>Risk Stratification Tools</a:t>
            </a:r>
          </a:p>
        </p:txBody>
      </p:sp>
      <p:sp>
        <p:nvSpPr>
          <p:cNvPr id="3" name="Content Placeholder 2">
            <a:extLst>
              <a:ext uri="{FF2B5EF4-FFF2-40B4-BE49-F238E27FC236}">
                <a16:creationId xmlns:a16="http://schemas.microsoft.com/office/drawing/2014/main" id="{2C7C82DF-3356-93CC-07DE-BC6553FAB524}"/>
              </a:ext>
            </a:extLst>
          </p:cNvPr>
          <p:cNvSpPr>
            <a:spLocks noGrp="1"/>
          </p:cNvSpPr>
          <p:nvPr>
            <p:ph sz="half" idx="1"/>
            <p:custDataLst>
              <p:tags r:id="rId3"/>
            </p:custDataLst>
          </p:nvPr>
        </p:nvSpPr>
        <p:spPr>
          <a:xfrm>
            <a:off x="974407" y="4751080"/>
            <a:ext cx="2595080" cy="1880140"/>
          </a:xfrm>
        </p:spPr>
        <p:txBody>
          <a:bodyPr lIns="0">
            <a:normAutofit/>
          </a:bodyPr>
          <a:lstStyle/>
          <a:p>
            <a:pPr algn="ctr"/>
            <a:r>
              <a:rPr lang="en-US" sz="1600" noProof="1"/>
              <a:t>Estimate pretest probability for pulmonary embolism to guide further testing and management.</a:t>
            </a:r>
          </a:p>
        </p:txBody>
      </p:sp>
      <p:sp>
        <p:nvSpPr>
          <p:cNvPr id="4" name="Content Placeholder 3">
            <a:extLst>
              <a:ext uri="{FF2B5EF4-FFF2-40B4-BE49-F238E27FC236}">
                <a16:creationId xmlns:a16="http://schemas.microsoft.com/office/drawing/2014/main" id="{04E0847D-CEB6-ABD7-1B77-53844AA91457}"/>
              </a:ext>
            </a:extLst>
          </p:cNvPr>
          <p:cNvSpPr>
            <a:spLocks noGrp="1"/>
          </p:cNvSpPr>
          <p:nvPr>
            <p:ph sz="half" idx="2"/>
            <p:custDataLst>
              <p:tags r:id="rId4"/>
            </p:custDataLst>
          </p:nvPr>
        </p:nvSpPr>
        <p:spPr>
          <a:xfrm>
            <a:off x="3747016" y="4755008"/>
            <a:ext cx="2595080" cy="1880141"/>
          </a:xfrm>
        </p:spPr>
        <p:txBody>
          <a:bodyPr lIns="0">
            <a:normAutofit/>
          </a:bodyPr>
          <a:lstStyle/>
          <a:p>
            <a:pPr algn="ctr"/>
            <a:r>
              <a:rPr lang="en-US" sz="1600" noProof="1"/>
              <a:t>Used to exclude pulmonary embolism in low-risk patients, reducing unnecessary testing.</a:t>
            </a:r>
          </a:p>
        </p:txBody>
      </p:sp>
      <p:sp>
        <p:nvSpPr>
          <p:cNvPr id="5" name="Content Placeholder 4">
            <a:extLst>
              <a:ext uri="{FF2B5EF4-FFF2-40B4-BE49-F238E27FC236}">
                <a16:creationId xmlns:a16="http://schemas.microsoft.com/office/drawing/2014/main" id="{98FCE7A1-79D5-BE7A-D72C-FA8A95F853D7}"/>
              </a:ext>
            </a:extLst>
          </p:cNvPr>
          <p:cNvSpPr>
            <a:spLocks noGrp="1"/>
          </p:cNvSpPr>
          <p:nvPr>
            <p:ph sz="half" idx="13"/>
            <p:custDataLst>
              <p:tags r:id="rId5"/>
            </p:custDataLst>
          </p:nvPr>
        </p:nvSpPr>
        <p:spPr>
          <a:xfrm>
            <a:off x="6519624" y="4751080"/>
            <a:ext cx="2595080" cy="1880140"/>
          </a:xfrm>
        </p:spPr>
        <p:txBody>
          <a:bodyPr lIns="0">
            <a:normAutofit/>
          </a:bodyPr>
          <a:lstStyle/>
          <a:p>
            <a:pPr algn="ctr"/>
            <a:r>
              <a:rPr lang="en-US" sz="1600" noProof="1"/>
              <a:t>Guides need for hospitalization by assessing severity of pulmonary embolism.</a:t>
            </a:r>
          </a:p>
        </p:txBody>
      </p:sp>
      <p:sp>
        <p:nvSpPr>
          <p:cNvPr id="6" name="Text Placeholder 5">
            <a:extLst>
              <a:ext uri="{FF2B5EF4-FFF2-40B4-BE49-F238E27FC236}">
                <a16:creationId xmlns:a16="http://schemas.microsoft.com/office/drawing/2014/main" id="{99261A1B-8DFC-2F64-895B-163ADFD26B2E}"/>
              </a:ext>
            </a:extLst>
          </p:cNvPr>
          <p:cNvSpPr>
            <a:spLocks noGrp="1"/>
          </p:cNvSpPr>
          <p:nvPr>
            <p:ph type="body" idx="14"/>
            <p:custDataLst>
              <p:tags r:id="rId6"/>
            </p:custDataLst>
          </p:nvPr>
        </p:nvSpPr>
        <p:spPr>
          <a:xfrm>
            <a:off x="974407" y="4212118"/>
            <a:ext cx="2595080" cy="535033"/>
          </a:xfrm>
        </p:spPr>
        <p:txBody>
          <a:bodyPr vert="horz" lIns="0" tIns="37719" rIns="75438" bIns="37719" rtlCol="0" anchor="ctr">
            <a:normAutofit/>
          </a:bodyPr>
          <a:lstStyle/>
          <a:p>
            <a:pPr algn="ctr">
              <a:lnSpc>
                <a:spcPct val="80000"/>
              </a:lnSpc>
            </a:pPr>
            <a:r>
              <a:rPr lang="en-US" sz="1400" noProof="1">
                <a:solidFill>
                  <a:schemeClr val="accent2"/>
                </a:solidFill>
              </a:rPr>
              <a:t>Wells Score or Revised Geneva Score</a:t>
            </a:r>
          </a:p>
        </p:txBody>
      </p:sp>
      <p:sp>
        <p:nvSpPr>
          <p:cNvPr id="7" name="Text Placeholder 6">
            <a:extLst>
              <a:ext uri="{FF2B5EF4-FFF2-40B4-BE49-F238E27FC236}">
                <a16:creationId xmlns:a16="http://schemas.microsoft.com/office/drawing/2014/main" id="{C42DBA27-0311-0AD5-8D8A-E26C44FD3BE4}"/>
              </a:ext>
            </a:extLst>
          </p:cNvPr>
          <p:cNvSpPr>
            <a:spLocks noGrp="1"/>
          </p:cNvSpPr>
          <p:nvPr>
            <p:ph type="body" idx="15"/>
            <p:custDataLst>
              <p:tags r:id="rId7"/>
            </p:custDataLst>
          </p:nvPr>
        </p:nvSpPr>
        <p:spPr>
          <a:xfrm>
            <a:off x="3747016" y="4216047"/>
            <a:ext cx="2595080" cy="535033"/>
          </a:xfrm>
        </p:spPr>
        <p:txBody>
          <a:bodyPr vert="horz" lIns="0" tIns="37719" rIns="75438" bIns="37719" rtlCol="0" anchor="ctr">
            <a:normAutofit lnSpcReduction="10000"/>
          </a:bodyPr>
          <a:lstStyle/>
          <a:p>
            <a:pPr algn="ctr">
              <a:lnSpc>
                <a:spcPct val="70000"/>
              </a:lnSpc>
            </a:pPr>
            <a:r>
              <a:rPr lang="en-US" sz="1400" noProof="1">
                <a:solidFill>
                  <a:schemeClr val="accent2"/>
                </a:solidFill>
              </a:rPr>
              <a:t>PERC Rule (Pulmonary Embolism Rule-out Criteria)</a:t>
            </a:r>
          </a:p>
        </p:txBody>
      </p:sp>
      <p:sp>
        <p:nvSpPr>
          <p:cNvPr id="8" name="Text Placeholder 7">
            <a:extLst>
              <a:ext uri="{FF2B5EF4-FFF2-40B4-BE49-F238E27FC236}">
                <a16:creationId xmlns:a16="http://schemas.microsoft.com/office/drawing/2014/main" id="{1F074CA1-69EF-92EA-D83D-819ADD3CC449}"/>
              </a:ext>
            </a:extLst>
          </p:cNvPr>
          <p:cNvSpPr>
            <a:spLocks noGrp="1"/>
          </p:cNvSpPr>
          <p:nvPr>
            <p:ph type="body" idx="16"/>
            <p:custDataLst>
              <p:tags r:id="rId8"/>
            </p:custDataLst>
          </p:nvPr>
        </p:nvSpPr>
        <p:spPr>
          <a:xfrm>
            <a:off x="6519624" y="4212118"/>
            <a:ext cx="2595080" cy="535033"/>
          </a:xfrm>
        </p:spPr>
        <p:txBody>
          <a:bodyPr vert="horz" lIns="0" tIns="37719" rIns="75438" bIns="37719" rtlCol="0" anchor="ctr">
            <a:normAutofit/>
          </a:bodyPr>
          <a:lstStyle/>
          <a:p>
            <a:pPr algn="ctr">
              <a:lnSpc>
                <a:spcPct val="70000"/>
              </a:lnSpc>
            </a:pPr>
            <a:r>
              <a:rPr lang="en-US" sz="1400" noProof="1">
                <a:solidFill>
                  <a:schemeClr val="accent2"/>
                </a:solidFill>
              </a:rPr>
              <a:t>sPESI (Simplified Pulmonary Embolism Severity Index)</a:t>
            </a:r>
          </a:p>
          <a:p>
            <a:pPr algn="ctr">
              <a:lnSpc>
                <a:spcPct val="70000"/>
              </a:lnSpc>
            </a:pPr>
            <a:endParaRPr lang="en-US" sz="1400" noProof="1">
              <a:solidFill>
                <a:schemeClr val="accent2"/>
              </a:solidFill>
            </a:endParaRPr>
          </a:p>
        </p:txBody>
      </p:sp>
      <p:pic>
        <p:nvPicPr>
          <p:cNvPr id="13" name="Picture Placeholder 12">
            <a:extLst>
              <a:ext uri="{FF2B5EF4-FFF2-40B4-BE49-F238E27FC236}">
                <a16:creationId xmlns:a16="http://schemas.microsoft.com/office/drawing/2014/main" id="{FF8E7F30-A2FC-8C8C-B56D-7D5F68CDBE65}"/>
              </a:ext>
            </a:extLst>
          </p:cNvPr>
          <p:cNvPicPr>
            <a:picLocks noGrp="1" noChangeAspect="1"/>
          </p:cNvPicPr>
          <p:nvPr>
            <p:ph type="pic" sz="quarter" idx="4294967295"/>
            <p:custDataLst>
              <p:tags r:id="rId9"/>
            </p:custDataLst>
          </p:nvPr>
        </p:nvPicPr>
        <p:blipFill rotWithShape="1">
          <a:blip r:embed="rId13"/>
          <a:srcRect t="8575" b="8575"/>
          <a:stretch/>
        </p:blipFill>
        <p:spPr>
          <a:xfrm>
            <a:off x="974407" y="2452878"/>
            <a:ext cx="2595080" cy="1433322"/>
          </a:xfrm>
          <a:ln>
            <a:noFill/>
          </a:ln>
        </p:spPr>
      </p:pic>
      <p:pic>
        <p:nvPicPr>
          <p:cNvPr id="15" name="Picture Placeholder 14">
            <a:extLst>
              <a:ext uri="{FF2B5EF4-FFF2-40B4-BE49-F238E27FC236}">
                <a16:creationId xmlns:a16="http://schemas.microsoft.com/office/drawing/2014/main" id="{1E627D42-3E7A-7577-CE3C-180A51030F5E}"/>
              </a:ext>
            </a:extLst>
          </p:cNvPr>
          <p:cNvPicPr>
            <a:picLocks noGrp="1" noChangeAspect="1"/>
          </p:cNvPicPr>
          <p:nvPr>
            <p:ph type="pic" sz="quarter" idx="4294967295"/>
            <p:custDataLst>
              <p:tags r:id="rId10"/>
            </p:custDataLst>
          </p:nvPr>
        </p:nvPicPr>
        <p:blipFill rotWithShape="1">
          <a:blip r:embed="rId14"/>
          <a:srcRect t="8575" b="8575"/>
          <a:stretch/>
        </p:blipFill>
        <p:spPr>
          <a:xfrm>
            <a:off x="3753619" y="2452878"/>
            <a:ext cx="2595079" cy="1433322"/>
          </a:xfrm>
          <a:ln>
            <a:noFill/>
          </a:ln>
        </p:spPr>
      </p:pic>
      <p:pic>
        <p:nvPicPr>
          <p:cNvPr id="17" name="Picture Placeholder 16">
            <a:extLst>
              <a:ext uri="{FF2B5EF4-FFF2-40B4-BE49-F238E27FC236}">
                <a16:creationId xmlns:a16="http://schemas.microsoft.com/office/drawing/2014/main" id="{7EC3CBE0-C360-F5F6-EF15-FA836ED31C41}"/>
              </a:ext>
            </a:extLst>
          </p:cNvPr>
          <p:cNvPicPr>
            <a:picLocks noGrp="1" noChangeAspect="1"/>
          </p:cNvPicPr>
          <p:nvPr>
            <p:ph type="pic" sz="quarter" idx="4294967295"/>
            <p:custDataLst>
              <p:tags r:id="rId11"/>
            </p:custDataLst>
          </p:nvPr>
        </p:nvPicPr>
        <p:blipFill rotWithShape="1">
          <a:blip r:embed="rId15"/>
          <a:srcRect t="8575" b="8575"/>
          <a:stretch/>
        </p:blipFill>
        <p:spPr>
          <a:xfrm>
            <a:off x="6532830" y="2448949"/>
            <a:ext cx="2595080" cy="1433322"/>
          </a:xfrm>
          <a:ln>
            <a:noFill/>
          </a:ln>
        </p:spPr>
      </p:pic>
      <p:pic>
        <p:nvPicPr>
          <p:cNvPr id="12" name="Graphic 11">
            <a:extLst>
              <a:ext uri="{FF2B5EF4-FFF2-40B4-BE49-F238E27FC236}">
                <a16:creationId xmlns:a16="http://schemas.microsoft.com/office/drawing/2014/main" id="{0B66EA52-8CDD-F719-292E-BC1B2E544FA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8410333" flipV="1">
            <a:off x="559804" y="2563701"/>
            <a:ext cx="1019283" cy="462643"/>
          </a:xfrm>
          <a:prstGeom prst="rect">
            <a:avLst/>
          </a:prstGeom>
        </p:spPr>
      </p:pic>
      <p:pic>
        <p:nvPicPr>
          <p:cNvPr id="14" name="Graphic 13">
            <a:extLst>
              <a:ext uri="{FF2B5EF4-FFF2-40B4-BE49-F238E27FC236}">
                <a16:creationId xmlns:a16="http://schemas.microsoft.com/office/drawing/2014/main" id="{414776C0-ECFB-7595-1C16-969D476EDBF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972723">
            <a:off x="8285459" y="3488874"/>
            <a:ext cx="1348374" cy="702112"/>
          </a:xfrm>
          <a:prstGeom prst="rect">
            <a:avLst/>
          </a:prstGeom>
        </p:spPr>
      </p:pic>
      <p:pic>
        <p:nvPicPr>
          <p:cNvPr id="16" name="Graphic 15">
            <a:extLst>
              <a:ext uri="{FF2B5EF4-FFF2-40B4-BE49-F238E27FC236}">
                <a16:creationId xmlns:a16="http://schemas.microsoft.com/office/drawing/2014/main" id="{FADBDC55-7838-CA99-AD36-E91C49A4C3F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5911379">
            <a:off x="3599898" y="2503265"/>
            <a:ext cx="402480" cy="339756"/>
          </a:xfrm>
          <a:prstGeom prst="rect">
            <a:avLst/>
          </a:prstGeom>
        </p:spPr>
      </p:pic>
    </p:spTree>
    <p:custDataLst>
      <p:tags r:id="rId1"/>
    </p:custDataLst>
    <p:extLst>
      <p:ext uri="{BB962C8B-B14F-4D97-AF65-F5344CB8AC3E}">
        <p14:creationId xmlns:p14="http://schemas.microsoft.com/office/powerpoint/2010/main" val="2369784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290">
                                          <p:stCondLst>
                                            <p:cond delay="0"/>
                                          </p:stCondLst>
                                        </p:cTn>
                                        <p:tgtEl>
                                          <p:spTgt spid="13"/>
                                        </p:tgtEl>
                                      </p:cBhvr>
                                    </p:animEffect>
                                    <p:anim calcmode="lin" valueType="num">
                                      <p:cBhvr>
                                        <p:cTn id="8"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13" dur="13">
                                          <p:stCondLst>
                                            <p:cond delay="325"/>
                                          </p:stCondLst>
                                        </p:cTn>
                                        <p:tgtEl>
                                          <p:spTgt spid="13"/>
                                        </p:tgtEl>
                                      </p:cBhvr>
                                      <p:to x="100000" y="60000"/>
                                    </p:animScale>
                                    <p:animScale>
                                      <p:cBhvr>
                                        <p:cTn id="14" dur="83" decel="50000">
                                          <p:stCondLst>
                                            <p:cond delay="338"/>
                                          </p:stCondLst>
                                        </p:cTn>
                                        <p:tgtEl>
                                          <p:spTgt spid="13"/>
                                        </p:tgtEl>
                                      </p:cBhvr>
                                      <p:to x="100000" y="100000"/>
                                    </p:animScale>
                                    <p:animScale>
                                      <p:cBhvr>
                                        <p:cTn id="15" dur="13">
                                          <p:stCondLst>
                                            <p:cond delay="656"/>
                                          </p:stCondLst>
                                        </p:cTn>
                                        <p:tgtEl>
                                          <p:spTgt spid="13"/>
                                        </p:tgtEl>
                                      </p:cBhvr>
                                      <p:to x="100000" y="80000"/>
                                    </p:animScale>
                                    <p:animScale>
                                      <p:cBhvr>
                                        <p:cTn id="16" dur="83" decel="50000">
                                          <p:stCondLst>
                                            <p:cond delay="669"/>
                                          </p:stCondLst>
                                        </p:cTn>
                                        <p:tgtEl>
                                          <p:spTgt spid="13"/>
                                        </p:tgtEl>
                                      </p:cBhvr>
                                      <p:to x="100000" y="100000"/>
                                    </p:animScale>
                                    <p:animScale>
                                      <p:cBhvr>
                                        <p:cTn id="17" dur="13">
                                          <p:stCondLst>
                                            <p:cond delay="821"/>
                                          </p:stCondLst>
                                        </p:cTn>
                                        <p:tgtEl>
                                          <p:spTgt spid="13"/>
                                        </p:tgtEl>
                                      </p:cBhvr>
                                      <p:to x="100000" y="90000"/>
                                    </p:animScale>
                                    <p:animScale>
                                      <p:cBhvr>
                                        <p:cTn id="18" dur="83" decel="50000">
                                          <p:stCondLst>
                                            <p:cond delay="834"/>
                                          </p:stCondLst>
                                        </p:cTn>
                                        <p:tgtEl>
                                          <p:spTgt spid="13"/>
                                        </p:tgtEl>
                                      </p:cBhvr>
                                      <p:to x="100000" y="100000"/>
                                    </p:animScale>
                                    <p:animScale>
                                      <p:cBhvr>
                                        <p:cTn id="19" dur="13">
                                          <p:stCondLst>
                                            <p:cond delay="904"/>
                                          </p:stCondLst>
                                        </p:cTn>
                                        <p:tgtEl>
                                          <p:spTgt spid="13"/>
                                        </p:tgtEl>
                                      </p:cBhvr>
                                      <p:to x="100000" y="95000"/>
                                    </p:animScale>
                                    <p:animScale>
                                      <p:cBhvr>
                                        <p:cTn id="20" dur="83" decel="50000">
                                          <p:stCondLst>
                                            <p:cond delay="917"/>
                                          </p:stCondLst>
                                        </p:cTn>
                                        <p:tgtEl>
                                          <p:spTgt spid="1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down)">
                                      <p:cBhvr>
                                        <p:cTn id="23" dur="580">
                                          <p:stCondLst>
                                            <p:cond delay="0"/>
                                          </p:stCondLst>
                                        </p:cTn>
                                        <p:tgtEl>
                                          <p:spTgt spid="6">
                                            <p:txEl>
                                              <p:pRg st="0" end="0"/>
                                            </p:txEl>
                                          </p:spTgt>
                                        </p:tgtEl>
                                      </p:cBhvr>
                                    </p:animEffect>
                                    <p:anim calcmode="lin" valueType="num">
                                      <p:cBhvr>
                                        <p:cTn id="24"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xEl>
                                              <p:pRg st="0" end="0"/>
                                            </p:txEl>
                                          </p:spTgt>
                                        </p:tgtEl>
                                      </p:cBhvr>
                                      <p:to x="100000" y="60000"/>
                                    </p:animScale>
                                    <p:animScale>
                                      <p:cBhvr>
                                        <p:cTn id="30" dur="166" decel="50000">
                                          <p:stCondLst>
                                            <p:cond delay="676"/>
                                          </p:stCondLst>
                                        </p:cTn>
                                        <p:tgtEl>
                                          <p:spTgt spid="6">
                                            <p:txEl>
                                              <p:pRg st="0" end="0"/>
                                            </p:txEl>
                                          </p:spTgt>
                                        </p:tgtEl>
                                      </p:cBhvr>
                                      <p:to x="100000" y="100000"/>
                                    </p:animScale>
                                    <p:animScale>
                                      <p:cBhvr>
                                        <p:cTn id="31" dur="26">
                                          <p:stCondLst>
                                            <p:cond delay="1312"/>
                                          </p:stCondLst>
                                        </p:cTn>
                                        <p:tgtEl>
                                          <p:spTgt spid="6">
                                            <p:txEl>
                                              <p:pRg st="0" end="0"/>
                                            </p:txEl>
                                          </p:spTgt>
                                        </p:tgtEl>
                                      </p:cBhvr>
                                      <p:to x="100000" y="80000"/>
                                    </p:animScale>
                                    <p:animScale>
                                      <p:cBhvr>
                                        <p:cTn id="32" dur="166" decel="50000">
                                          <p:stCondLst>
                                            <p:cond delay="1338"/>
                                          </p:stCondLst>
                                        </p:cTn>
                                        <p:tgtEl>
                                          <p:spTgt spid="6">
                                            <p:txEl>
                                              <p:pRg st="0" end="0"/>
                                            </p:txEl>
                                          </p:spTgt>
                                        </p:tgtEl>
                                      </p:cBhvr>
                                      <p:to x="100000" y="100000"/>
                                    </p:animScale>
                                    <p:animScale>
                                      <p:cBhvr>
                                        <p:cTn id="33" dur="26">
                                          <p:stCondLst>
                                            <p:cond delay="1642"/>
                                          </p:stCondLst>
                                        </p:cTn>
                                        <p:tgtEl>
                                          <p:spTgt spid="6">
                                            <p:txEl>
                                              <p:pRg st="0" end="0"/>
                                            </p:txEl>
                                          </p:spTgt>
                                        </p:tgtEl>
                                      </p:cBhvr>
                                      <p:to x="100000" y="90000"/>
                                    </p:animScale>
                                    <p:animScale>
                                      <p:cBhvr>
                                        <p:cTn id="34" dur="166" decel="50000">
                                          <p:stCondLst>
                                            <p:cond delay="1668"/>
                                          </p:stCondLst>
                                        </p:cTn>
                                        <p:tgtEl>
                                          <p:spTgt spid="6">
                                            <p:txEl>
                                              <p:pRg st="0" end="0"/>
                                            </p:txEl>
                                          </p:spTgt>
                                        </p:tgtEl>
                                      </p:cBhvr>
                                      <p:to x="100000" y="100000"/>
                                    </p:animScale>
                                    <p:animScale>
                                      <p:cBhvr>
                                        <p:cTn id="35" dur="26">
                                          <p:stCondLst>
                                            <p:cond delay="1808"/>
                                          </p:stCondLst>
                                        </p:cTn>
                                        <p:tgtEl>
                                          <p:spTgt spid="6">
                                            <p:txEl>
                                              <p:pRg st="0" end="0"/>
                                            </p:txEl>
                                          </p:spTgt>
                                        </p:tgtEl>
                                      </p:cBhvr>
                                      <p:to x="100000" y="95000"/>
                                    </p:animScale>
                                    <p:animScale>
                                      <p:cBhvr>
                                        <p:cTn id="36" dur="166" decel="50000">
                                          <p:stCondLst>
                                            <p:cond delay="1834"/>
                                          </p:stCondLst>
                                        </p:cTn>
                                        <p:tgtEl>
                                          <p:spTgt spid="6">
                                            <p:txEl>
                                              <p:pRg st="0" end="0"/>
                                            </p:txEl>
                                          </p:spTgt>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down)">
                                      <p:cBhvr>
                                        <p:cTn id="39" dur="580">
                                          <p:stCondLst>
                                            <p:cond delay="0"/>
                                          </p:stCondLst>
                                        </p:cTn>
                                        <p:tgtEl>
                                          <p:spTgt spid="3">
                                            <p:txEl>
                                              <p:pRg st="0" end="0"/>
                                            </p:txEl>
                                          </p:spTgt>
                                        </p:tgtEl>
                                      </p:cBhvr>
                                    </p:animEffect>
                                    <p:anim calcmode="lin" valueType="num">
                                      <p:cBhvr>
                                        <p:cTn id="4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0" end="0"/>
                                            </p:txEl>
                                          </p:spTgt>
                                        </p:tgtEl>
                                      </p:cBhvr>
                                      <p:to x="100000" y="60000"/>
                                    </p:animScale>
                                    <p:animScale>
                                      <p:cBhvr>
                                        <p:cTn id="46" dur="166" decel="50000">
                                          <p:stCondLst>
                                            <p:cond delay="676"/>
                                          </p:stCondLst>
                                        </p:cTn>
                                        <p:tgtEl>
                                          <p:spTgt spid="3">
                                            <p:txEl>
                                              <p:pRg st="0" end="0"/>
                                            </p:txEl>
                                          </p:spTgt>
                                        </p:tgtEl>
                                      </p:cBhvr>
                                      <p:to x="100000" y="100000"/>
                                    </p:animScale>
                                    <p:animScale>
                                      <p:cBhvr>
                                        <p:cTn id="47" dur="26">
                                          <p:stCondLst>
                                            <p:cond delay="1312"/>
                                          </p:stCondLst>
                                        </p:cTn>
                                        <p:tgtEl>
                                          <p:spTgt spid="3">
                                            <p:txEl>
                                              <p:pRg st="0" end="0"/>
                                            </p:txEl>
                                          </p:spTgt>
                                        </p:tgtEl>
                                      </p:cBhvr>
                                      <p:to x="100000" y="80000"/>
                                    </p:animScale>
                                    <p:animScale>
                                      <p:cBhvr>
                                        <p:cTn id="48" dur="166" decel="50000">
                                          <p:stCondLst>
                                            <p:cond delay="1338"/>
                                          </p:stCondLst>
                                        </p:cTn>
                                        <p:tgtEl>
                                          <p:spTgt spid="3">
                                            <p:txEl>
                                              <p:pRg st="0" end="0"/>
                                            </p:txEl>
                                          </p:spTgt>
                                        </p:tgtEl>
                                      </p:cBhvr>
                                      <p:to x="100000" y="100000"/>
                                    </p:animScale>
                                    <p:animScale>
                                      <p:cBhvr>
                                        <p:cTn id="49" dur="26">
                                          <p:stCondLst>
                                            <p:cond delay="1642"/>
                                          </p:stCondLst>
                                        </p:cTn>
                                        <p:tgtEl>
                                          <p:spTgt spid="3">
                                            <p:txEl>
                                              <p:pRg st="0" end="0"/>
                                            </p:txEl>
                                          </p:spTgt>
                                        </p:tgtEl>
                                      </p:cBhvr>
                                      <p:to x="100000" y="90000"/>
                                    </p:animScale>
                                    <p:animScale>
                                      <p:cBhvr>
                                        <p:cTn id="50" dur="166" decel="50000">
                                          <p:stCondLst>
                                            <p:cond delay="1668"/>
                                          </p:stCondLst>
                                        </p:cTn>
                                        <p:tgtEl>
                                          <p:spTgt spid="3">
                                            <p:txEl>
                                              <p:pRg st="0" end="0"/>
                                            </p:txEl>
                                          </p:spTgt>
                                        </p:tgtEl>
                                      </p:cBhvr>
                                      <p:to x="100000" y="100000"/>
                                    </p:animScale>
                                    <p:animScale>
                                      <p:cBhvr>
                                        <p:cTn id="51" dur="26">
                                          <p:stCondLst>
                                            <p:cond delay="1808"/>
                                          </p:stCondLst>
                                        </p:cTn>
                                        <p:tgtEl>
                                          <p:spTgt spid="3">
                                            <p:txEl>
                                              <p:pRg st="0" end="0"/>
                                            </p:txEl>
                                          </p:spTgt>
                                        </p:tgtEl>
                                      </p:cBhvr>
                                      <p:to x="100000" y="95000"/>
                                    </p:animScale>
                                    <p:animScale>
                                      <p:cBhvr>
                                        <p:cTn id="52" dur="166" decel="50000">
                                          <p:stCondLst>
                                            <p:cond delay="1834"/>
                                          </p:stCondLst>
                                        </p:cTn>
                                        <p:tgtEl>
                                          <p:spTgt spid="3">
                                            <p:txEl>
                                              <p:pRg st="0" end="0"/>
                                            </p:txEl>
                                          </p:spTgt>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down)">
                                      <p:cBhvr>
                                        <p:cTn id="57" dur="290">
                                          <p:stCondLst>
                                            <p:cond delay="0"/>
                                          </p:stCondLst>
                                        </p:cTn>
                                        <p:tgtEl>
                                          <p:spTgt spid="15"/>
                                        </p:tgtEl>
                                      </p:cBhvr>
                                    </p:animEffect>
                                    <p:anim calcmode="lin" valueType="num">
                                      <p:cBhvr>
                                        <p:cTn id="58"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9"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0"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61"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62"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63" dur="13">
                                          <p:stCondLst>
                                            <p:cond delay="325"/>
                                          </p:stCondLst>
                                        </p:cTn>
                                        <p:tgtEl>
                                          <p:spTgt spid="15"/>
                                        </p:tgtEl>
                                      </p:cBhvr>
                                      <p:to x="100000" y="60000"/>
                                    </p:animScale>
                                    <p:animScale>
                                      <p:cBhvr>
                                        <p:cTn id="64" dur="83" decel="50000">
                                          <p:stCondLst>
                                            <p:cond delay="338"/>
                                          </p:stCondLst>
                                        </p:cTn>
                                        <p:tgtEl>
                                          <p:spTgt spid="15"/>
                                        </p:tgtEl>
                                      </p:cBhvr>
                                      <p:to x="100000" y="100000"/>
                                    </p:animScale>
                                    <p:animScale>
                                      <p:cBhvr>
                                        <p:cTn id="65" dur="13">
                                          <p:stCondLst>
                                            <p:cond delay="656"/>
                                          </p:stCondLst>
                                        </p:cTn>
                                        <p:tgtEl>
                                          <p:spTgt spid="15"/>
                                        </p:tgtEl>
                                      </p:cBhvr>
                                      <p:to x="100000" y="80000"/>
                                    </p:animScale>
                                    <p:animScale>
                                      <p:cBhvr>
                                        <p:cTn id="66" dur="83" decel="50000">
                                          <p:stCondLst>
                                            <p:cond delay="669"/>
                                          </p:stCondLst>
                                        </p:cTn>
                                        <p:tgtEl>
                                          <p:spTgt spid="15"/>
                                        </p:tgtEl>
                                      </p:cBhvr>
                                      <p:to x="100000" y="100000"/>
                                    </p:animScale>
                                    <p:animScale>
                                      <p:cBhvr>
                                        <p:cTn id="67" dur="13">
                                          <p:stCondLst>
                                            <p:cond delay="821"/>
                                          </p:stCondLst>
                                        </p:cTn>
                                        <p:tgtEl>
                                          <p:spTgt spid="15"/>
                                        </p:tgtEl>
                                      </p:cBhvr>
                                      <p:to x="100000" y="90000"/>
                                    </p:animScale>
                                    <p:animScale>
                                      <p:cBhvr>
                                        <p:cTn id="68" dur="83" decel="50000">
                                          <p:stCondLst>
                                            <p:cond delay="834"/>
                                          </p:stCondLst>
                                        </p:cTn>
                                        <p:tgtEl>
                                          <p:spTgt spid="15"/>
                                        </p:tgtEl>
                                      </p:cBhvr>
                                      <p:to x="100000" y="100000"/>
                                    </p:animScale>
                                    <p:animScale>
                                      <p:cBhvr>
                                        <p:cTn id="69" dur="13">
                                          <p:stCondLst>
                                            <p:cond delay="904"/>
                                          </p:stCondLst>
                                        </p:cTn>
                                        <p:tgtEl>
                                          <p:spTgt spid="15"/>
                                        </p:tgtEl>
                                      </p:cBhvr>
                                      <p:to x="100000" y="95000"/>
                                    </p:animScale>
                                    <p:animScale>
                                      <p:cBhvr>
                                        <p:cTn id="70" dur="83" decel="50000">
                                          <p:stCondLst>
                                            <p:cond delay="917"/>
                                          </p:stCondLst>
                                        </p:cTn>
                                        <p:tgtEl>
                                          <p:spTgt spid="15"/>
                                        </p:tgtEl>
                                      </p:cBhvr>
                                      <p:to x="100000" y="100000"/>
                                    </p:animScale>
                                  </p:childTnLst>
                                </p:cTn>
                              </p:par>
                              <p:par>
                                <p:cTn id="71" presetID="26" presetClass="entr" presetSubtype="0" fill="hold" grpId="0" nodeType="withEffect">
                                  <p:stCondLst>
                                    <p:cond delay="0"/>
                                  </p:stCondLst>
                                  <p:childTnLst>
                                    <p:set>
                                      <p:cBhvr>
                                        <p:cTn id="72" dur="1" fill="hold">
                                          <p:stCondLst>
                                            <p:cond delay="0"/>
                                          </p:stCondLst>
                                        </p:cTn>
                                        <p:tgtEl>
                                          <p:spTgt spid="7">
                                            <p:txEl>
                                              <p:pRg st="0" end="0"/>
                                            </p:txEl>
                                          </p:spTgt>
                                        </p:tgtEl>
                                        <p:attrNameLst>
                                          <p:attrName>style.visibility</p:attrName>
                                        </p:attrNameLst>
                                      </p:cBhvr>
                                      <p:to>
                                        <p:strVal val="visible"/>
                                      </p:to>
                                    </p:set>
                                    <p:animEffect transition="in" filter="wipe(down)">
                                      <p:cBhvr>
                                        <p:cTn id="73" dur="580">
                                          <p:stCondLst>
                                            <p:cond delay="0"/>
                                          </p:stCondLst>
                                        </p:cTn>
                                        <p:tgtEl>
                                          <p:spTgt spid="7">
                                            <p:txEl>
                                              <p:pRg st="0" end="0"/>
                                            </p:txEl>
                                          </p:spTgt>
                                        </p:tgtEl>
                                      </p:cBhvr>
                                    </p:animEffect>
                                    <p:anim calcmode="lin" valueType="num">
                                      <p:cBhvr>
                                        <p:cTn id="74"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79" dur="26">
                                          <p:stCondLst>
                                            <p:cond delay="650"/>
                                          </p:stCondLst>
                                        </p:cTn>
                                        <p:tgtEl>
                                          <p:spTgt spid="7">
                                            <p:txEl>
                                              <p:pRg st="0" end="0"/>
                                            </p:txEl>
                                          </p:spTgt>
                                        </p:tgtEl>
                                      </p:cBhvr>
                                      <p:to x="100000" y="60000"/>
                                    </p:animScale>
                                    <p:animScale>
                                      <p:cBhvr>
                                        <p:cTn id="80" dur="166" decel="50000">
                                          <p:stCondLst>
                                            <p:cond delay="676"/>
                                          </p:stCondLst>
                                        </p:cTn>
                                        <p:tgtEl>
                                          <p:spTgt spid="7">
                                            <p:txEl>
                                              <p:pRg st="0" end="0"/>
                                            </p:txEl>
                                          </p:spTgt>
                                        </p:tgtEl>
                                      </p:cBhvr>
                                      <p:to x="100000" y="100000"/>
                                    </p:animScale>
                                    <p:animScale>
                                      <p:cBhvr>
                                        <p:cTn id="81" dur="26">
                                          <p:stCondLst>
                                            <p:cond delay="1312"/>
                                          </p:stCondLst>
                                        </p:cTn>
                                        <p:tgtEl>
                                          <p:spTgt spid="7">
                                            <p:txEl>
                                              <p:pRg st="0" end="0"/>
                                            </p:txEl>
                                          </p:spTgt>
                                        </p:tgtEl>
                                      </p:cBhvr>
                                      <p:to x="100000" y="80000"/>
                                    </p:animScale>
                                    <p:animScale>
                                      <p:cBhvr>
                                        <p:cTn id="82" dur="166" decel="50000">
                                          <p:stCondLst>
                                            <p:cond delay="1338"/>
                                          </p:stCondLst>
                                        </p:cTn>
                                        <p:tgtEl>
                                          <p:spTgt spid="7">
                                            <p:txEl>
                                              <p:pRg st="0" end="0"/>
                                            </p:txEl>
                                          </p:spTgt>
                                        </p:tgtEl>
                                      </p:cBhvr>
                                      <p:to x="100000" y="100000"/>
                                    </p:animScale>
                                    <p:animScale>
                                      <p:cBhvr>
                                        <p:cTn id="83" dur="26">
                                          <p:stCondLst>
                                            <p:cond delay="1642"/>
                                          </p:stCondLst>
                                        </p:cTn>
                                        <p:tgtEl>
                                          <p:spTgt spid="7">
                                            <p:txEl>
                                              <p:pRg st="0" end="0"/>
                                            </p:txEl>
                                          </p:spTgt>
                                        </p:tgtEl>
                                      </p:cBhvr>
                                      <p:to x="100000" y="90000"/>
                                    </p:animScale>
                                    <p:animScale>
                                      <p:cBhvr>
                                        <p:cTn id="84" dur="166" decel="50000">
                                          <p:stCondLst>
                                            <p:cond delay="1668"/>
                                          </p:stCondLst>
                                        </p:cTn>
                                        <p:tgtEl>
                                          <p:spTgt spid="7">
                                            <p:txEl>
                                              <p:pRg st="0" end="0"/>
                                            </p:txEl>
                                          </p:spTgt>
                                        </p:tgtEl>
                                      </p:cBhvr>
                                      <p:to x="100000" y="100000"/>
                                    </p:animScale>
                                    <p:animScale>
                                      <p:cBhvr>
                                        <p:cTn id="85" dur="26">
                                          <p:stCondLst>
                                            <p:cond delay="1808"/>
                                          </p:stCondLst>
                                        </p:cTn>
                                        <p:tgtEl>
                                          <p:spTgt spid="7">
                                            <p:txEl>
                                              <p:pRg st="0" end="0"/>
                                            </p:txEl>
                                          </p:spTgt>
                                        </p:tgtEl>
                                      </p:cBhvr>
                                      <p:to x="100000" y="95000"/>
                                    </p:animScale>
                                    <p:animScale>
                                      <p:cBhvr>
                                        <p:cTn id="86" dur="166" decel="50000">
                                          <p:stCondLst>
                                            <p:cond delay="1834"/>
                                          </p:stCondLst>
                                        </p:cTn>
                                        <p:tgtEl>
                                          <p:spTgt spid="7">
                                            <p:txEl>
                                              <p:pRg st="0" end="0"/>
                                            </p:txEl>
                                          </p:spTgt>
                                        </p:tgtEl>
                                      </p:cBhvr>
                                      <p:to x="100000" y="100000"/>
                                    </p:animScale>
                                  </p:childTnLst>
                                </p:cTn>
                              </p:par>
                              <p:par>
                                <p:cTn id="87" presetID="26" presetClass="entr" presetSubtype="0" fill="hold" grpId="0" nodeType="withEffect">
                                  <p:stCondLst>
                                    <p:cond delay="0"/>
                                  </p:stCondLst>
                                  <p:childTnLst>
                                    <p:set>
                                      <p:cBhvr>
                                        <p:cTn id="88" dur="1" fill="hold">
                                          <p:stCondLst>
                                            <p:cond delay="0"/>
                                          </p:stCondLst>
                                        </p:cTn>
                                        <p:tgtEl>
                                          <p:spTgt spid="4">
                                            <p:txEl>
                                              <p:pRg st="0" end="0"/>
                                            </p:txEl>
                                          </p:spTgt>
                                        </p:tgtEl>
                                        <p:attrNameLst>
                                          <p:attrName>style.visibility</p:attrName>
                                        </p:attrNameLst>
                                      </p:cBhvr>
                                      <p:to>
                                        <p:strVal val="visible"/>
                                      </p:to>
                                    </p:set>
                                    <p:animEffect transition="in" filter="wipe(down)">
                                      <p:cBhvr>
                                        <p:cTn id="89" dur="580">
                                          <p:stCondLst>
                                            <p:cond delay="0"/>
                                          </p:stCondLst>
                                        </p:cTn>
                                        <p:tgtEl>
                                          <p:spTgt spid="4">
                                            <p:txEl>
                                              <p:pRg st="0" end="0"/>
                                            </p:txEl>
                                          </p:spTgt>
                                        </p:tgtEl>
                                      </p:cBhvr>
                                    </p:animEffect>
                                    <p:anim calcmode="lin" valueType="num">
                                      <p:cBhvr>
                                        <p:cTn id="90"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95" dur="26">
                                          <p:stCondLst>
                                            <p:cond delay="650"/>
                                          </p:stCondLst>
                                        </p:cTn>
                                        <p:tgtEl>
                                          <p:spTgt spid="4">
                                            <p:txEl>
                                              <p:pRg st="0" end="0"/>
                                            </p:txEl>
                                          </p:spTgt>
                                        </p:tgtEl>
                                      </p:cBhvr>
                                      <p:to x="100000" y="60000"/>
                                    </p:animScale>
                                    <p:animScale>
                                      <p:cBhvr>
                                        <p:cTn id="96" dur="166" decel="50000">
                                          <p:stCondLst>
                                            <p:cond delay="676"/>
                                          </p:stCondLst>
                                        </p:cTn>
                                        <p:tgtEl>
                                          <p:spTgt spid="4">
                                            <p:txEl>
                                              <p:pRg st="0" end="0"/>
                                            </p:txEl>
                                          </p:spTgt>
                                        </p:tgtEl>
                                      </p:cBhvr>
                                      <p:to x="100000" y="100000"/>
                                    </p:animScale>
                                    <p:animScale>
                                      <p:cBhvr>
                                        <p:cTn id="97" dur="26">
                                          <p:stCondLst>
                                            <p:cond delay="1312"/>
                                          </p:stCondLst>
                                        </p:cTn>
                                        <p:tgtEl>
                                          <p:spTgt spid="4">
                                            <p:txEl>
                                              <p:pRg st="0" end="0"/>
                                            </p:txEl>
                                          </p:spTgt>
                                        </p:tgtEl>
                                      </p:cBhvr>
                                      <p:to x="100000" y="80000"/>
                                    </p:animScale>
                                    <p:animScale>
                                      <p:cBhvr>
                                        <p:cTn id="98" dur="166" decel="50000">
                                          <p:stCondLst>
                                            <p:cond delay="1338"/>
                                          </p:stCondLst>
                                        </p:cTn>
                                        <p:tgtEl>
                                          <p:spTgt spid="4">
                                            <p:txEl>
                                              <p:pRg st="0" end="0"/>
                                            </p:txEl>
                                          </p:spTgt>
                                        </p:tgtEl>
                                      </p:cBhvr>
                                      <p:to x="100000" y="100000"/>
                                    </p:animScale>
                                    <p:animScale>
                                      <p:cBhvr>
                                        <p:cTn id="99" dur="26">
                                          <p:stCondLst>
                                            <p:cond delay="1642"/>
                                          </p:stCondLst>
                                        </p:cTn>
                                        <p:tgtEl>
                                          <p:spTgt spid="4">
                                            <p:txEl>
                                              <p:pRg st="0" end="0"/>
                                            </p:txEl>
                                          </p:spTgt>
                                        </p:tgtEl>
                                      </p:cBhvr>
                                      <p:to x="100000" y="90000"/>
                                    </p:animScale>
                                    <p:animScale>
                                      <p:cBhvr>
                                        <p:cTn id="100" dur="166" decel="50000">
                                          <p:stCondLst>
                                            <p:cond delay="1668"/>
                                          </p:stCondLst>
                                        </p:cTn>
                                        <p:tgtEl>
                                          <p:spTgt spid="4">
                                            <p:txEl>
                                              <p:pRg st="0" end="0"/>
                                            </p:txEl>
                                          </p:spTgt>
                                        </p:tgtEl>
                                      </p:cBhvr>
                                      <p:to x="100000" y="100000"/>
                                    </p:animScale>
                                    <p:animScale>
                                      <p:cBhvr>
                                        <p:cTn id="101" dur="26">
                                          <p:stCondLst>
                                            <p:cond delay="1808"/>
                                          </p:stCondLst>
                                        </p:cTn>
                                        <p:tgtEl>
                                          <p:spTgt spid="4">
                                            <p:txEl>
                                              <p:pRg st="0" end="0"/>
                                            </p:txEl>
                                          </p:spTgt>
                                        </p:tgtEl>
                                      </p:cBhvr>
                                      <p:to x="100000" y="95000"/>
                                    </p:animScale>
                                    <p:animScale>
                                      <p:cBhvr>
                                        <p:cTn id="102" dur="166" decel="50000">
                                          <p:stCondLst>
                                            <p:cond delay="1834"/>
                                          </p:stCondLst>
                                        </p:cTn>
                                        <p:tgtEl>
                                          <p:spTgt spid="4">
                                            <p:txEl>
                                              <p:pRg st="0" end="0"/>
                                            </p:txEl>
                                          </p:spTgt>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26" presetClass="entr" presetSubtype="0" fill="hold" nodeType="click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wipe(down)">
                                      <p:cBhvr>
                                        <p:cTn id="107" dur="290">
                                          <p:stCondLst>
                                            <p:cond delay="0"/>
                                          </p:stCondLst>
                                        </p:cTn>
                                        <p:tgtEl>
                                          <p:spTgt spid="17"/>
                                        </p:tgtEl>
                                      </p:cBhvr>
                                    </p:animEffect>
                                    <p:anim calcmode="lin" valueType="num">
                                      <p:cBhvr>
                                        <p:cTn id="108"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09"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10"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111"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112"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113" dur="13">
                                          <p:stCondLst>
                                            <p:cond delay="325"/>
                                          </p:stCondLst>
                                        </p:cTn>
                                        <p:tgtEl>
                                          <p:spTgt spid="17"/>
                                        </p:tgtEl>
                                      </p:cBhvr>
                                      <p:to x="100000" y="60000"/>
                                    </p:animScale>
                                    <p:animScale>
                                      <p:cBhvr>
                                        <p:cTn id="114" dur="83" decel="50000">
                                          <p:stCondLst>
                                            <p:cond delay="338"/>
                                          </p:stCondLst>
                                        </p:cTn>
                                        <p:tgtEl>
                                          <p:spTgt spid="17"/>
                                        </p:tgtEl>
                                      </p:cBhvr>
                                      <p:to x="100000" y="100000"/>
                                    </p:animScale>
                                    <p:animScale>
                                      <p:cBhvr>
                                        <p:cTn id="115" dur="13">
                                          <p:stCondLst>
                                            <p:cond delay="656"/>
                                          </p:stCondLst>
                                        </p:cTn>
                                        <p:tgtEl>
                                          <p:spTgt spid="17"/>
                                        </p:tgtEl>
                                      </p:cBhvr>
                                      <p:to x="100000" y="80000"/>
                                    </p:animScale>
                                    <p:animScale>
                                      <p:cBhvr>
                                        <p:cTn id="116" dur="83" decel="50000">
                                          <p:stCondLst>
                                            <p:cond delay="669"/>
                                          </p:stCondLst>
                                        </p:cTn>
                                        <p:tgtEl>
                                          <p:spTgt spid="17"/>
                                        </p:tgtEl>
                                      </p:cBhvr>
                                      <p:to x="100000" y="100000"/>
                                    </p:animScale>
                                    <p:animScale>
                                      <p:cBhvr>
                                        <p:cTn id="117" dur="13">
                                          <p:stCondLst>
                                            <p:cond delay="821"/>
                                          </p:stCondLst>
                                        </p:cTn>
                                        <p:tgtEl>
                                          <p:spTgt spid="17"/>
                                        </p:tgtEl>
                                      </p:cBhvr>
                                      <p:to x="100000" y="90000"/>
                                    </p:animScale>
                                    <p:animScale>
                                      <p:cBhvr>
                                        <p:cTn id="118" dur="83" decel="50000">
                                          <p:stCondLst>
                                            <p:cond delay="834"/>
                                          </p:stCondLst>
                                        </p:cTn>
                                        <p:tgtEl>
                                          <p:spTgt spid="17"/>
                                        </p:tgtEl>
                                      </p:cBhvr>
                                      <p:to x="100000" y="100000"/>
                                    </p:animScale>
                                    <p:animScale>
                                      <p:cBhvr>
                                        <p:cTn id="119" dur="13">
                                          <p:stCondLst>
                                            <p:cond delay="904"/>
                                          </p:stCondLst>
                                        </p:cTn>
                                        <p:tgtEl>
                                          <p:spTgt spid="17"/>
                                        </p:tgtEl>
                                      </p:cBhvr>
                                      <p:to x="100000" y="95000"/>
                                    </p:animScale>
                                    <p:animScale>
                                      <p:cBhvr>
                                        <p:cTn id="120" dur="83" decel="50000">
                                          <p:stCondLst>
                                            <p:cond delay="917"/>
                                          </p:stCondLst>
                                        </p:cTn>
                                        <p:tgtEl>
                                          <p:spTgt spid="17"/>
                                        </p:tgtEl>
                                      </p:cBhvr>
                                      <p:to x="100000" y="100000"/>
                                    </p:animScale>
                                  </p:childTnLst>
                                </p:cTn>
                              </p:par>
                              <p:par>
                                <p:cTn id="121" presetID="26" presetClass="entr" presetSubtype="0" fill="hold" grpId="0" nodeType="withEffect">
                                  <p:stCondLst>
                                    <p:cond delay="0"/>
                                  </p:stCondLst>
                                  <p:childTnLst>
                                    <p:set>
                                      <p:cBhvr>
                                        <p:cTn id="122" dur="1" fill="hold">
                                          <p:stCondLst>
                                            <p:cond delay="0"/>
                                          </p:stCondLst>
                                        </p:cTn>
                                        <p:tgtEl>
                                          <p:spTgt spid="8">
                                            <p:txEl>
                                              <p:pRg st="0" end="0"/>
                                            </p:txEl>
                                          </p:spTgt>
                                        </p:tgtEl>
                                        <p:attrNameLst>
                                          <p:attrName>style.visibility</p:attrName>
                                        </p:attrNameLst>
                                      </p:cBhvr>
                                      <p:to>
                                        <p:strVal val="visible"/>
                                      </p:to>
                                    </p:set>
                                    <p:animEffect transition="in" filter="wipe(down)">
                                      <p:cBhvr>
                                        <p:cTn id="123" dur="580">
                                          <p:stCondLst>
                                            <p:cond delay="0"/>
                                          </p:stCondLst>
                                        </p:cTn>
                                        <p:tgtEl>
                                          <p:spTgt spid="8">
                                            <p:txEl>
                                              <p:pRg st="0" end="0"/>
                                            </p:txEl>
                                          </p:spTgt>
                                        </p:tgtEl>
                                      </p:cBhvr>
                                    </p:animEffect>
                                    <p:anim calcmode="lin" valueType="num">
                                      <p:cBhvr>
                                        <p:cTn id="124"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129" dur="26">
                                          <p:stCondLst>
                                            <p:cond delay="650"/>
                                          </p:stCondLst>
                                        </p:cTn>
                                        <p:tgtEl>
                                          <p:spTgt spid="8">
                                            <p:txEl>
                                              <p:pRg st="0" end="0"/>
                                            </p:txEl>
                                          </p:spTgt>
                                        </p:tgtEl>
                                      </p:cBhvr>
                                      <p:to x="100000" y="60000"/>
                                    </p:animScale>
                                    <p:animScale>
                                      <p:cBhvr>
                                        <p:cTn id="130" dur="166" decel="50000">
                                          <p:stCondLst>
                                            <p:cond delay="676"/>
                                          </p:stCondLst>
                                        </p:cTn>
                                        <p:tgtEl>
                                          <p:spTgt spid="8">
                                            <p:txEl>
                                              <p:pRg st="0" end="0"/>
                                            </p:txEl>
                                          </p:spTgt>
                                        </p:tgtEl>
                                      </p:cBhvr>
                                      <p:to x="100000" y="100000"/>
                                    </p:animScale>
                                    <p:animScale>
                                      <p:cBhvr>
                                        <p:cTn id="131" dur="26">
                                          <p:stCondLst>
                                            <p:cond delay="1312"/>
                                          </p:stCondLst>
                                        </p:cTn>
                                        <p:tgtEl>
                                          <p:spTgt spid="8">
                                            <p:txEl>
                                              <p:pRg st="0" end="0"/>
                                            </p:txEl>
                                          </p:spTgt>
                                        </p:tgtEl>
                                      </p:cBhvr>
                                      <p:to x="100000" y="80000"/>
                                    </p:animScale>
                                    <p:animScale>
                                      <p:cBhvr>
                                        <p:cTn id="132" dur="166" decel="50000">
                                          <p:stCondLst>
                                            <p:cond delay="1338"/>
                                          </p:stCondLst>
                                        </p:cTn>
                                        <p:tgtEl>
                                          <p:spTgt spid="8">
                                            <p:txEl>
                                              <p:pRg st="0" end="0"/>
                                            </p:txEl>
                                          </p:spTgt>
                                        </p:tgtEl>
                                      </p:cBhvr>
                                      <p:to x="100000" y="100000"/>
                                    </p:animScale>
                                    <p:animScale>
                                      <p:cBhvr>
                                        <p:cTn id="133" dur="26">
                                          <p:stCondLst>
                                            <p:cond delay="1642"/>
                                          </p:stCondLst>
                                        </p:cTn>
                                        <p:tgtEl>
                                          <p:spTgt spid="8">
                                            <p:txEl>
                                              <p:pRg st="0" end="0"/>
                                            </p:txEl>
                                          </p:spTgt>
                                        </p:tgtEl>
                                      </p:cBhvr>
                                      <p:to x="100000" y="90000"/>
                                    </p:animScale>
                                    <p:animScale>
                                      <p:cBhvr>
                                        <p:cTn id="134" dur="166" decel="50000">
                                          <p:stCondLst>
                                            <p:cond delay="1668"/>
                                          </p:stCondLst>
                                        </p:cTn>
                                        <p:tgtEl>
                                          <p:spTgt spid="8">
                                            <p:txEl>
                                              <p:pRg st="0" end="0"/>
                                            </p:txEl>
                                          </p:spTgt>
                                        </p:tgtEl>
                                      </p:cBhvr>
                                      <p:to x="100000" y="100000"/>
                                    </p:animScale>
                                    <p:animScale>
                                      <p:cBhvr>
                                        <p:cTn id="135" dur="26">
                                          <p:stCondLst>
                                            <p:cond delay="1808"/>
                                          </p:stCondLst>
                                        </p:cTn>
                                        <p:tgtEl>
                                          <p:spTgt spid="8">
                                            <p:txEl>
                                              <p:pRg st="0" end="0"/>
                                            </p:txEl>
                                          </p:spTgt>
                                        </p:tgtEl>
                                      </p:cBhvr>
                                      <p:to x="100000" y="95000"/>
                                    </p:animScale>
                                    <p:animScale>
                                      <p:cBhvr>
                                        <p:cTn id="136" dur="166" decel="50000">
                                          <p:stCondLst>
                                            <p:cond delay="1834"/>
                                          </p:stCondLst>
                                        </p:cTn>
                                        <p:tgtEl>
                                          <p:spTgt spid="8">
                                            <p:txEl>
                                              <p:pRg st="0" end="0"/>
                                            </p:txEl>
                                          </p:spTgt>
                                        </p:tgtEl>
                                      </p:cBhvr>
                                      <p:to x="100000" y="100000"/>
                                    </p:animScale>
                                  </p:childTnLst>
                                </p:cTn>
                              </p:par>
                              <p:par>
                                <p:cTn id="137" presetID="26" presetClass="entr" presetSubtype="0" fill="hold" grpId="0" nodeType="withEffect">
                                  <p:stCondLst>
                                    <p:cond delay="0"/>
                                  </p:stCondLst>
                                  <p:childTnLst>
                                    <p:set>
                                      <p:cBhvr>
                                        <p:cTn id="138" dur="1" fill="hold">
                                          <p:stCondLst>
                                            <p:cond delay="0"/>
                                          </p:stCondLst>
                                        </p:cTn>
                                        <p:tgtEl>
                                          <p:spTgt spid="5">
                                            <p:txEl>
                                              <p:pRg st="0" end="0"/>
                                            </p:txEl>
                                          </p:spTgt>
                                        </p:tgtEl>
                                        <p:attrNameLst>
                                          <p:attrName>style.visibility</p:attrName>
                                        </p:attrNameLst>
                                      </p:cBhvr>
                                      <p:to>
                                        <p:strVal val="visible"/>
                                      </p:to>
                                    </p:set>
                                    <p:animEffect transition="in" filter="wipe(down)">
                                      <p:cBhvr>
                                        <p:cTn id="139" dur="580">
                                          <p:stCondLst>
                                            <p:cond delay="0"/>
                                          </p:stCondLst>
                                        </p:cTn>
                                        <p:tgtEl>
                                          <p:spTgt spid="5">
                                            <p:txEl>
                                              <p:pRg st="0" end="0"/>
                                            </p:txEl>
                                          </p:spTgt>
                                        </p:tgtEl>
                                      </p:cBhvr>
                                    </p:animEffect>
                                    <p:anim calcmode="lin" valueType="num">
                                      <p:cBhvr>
                                        <p:cTn id="140"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45" dur="26">
                                          <p:stCondLst>
                                            <p:cond delay="650"/>
                                          </p:stCondLst>
                                        </p:cTn>
                                        <p:tgtEl>
                                          <p:spTgt spid="5">
                                            <p:txEl>
                                              <p:pRg st="0" end="0"/>
                                            </p:txEl>
                                          </p:spTgt>
                                        </p:tgtEl>
                                      </p:cBhvr>
                                      <p:to x="100000" y="60000"/>
                                    </p:animScale>
                                    <p:animScale>
                                      <p:cBhvr>
                                        <p:cTn id="146" dur="166" decel="50000">
                                          <p:stCondLst>
                                            <p:cond delay="676"/>
                                          </p:stCondLst>
                                        </p:cTn>
                                        <p:tgtEl>
                                          <p:spTgt spid="5">
                                            <p:txEl>
                                              <p:pRg st="0" end="0"/>
                                            </p:txEl>
                                          </p:spTgt>
                                        </p:tgtEl>
                                      </p:cBhvr>
                                      <p:to x="100000" y="100000"/>
                                    </p:animScale>
                                    <p:animScale>
                                      <p:cBhvr>
                                        <p:cTn id="147" dur="26">
                                          <p:stCondLst>
                                            <p:cond delay="1312"/>
                                          </p:stCondLst>
                                        </p:cTn>
                                        <p:tgtEl>
                                          <p:spTgt spid="5">
                                            <p:txEl>
                                              <p:pRg st="0" end="0"/>
                                            </p:txEl>
                                          </p:spTgt>
                                        </p:tgtEl>
                                      </p:cBhvr>
                                      <p:to x="100000" y="80000"/>
                                    </p:animScale>
                                    <p:animScale>
                                      <p:cBhvr>
                                        <p:cTn id="148" dur="166" decel="50000">
                                          <p:stCondLst>
                                            <p:cond delay="1338"/>
                                          </p:stCondLst>
                                        </p:cTn>
                                        <p:tgtEl>
                                          <p:spTgt spid="5">
                                            <p:txEl>
                                              <p:pRg st="0" end="0"/>
                                            </p:txEl>
                                          </p:spTgt>
                                        </p:tgtEl>
                                      </p:cBhvr>
                                      <p:to x="100000" y="100000"/>
                                    </p:animScale>
                                    <p:animScale>
                                      <p:cBhvr>
                                        <p:cTn id="149" dur="26">
                                          <p:stCondLst>
                                            <p:cond delay="1642"/>
                                          </p:stCondLst>
                                        </p:cTn>
                                        <p:tgtEl>
                                          <p:spTgt spid="5">
                                            <p:txEl>
                                              <p:pRg st="0" end="0"/>
                                            </p:txEl>
                                          </p:spTgt>
                                        </p:tgtEl>
                                      </p:cBhvr>
                                      <p:to x="100000" y="90000"/>
                                    </p:animScale>
                                    <p:animScale>
                                      <p:cBhvr>
                                        <p:cTn id="150" dur="166" decel="50000">
                                          <p:stCondLst>
                                            <p:cond delay="1668"/>
                                          </p:stCondLst>
                                        </p:cTn>
                                        <p:tgtEl>
                                          <p:spTgt spid="5">
                                            <p:txEl>
                                              <p:pRg st="0" end="0"/>
                                            </p:txEl>
                                          </p:spTgt>
                                        </p:tgtEl>
                                      </p:cBhvr>
                                      <p:to x="100000" y="100000"/>
                                    </p:animScale>
                                    <p:animScale>
                                      <p:cBhvr>
                                        <p:cTn id="151" dur="26">
                                          <p:stCondLst>
                                            <p:cond delay="1808"/>
                                          </p:stCondLst>
                                        </p:cTn>
                                        <p:tgtEl>
                                          <p:spTgt spid="5">
                                            <p:txEl>
                                              <p:pRg st="0" end="0"/>
                                            </p:txEl>
                                          </p:spTgt>
                                        </p:tgtEl>
                                      </p:cBhvr>
                                      <p:to x="100000" y="95000"/>
                                    </p:animScale>
                                    <p:animScale>
                                      <p:cBhvr>
                                        <p:cTn id="152"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P spid="7" grpId="0" build="p"/>
      <p:bldP spid="8"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0A59F-843C-B279-E576-1AEDFCAB210A}"/>
              </a:ext>
            </a:extLst>
          </p:cNvPr>
          <p:cNvSpPr>
            <a:spLocks noGrp="1"/>
          </p:cNvSpPr>
          <p:nvPr>
            <p:ph type="title"/>
          </p:nvPr>
        </p:nvSpPr>
        <p:spPr>
          <a:xfrm>
            <a:off x="1994252" y="91440"/>
            <a:ext cx="6064917" cy="667597"/>
          </a:xfrm>
        </p:spPr>
        <p:txBody>
          <a:bodyPr/>
          <a:lstStyle/>
          <a:p>
            <a:r>
              <a:rPr lang="en-US" dirty="0"/>
              <a:t>Virchow’s Triad:</a:t>
            </a:r>
          </a:p>
        </p:txBody>
      </p:sp>
      <p:sp>
        <p:nvSpPr>
          <p:cNvPr id="3" name="Content Placeholder 2">
            <a:extLst>
              <a:ext uri="{FF2B5EF4-FFF2-40B4-BE49-F238E27FC236}">
                <a16:creationId xmlns:a16="http://schemas.microsoft.com/office/drawing/2014/main" id="{77AC7A16-98E7-8549-D5D5-D03ACC7164E0}"/>
              </a:ext>
            </a:extLst>
          </p:cNvPr>
          <p:cNvSpPr>
            <a:spLocks noGrp="1"/>
          </p:cNvSpPr>
          <p:nvPr>
            <p:ph idx="14"/>
          </p:nvPr>
        </p:nvSpPr>
        <p:spPr>
          <a:xfrm>
            <a:off x="1414462" y="759037"/>
            <a:ext cx="8186738" cy="6727613"/>
          </a:xfrm>
        </p:spPr>
        <p:txBody>
          <a:bodyPr>
            <a:normAutofit/>
          </a:bodyPr>
          <a:lstStyle/>
          <a:p>
            <a:pPr lvl="1"/>
            <a:r>
              <a:rPr lang="en-US" sz="2800" b="1" dirty="0"/>
              <a:t>Venous stasis:</a:t>
            </a:r>
            <a:r>
              <a:rPr lang="en-US" sz="2800" dirty="0"/>
              <a:t> Prolonged immobility, surgery, long travel, heart failure.</a:t>
            </a:r>
          </a:p>
          <a:p>
            <a:pPr lvl="1"/>
            <a:r>
              <a:rPr lang="en-US" sz="2800" b="1" dirty="0"/>
              <a:t>Endothelial injury:</a:t>
            </a:r>
            <a:r>
              <a:rPr lang="en-US" sz="2800" dirty="0"/>
              <a:t> Trauma, recent surgery, central lines.</a:t>
            </a:r>
          </a:p>
          <a:p>
            <a:pPr lvl="1"/>
            <a:r>
              <a:rPr lang="en-US" sz="2800" b="1" dirty="0"/>
              <a:t>Hypercoagulability:</a:t>
            </a:r>
            <a:r>
              <a:rPr lang="en-US" sz="2800" dirty="0"/>
              <a:t> Cancer, pregnancy, oral contraceptives, genetic thrombophilia (Factor V Leiden).</a:t>
            </a:r>
          </a:p>
          <a:p>
            <a:pPr lvl="1"/>
            <a:r>
              <a:rPr lang="en-US" sz="2800" b="1" dirty="0"/>
              <a:t>Additional risks:</a:t>
            </a:r>
            <a:r>
              <a:rPr lang="en-US" sz="2800" dirty="0"/>
              <a:t> Obesity, smoking, prior VTE, advanced age, hormone therapy.</a:t>
            </a:r>
          </a:p>
        </p:txBody>
      </p:sp>
    </p:spTree>
    <p:extLst>
      <p:ext uri="{BB962C8B-B14F-4D97-AF65-F5344CB8AC3E}">
        <p14:creationId xmlns:p14="http://schemas.microsoft.com/office/powerpoint/2010/main" val="1523206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06889-B357-8F57-9837-D0BDD4B24E2E}"/>
              </a:ext>
            </a:extLst>
          </p:cNvPr>
          <p:cNvSpPr>
            <a:spLocks noGrp="1"/>
          </p:cNvSpPr>
          <p:nvPr>
            <p:ph type="title"/>
          </p:nvPr>
        </p:nvSpPr>
        <p:spPr>
          <a:xfrm>
            <a:off x="990148" y="7911"/>
            <a:ext cx="8078104" cy="692609"/>
          </a:xfrm>
        </p:spPr>
        <p:txBody>
          <a:bodyPr/>
          <a:lstStyle/>
          <a:p>
            <a:r>
              <a:rPr lang="en-US" b="1" dirty="0"/>
              <a:t>Wells Criteria</a:t>
            </a:r>
            <a:endParaRPr lang="en-US" dirty="0"/>
          </a:p>
        </p:txBody>
      </p:sp>
      <p:graphicFrame>
        <p:nvGraphicFramePr>
          <p:cNvPr id="10" name="Table 9">
            <a:extLst>
              <a:ext uri="{FF2B5EF4-FFF2-40B4-BE49-F238E27FC236}">
                <a16:creationId xmlns:a16="http://schemas.microsoft.com/office/drawing/2014/main" id="{54735358-A090-6934-7320-B234B70306FA}"/>
              </a:ext>
            </a:extLst>
          </p:cNvPr>
          <p:cNvGraphicFramePr>
            <a:graphicFrameLocks noGrp="1"/>
          </p:cNvGraphicFramePr>
          <p:nvPr/>
        </p:nvGraphicFramePr>
        <p:xfrm>
          <a:off x="426412" y="700520"/>
          <a:ext cx="9380528" cy="5906021"/>
        </p:xfrm>
        <a:graphic>
          <a:graphicData uri="http://schemas.openxmlformats.org/drawingml/2006/table">
            <a:tbl>
              <a:tblPr/>
              <a:tblGrid>
                <a:gridCol w="8196079">
                  <a:extLst>
                    <a:ext uri="{9D8B030D-6E8A-4147-A177-3AD203B41FA5}">
                      <a16:colId xmlns:a16="http://schemas.microsoft.com/office/drawing/2014/main" val="3536502262"/>
                    </a:ext>
                  </a:extLst>
                </a:gridCol>
                <a:gridCol w="1184449">
                  <a:extLst>
                    <a:ext uri="{9D8B030D-6E8A-4147-A177-3AD203B41FA5}">
                      <a16:colId xmlns:a16="http://schemas.microsoft.com/office/drawing/2014/main" val="1728595079"/>
                    </a:ext>
                  </a:extLst>
                </a:gridCol>
              </a:tblGrid>
              <a:tr h="536911">
                <a:tc>
                  <a:txBody>
                    <a:bodyPr/>
                    <a:lstStyle/>
                    <a:p>
                      <a:pPr>
                        <a:buNone/>
                      </a:pPr>
                      <a:r>
                        <a:rPr lang="en-US" b="1" dirty="0"/>
                        <a:t>Criterion</a:t>
                      </a:r>
                      <a:endParaRPr lang="en-US" dirty="0"/>
                    </a:p>
                  </a:txBody>
                  <a:tcPr anchor="ctr">
                    <a:lnL>
                      <a:noFill/>
                    </a:lnL>
                    <a:lnR>
                      <a:noFill/>
                    </a:lnR>
                    <a:lnT>
                      <a:noFill/>
                    </a:lnT>
                    <a:lnB>
                      <a:noFill/>
                    </a:lnB>
                    <a:noFill/>
                  </a:tcPr>
                </a:tc>
                <a:tc>
                  <a:txBody>
                    <a:bodyPr/>
                    <a:lstStyle/>
                    <a:p>
                      <a:pPr>
                        <a:buNone/>
                      </a:pPr>
                      <a:r>
                        <a:rPr lang="en-US" b="1" dirty="0"/>
                        <a:t>Points</a:t>
                      </a:r>
                      <a:endParaRPr lang="en-US" dirty="0"/>
                    </a:p>
                  </a:txBody>
                  <a:tcPr anchor="ctr">
                    <a:lnL>
                      <a:noFill/>
                    </a:lnL>
                    <a:lnR>
                      <a:noFill/>
                    </a:lnR>
                    <a:lnT>
                      <a:noFill/>
                    </a:lnT>
                    <a:lnB>
                      <a:noFill/>
                    </a:lnB>
                    <a:noFill/>
                  </a:tcPr>
                </a:tc>
                <a:extLst>
                  <a:ext uri="{0D108BD9-81ED-4DB2-BD59-A6C34878D82A}">
                    <a16:rowId xmlns:a16="http://schemas.microsoft.com/office/drawing/2014/main" val="1775465826"/>
                  </a:ext>
                </a:extLst>
              </a:tr>
              <a:tr h="536911">
                <a:tc>
                  <a:txBody>
                    <a:bodyPr/>
                    <a:lstStyle/>
                    <a:p>
                      <a:pPr>
                        <a:buNone/>
                      </a:pPr>
                      <a:r>
                        <a:rPr lang="en-US"/>
                        <a:t>Clinical signs of DVT</a:t>
                      </a:r>
                    </a:p>
                  </a:txBody>
                  <a:tcPr anchor="ctr">
                    <a:lnL>
                      <a:noFill/>
                    </a:lnL>
                    <a:lnR>
                      <a:noFill/>
                    </a:lnR>
                    <a:lnT>
                      <a:noFill/>
                    </a:lnT>
                    <a:lnB>
                      <a:noFill/>
                    </a:lnB>
                    <a:noFill/>
                  </a:tcPr>
                </a:tc>
                <a:tc>
                  <a:txBody>
                    <a:bodyPr/>
                    <a:lstStyle/>
                    <a:p>
                      <a:pPr>
                        <a:buNone/>
                      </a:pPr>
                      <a:r>
                        <a:rPr lang="en-US"/>
                        <a:t>3.0</a:t>
                      </a:r>
                    </a:p>
                  </a:txBody>
                  <a:tcPr anchor="ctr">
                    <a:lnL>
                      <a:noFill/>
                    </a:lnL>
                    <a:lnR>
                      <a:noFill/>
                    </a:lnR>
                    <a:lnT>
                      <a:noFill/>
                    </a:lnT>
                    <a:lnB>
                      <a:noFill/>
                    </a:lnB>
                    <a:noFill/>
                  </a:tcPr>
                </a:tc>
                <a:extLst>
                  <a:ext uri="{0D108BD9-81ED-4DB2-BD59-A6C34878D82A}">
                    <a16:rowId xmlns:a16="http://schemas.microsoft.com/office/drawing/2014/main" val="3087654536"/>
                  </a:ext>
                </a:extLst>
              </a:tr>
              <a:tr h="939594">
                <a:tc>
                  <a:txBody>
                    <a:bodyPr/>
                    <a:lstStyle/>
                    <a:p>
                      <a:pPr>
                        <a:buNone/>
                      </a:pPr>
                      <a:r>
                        <a:rPr lang="en-US" dirty="0"/>
                        <a:t>PE more likely than alternative diagnosis</a:t>
                      </a:r>
                    </a:p>
                  </a:txBody>
                  <a:tcPr anchor="ctr">
                    <a:lnL>
                      <a:noFill/>
                    </a:lnL>
                    <a:lnR>
                      <a:noFill/>
                    </a:lnR>
                    <a:lnT>
                      <a:noFill/>
                    </a:lnT>
                    <a:lnB>
                      <a:noFill/>
                    </a:lnB>
                    <a:noFill/>
                  </a:tcPr>
                </a:tc>
                <a:tc>
                  <a:txBody>
                    <a:bodyPr/>
                    <a:lstStyle/>
                    <a:p>
                      <a:pPr>
                        <a:buNone/>
                      </a:pPr>
                      <a:r>
                        <a:rPr lang="en-US"/>
                        <a:t>3.0</a:t>
                      </a:r>
                    </a:p>
                  </a:txBody>
                  <a:tcPr anchor="ctr">
                    <a:lnL>
                      <a:noFill/>
                    </a:lnL>
                    <a:lnR>
                      <a:noFill/>
                    </a:lnR>
                    <a:lnT>
                      <a:noFill/>
                    </a:lnT>
                    <a:lnB>
                      <a:noFill/>
                    </a:lnB>
                    <a:noFill/>
                  </a:tcPr>
                </a:tc>
                <a:extLst>
                  <a:ext uri="{0D108BD9-81ED-4DB2-BD59-A6C34878D82A}">
                    <a16:rowId xmlns:a16="http://schemas.microsoft.com/office/drawing/2014/main" val="2557359696"/>
                  </a:ext>
                </a:extLst>
              </a:tr>
              <a:tr h="536911">
                <a:tc>
                  <a:txBody>
                    <a:bodyPr/>
                    <a:lstStyle/>
                    <a:p>
                      <a:pPr>
                        <a:buNone/>
                      </a:pPr>
                      <a:r>
                        <a:rPr lang="en-US"/>
                        <a:t>Heart rate &gt; 100 bpm</a:t>
                      </a:r>
                    </a:p>
                  </a:txBody>
                  <a:tcPr anchor="ctr">
                    <a:lnL>
                      <a:noFill/>
                    </a:lnL>
                    <a:lnR>
                      <a:noFill/>
                    </a:lnR>
                    <a:lnT>
                      <a:noFill/>
                    </a:lnT>
                    <a:lnB>
                      <a:noFill/>
                    </a:lnB>
                    <a:noFill/>
                  </a:tcPr>
                </a:tc>
                <a:tc>
                  <a:txBody>
                    <a:bodyPr/>
                    <a:lstStyle/>
                    <a:p>
                      <a:pPr>
                        <a:buNone/>
                      </a:pPr>
                      <a:r>
                        <a:rPr lang="en-US"/>
                        <a:t>1.5</a:t>
                      </a:r>
                    </a:p>
                  </a:txBody>
                  <a:tcPr anchor="ctr">
                    <a:lnL>
                      <a:noFill/>
                    </a:lnL>
                    <a:lnR>
                      <a:noFill/>
                    </a:lnR>
                    <a:lnT>
                      <a:noFill/>
                    </a:lnT>
                    <a:lnB>
                      <a:noFill/>
                    </a:lnB>
                    <a:noFill/>
                  </a:tcPr>
                </a:tc>
                <a:extLst>
                  <a:ext uri="{0D108BD9-81ED-4DB2-BD59-A6C34878D82A}">
                    <a16:rowId xmlns:a16="http://schemas.microsoft.com/office/drawing/2014/main" val="2038283998"/>
                  </a:ext>
                </a:extLst>
              </a:tr>
              <a:tr h="939594">
                <a:tc>
                  <a:txBody>
                    <a:bodyPr/>
                    <a:lstStyle/>
                    <a:p>
                      <a:pPr>
                        <a:buNone/>
                      </a:pPr>
                      <a:r>
                        <a:rPr lang="en-US"/>
                        <a:t>Immobilization ≥3 days or surgery in last 4 weeks</a:t>
                      </a:r>
                    </a:p>
                  </a:txBody>
                  <a:tcPr anchor="ctr">
                    <a:lnL>
                      <a:noFill/>
                    </a:lnL>
                    <a:lnR>
                      <a:noFill/>
                    </a:lnR>
                    <a:lnT>
                      <a:noFill/>
                    </a:lnT>
                    <a:lnB>
                      <a:noFill/>
                    </a:lnB>
                    <a:noFill/>
                  </a:tcPr>
                </a:tc>
                <a:tc>
                  <a:txBody>
                    <a:bodyPr/>
                    <a:lstStyle/>
                    <a:p>
                      <a:pPr>
                        <a:buNone/>
                      </a:pPr>
                      <a:r>
                        <a:rPr lang="en-US" dirty="0"/>
                        <a:t>1.5</a:t>
                      </a:r>
                    </a:p>
                  </a:txBody>
                  <a:tcPr anchor="ctr">
                    <a:lnL>
                      <a:noFill/>
                    </a:lnL>
                    <a:lnR>
                      <a:noFill/>
                    </a:lnR>
                    <a:lnT>
                      <a:noFill/>
                    </a:lnT>
                    <a:lnB>
                      <a:noFill/>
                    </a:lnB>
                    <a:noFill/>
                  </a:tcPr>
                </a:tc>
                <a:extLst>
                  <a:ext uri="{0D108BD9-81ED-4DB2-BD59-A6C34878D82A}">
                    <a16:rowId xmlns:a16="http://schemas.microsoft.com/office/drawing/2014/main" val="4110441671"/>
                  </a:ext>
                </a:extLst>
              </a:tr>
              <a:tr h="536911">
                <a:tc>
                  <a:txBody>
                    <a:bodyPr/>
                    <a:lstStyle/>
                    <a:p>
                      <a:pPr>
                        <a:buNone/>
                      </a:pPr>
                      <a:r>
                        <a:rPr lang="en-US" dirty="0"/>
                        <a:t>Previous DVT or PE</a:t>
                      </a:r>
                    </a:p>
                  </a:txBody>
                  <a:tcPr anchor="ctr">
                    <a:lnL>
                      <a:noFill/>
                    </a:lnL>
                    <a:lnR>
                      <a:noFill/>
                    </a:lnR>
                    <a:lnT>
                      <a:noFill/>
                    </a:lnT>
                    <a:lnB>
                      <a:noFill/>
                    </a:lnB>
                    <a:noFill/>
                  </a:tcPr>
                </a:tc>
                <a:tc>
                  <a:txBody>
                    <a:bodyPr/>
                    <a:lstStyle/>
                    <a:p>
                      <a:pPr>
                        <a:buNone/>
                      </a:pPr>
                      <a:r>
                        <a:rPr lang="en-US" dirty="0"/>
                        <a:t>1.5</a:t>
                      </a:r>
                    </a:p>
                  </a:txBody>
                  <a:tcPr anchor="ctr">
                    <a:lnL>
                      <a:noFill/>
                    </a:lnL>
                    <a:lnR>
                      <a:noFill/>
                    </a:lnR>
                    <a:lnT>
                      <a:noFill/>
                    </a:lnT>
                    <a:lnB>
                      <a:noFill/>
                    </a:lnB>
                    <a:noFill/>
                  </a:tcPr>
                </a:tc>
                <a:extLst>
                  <a:ext uri="{0D108BD9-81ED-4DB2-BD59-A6C34878D82A}">
                    <a16:rowId xmlns:a16="http://schemas.microsoft.com/office/drawing/2014/main" val="2735536528"/>
                  </a:ext>
                </a:extLst>
              </a:tr>
              <a:tr h="536911">
                <a:tc>
                  <a:txBody>
                    <a:bodyPr/>
                    <a:lstStyle/>
                    <a:p>
                      <a:pPr>
                        <a:buNone/>
                      </a:pPr>
                      <a:r>
                        <a:rPr lang="en-US"/>
                        <a:t>Hemoptysis</a:t>
                      </a:r>
                    </a:p>
                  </a:txBody>
                  <a:tcPr anchor="ctr">
                    <a:lnL>
                      <a:noFill/>
                    </a:lnL>
                    <a:lnR>
                      <a:noFill/>
                    </a:lnR>
                    <a:lnT>
                      <a:noFill/>
                    </a:lnT>
                    <a:lnB>
                      <a:noFill/>
                    </a:lnB>
                    <a:noFill/>
                  </a:tcPr>
                </a:tc>
                <a:tc>
                  <a:txBody>
                    <a:bodyPr/>
                    <a:lstStyle/>
                    <a:p>
                      <a:pPr>
                        <a:buNone/>
                      </a:pPr>
                      <a:r>
                        <a:rPr lang="en-US" dirty="0"/>
                        <a:t>1.0</a:t>
                      </a:r>
                    </a:p>
                  </a:txBody>
                  <a:tcPr anchor="ctr">
                    <a:lnL>
                      <a:noFill/>
                    </a:lnL>
                    <a:lnR>
                      <a:noFill/>
                    </a:lnR>
                    <a:lnT>
                      <a:noFill/>
                    </a:lnT>
                    <a:lnB>
                      <a:noFill/>
                    </a:lnB>
                    <a:noFill/>
                  </a:tcPr>
                </a:tc>
                <a:extLst>
                  <a:ext uri="{0D108BD9-81ED-4DB2-BD59-A6C34878D82A}">
                    <a16:rowId xmlns:a16="http://schemas.microsoft.com/office/drawing/2014/main" val="2730559893"/>
                  </a:ext>
                </a:extLst>
              </a:tr>
              <a:tr h="1342278">
                <a:tc>
                  <a:txBody>
                    <a:bodyPr/>
                    <a:lstStyle/>
                    <a:p>
                      <a:pPr>
                        <a:buNone/>
                      </a:pPr>
                      <a:r>
                        <a:rPr lang="en-US" dirty="0"/>
                        <a:t>Active cancer (treatment ongoing, within 6 months, or palliative)</a:t>
                      </a:r>
                    </a:p>
                  </a:txBody>
                  <a:tcPr anchor="ctr">
                    <a:lnL>
                      <a:noFill/>
                    </a:lnL>
                    <a:lnR>
                      <a:noFill/>
                    </a:lnR>
                    <a:lnT>
                      <a:noFill/>
                    </a:lnT>
                    <a:lnB>
                      <a:noFill/>
                    </a:lnB>
                    <a:noFill/>
                  </a:tcPr>
                </a:tc>
                <a:tc>
                  <a:txBody>
                    <a:bodyPr/>
                    <a:lstStyle/>
                    <a:p>
                      <a:pPr>
                        <a:buNone/>
                      </a:pPr>
                      <a:r>
                        <a:rPr lang="en-US" dirty="0"/>
                        <a:t>1.0</a:t>
                      </a:r>
                    </a:p>
                  </a:txBody>
                  <a:tcPr anchor="ctr">
                    <a:lnL>
                      <a:noFill/>
                    </a:lnL>
                    <a:lnR>
                      <a:noFill/>
                    </a:lnR>
                    <a:lnT>
                      <a:noFill/>
                    </a:lnT>
                    <a:lnB>
                      <a:noFill/>
                    </a:lnB>
                    <a:noFill/>
                  </a:tcPr>
                </a:tc>
                <a:extLst>
                  <a:ext uri="{0D108BD9-81ED-4DB2-BD59-A6C34878D82A}">
                    <a16:rowId xmlns:a16="http://schemas.microsoft.com/office/drawing/2014/main" val="1669970459"/>
                  </a:ext>
                </a:extLst>
              </a:tr>
            </a:tbl>
          </a:graphicData>
        </a:graphic>
      </p:graphicFrame>
      <p:sp>
        <p:nvSpPr>
          <p:cNvPr id="15" name="Rectangle 5">
            <a:extLst>
              <a:ext uri="{FF2B5EF4-FFF2-40B4-BE49-F238E27FC236}">
                <a16:creationId xmlns:a16="http://schemas.microsoft.com/office/drawing/2014/main" id="{0114F508-1F79-10A6-385A-B1EDA8F85FD8}"/>
              </a:ext>
            </a:extLst>
          </p:cNvPr>
          <p:cNvSpPr>
            <a:spLocks noChangeArrowheads="1"/>
          </p:cNvSpPr>
          <p:nvPr/>
        </p:nvSpPr>
        <p:spPr bwMode="auto">
          <a:xfrm>
            <a:off x="1150374" y="6723454"/>
            <a:ext cx="761990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1" u="none" strike="noStrike" cap="none" normalizeH="0" baseline="0" dirty="0">
                <a:ln>
                  <a:noFill/>
                </a:ln>
                <a:solidFill>
                  <a:schemeClr val="tx1"/>
                </a:solidFill>
                <a:effectLst/>
                <a:latin typeface="Arial" panose="020B0604020202020204" pitchFamily="34" charset="0"/>
              </a:rPr>
              <a:t>PE unlikely (&lt;4):</a:t>
            </a:r>
            <a:r>
              <a:rPr kumimoji="0" lang="en-US" altLang="en-US" sz="1800" b="0" i="0" u="none" strike="noStrike" cap="none" normalizeH="0" baseline="0" dirty="0">
                <a:ln>
                  <a:noFill/>
                </a:ln>
                <a:solidFill>
                  <a:schemeClr val="tx1"/>
                </a:solidFill>
                <a:effectLst/>
                <a:latin typeface="Arial" panose="020B0604020202020204" pitchFamily="34" charset="0"/>
              </a:rPr>
              <a:t> Order </a:t>
            </a:r>
            <a:r>
              <a:rPr kumimoji="0" lang="en-US" altLang="en-US" sz="1800" b="1" i="0" u="none" strike="noStrike" cap="none" normalizeH="0" baseline="0" dirty="0">
                <a:ln>
                  <a:noFill/>
                </a:ln>
                <a:solidFill>
                  <a:schemeClr val="tx1"/>
                </a:solidFill>
                <a:effectLst/>
                <a:latin typeface="Arial" panose="020B0604020202020204" pitchFamily="34" charset="0"/>
              </a:rPr>
              <a:t>D-dimer</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1"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1" u="none" strike="noStrike" cap="none" normalizeH="0" baseline="0" dirty="0">
                <a:ln>
                  <a:noFill/>
                </a:ln>
                <a:solidFill>
                  <a:schemeClr val="tx1"/>
                </a:solidFill>
                <a:effectLst/>
                <a:latin typeface="Arial" panose="020B0604020202020204" pitchFamily="34" charset="0"/>
              </a:rPr>
              <a:t>PE likely (≥4):</a:t>
            </a:r>
            <a:r>
              <a:rPr kumimoji="0" lang="en-US" altLang="en-US" sz="1800" b="0" i="0" u="none" strike="noStrike" cap="none" normalizeH="0" baseline="0" dirty="0">
                <a:ln>
                  <a:noFill/>
                </a:ln>
                <a:solidFill>
                  <a:schemeClr val="tx1"/>
                </a:solidFill>
                <a:effectLst/>
                <a:latin typeface="Arial" panose="020B0604020202020204" pitchFamily="34" charset="0"/>
              </a:rPr>
              <a:t> Proceed directly to </a:t>
            </a:r>
            <a:r>
              <a:rPr kumimoji="0" lang="en-US" altLang="en-US" sz="1800" b="1" i="0" u="none" strike="noStrike" cap="none" normalizeH="0" baseline="0" dirty="0">
                <a:ln>
                  <a:noFill/>
                </a:ln>
                <a:solidFill>
                  <a:schemeClr val="tx1"/>
                </a:solidFill>
                <a:effectLst/>
                <a:latin typeface="Arial" panose="020B0604020202020204" pitchFamily="34" charset="0"/>
              </a:rPr>
              <a:t>CT pulmonary angiography (CTPA)</a:t>
            </a:r>
            <a:r>
              <a:rPr kumimoji="0" lang="en-US" altLang="en-US" sz="1800" b="0" i="0" u="none" strike="noStrike" cap="none" normalizeH="0" baseline="0" dirty="0">
                <a:ln>
                  <a:noFill/>
                </a:ln>
                <a:solidFill>
                  <a:schemeClr val="tx1"/>
                </a:solidFill>
                <a:effectLst/>
                <a:latin typeface="Arial" panose="020B0604020202020204" pitchFamily="34" charset="0"/>
              </a:rPr>
              <a:t>.</a:t>
            </a:r>
          </a:p>
        </p:txBody>
      </p:sp>
    </p:spTree>
    <p:extLst>
      <p:ext uri="{BB962C8B-B14F-4D97-AF65-F5344CB8AC3E}">
        <p14:creationId xmlns:p14="http://schemas.microsoft.com/office/powerpoint/2010/main" val="3181334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B03D8-82E2-29BC-4A45-6E35E510B1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152CF3-3494-D554-7CAB-0C561C12F15F}"/>
              </a:ext>
            </a:extLst>
          </p:cNvPr>
          <p:cNvSpPr>
            <a:spLocks noGrp="1"/>
          </p:cNvSpPr>
          <p:nvPr>
            <p:ph type="title"/>
          </p:nvPr>
        </p:nvSpPr>
        <p:spPr>
          <a:xfrm>
            <a:off x="1996741" y="142568"/>
            <a:ext cx="6064917" cy="781528"/>
          </a:xfrm>
        </p:spPr>
        <p:txBody>
          <a:bodyPr/>
          <a:lstStyle/>
          <a:p>
            <a:pPr lvl="0"/>
            <a:r>
              <a:rPr lang="en-US" b="1" dirty="0"/>
              <a:t>PERC Rule</a:t>
            </a:r>
            <a:endParaRPr lang="en-US" dirty="0"/>
          </a:p>
        </p:txBody>
      </p:sp>
      <p:graphicFrame>
        <p:nvGraphicFramePr>
          <p:cNvPr id="5" name="Content Placeholder 4">
            <a:extLst>
              <a:ext uri="{FF2B5EF4-FFF2-40B4-BE49-F238E27FC236}">
                <a16:creationId xmlns:a16="http://schemas.microsoft.com/office/drawing/2014/main" id="{93D8D88C-E54E-3F98-705B-EE2C9B2DAB9F}"/>
              </a:ext>
            </a:extLst>
          </p:cNvPr>
          <p:cNvGraphicFramePr>
            <a:graphicFrameLocks noGrp="1"/>
          </p:cNvGraphicFramePr>
          <p:nvPr>
            <p:ph idx="14"/>
          </p:nvPr>
        </p:nvGraphicFramePr>
        <p:xfrm>
          <a:off x="378541" y="1081545"/>
          <a:ext cx="9207910" cy="5536826"/>
        </p:xfrm>
        <a:graphic>
          <a:graphicData uri="http://schemas.openxmlformats.org/drawingml/2006/table">
            <a:tbl>
              <a:tblPr/>
              <a:tblGrid>
                <a:gridCol w="6993809">
                  <a:extLst>
                    <a:ext uri="{9D8B030D-6E8A-4147-A177-3AD203B41FA5}">
                      <a16:colId xmlns:a16="http://schemas.microsoft.com/office/drawing/2014/main" val="1439689058"/>
                    </a:ext>
                  </a:extLst>
                </a:gridCol>
                <a:gridCol w="2214101">
                  <a:extLst>
                    <a:ext uri="{9D8B030D-6E8A-4147-A177-3AD203B41FA5}">
                      <a16:colId xmlns:a16="http://schemas.microsoft.com/office/drawing/2014/main" val="3418755535"/>
                    </a:ext>
                  </a:extLst>
                </a:gridCol>
              </a:tblGrid>
              <a:tr h="542539">
                <a:tc>
                  <a:txBody>
                    <a:bodyPr/>
                    <a:lstStyle/>
                    <a:p>
                      <a:pPr>
                        <a:buNone/>
                      </a:pPr>
                      <a:r>
                        <a:rPr lang="en-US" sz="2400" b="1" baseline="0"/>
                        <a:t>PERC Variables</a:t>
                      </a:r>
                      <a:endParaRPr lang="en-US" sz="2400" baseline="0"/>
                    </a:p>
                  </a:txBody>
                  <a:tcPr marL="58090" marR="58090" marT="29045" marB="29045" anchor="ctr">
                    <a:lnL>
                      <a:noFill/>
                    </a:lnL>
                    <a:lnR>
                      <a:noFill/>
                    </a:lnR>
                    <a:lnT>
                      <a:noFill/>
                    </a:lnT>
                    <a:lnB>
                      <a:noFill/>
                    </a:lnB>
                    <a:noFill/>
                  </a:tcPr>
                </a:tc>
                <a:tc>
                  <a:txBody>
                    <a:bodyPr/>
                    <a:lstStyle/>
                    <a:p>
                      <a:pPr>
                        <a:buNone/>
                      </a:pPr>
                      <a:r>
                        <a:rPr lang="en-US" sz="2400" b="1" baseline="0"/>
                        <a:t>Negative Threshold</a:t>
                      </a:r>
                      <a:endParaRPr lang="en-US" sz="2400" baseline="0"/>
                    </a:p>
                  </a:txBody>
                  <a:tcPr marL="58090" marR="58090" marT="29045" marB="29045" anchor="ctr">
                    <a:lnL>
                      <a:noFill/>
                    </a:lnL>
                    <a:lnR>
                      <a:noFill/>
                    </a:lnR>
                    <a:lnT>
                      <a:noFill/>
                    </a:lnT>
                    <a:lnB>
                      <a:noFill/>
                    </a:lnB>
                    <a:noFill/>
                  </a:tcPr>
                </a:tc>
                <a:extLst>
                  <a:ext uri="{0D108BD9-81ED-4DB2-BD59-A6C34878D82A}">
                    <a16:rowId xmlns:a16="http://schemas.microsoft.com/office/drawing/2014/main" val="1732946187"/>
                  </a:ext>
                </a:extLst>
              </a:tr>
              <a:tr h="542539">
                <a:tc>
                  <a:txBody>
                    <a:bodyPr/>
                    <a:lstStyle/>
                    <a:p>
                      <a:pPr>
                        <a:buNone/>
                      </a:pPr>
                      <a:r>
                        <a:rPr lang="en-US" sz="2400" baseline="0"/>
                        <a:t>Age &lt; 50 years</a:t>
                      </a:r>
                    </a:p>
                  </a:txBody>
                  <a:tcPr marL="58090" marR="58090" marT="29045" marB="29045" anchor="ctr">
                    <a:lnL>
                      <a:noFill/>
                    </a:lnL>
                    <a:lnR>
                      <a:noFill/>
                    </a:lnR>
                    <a:lnT>
                      <a:noFill/>
                    </a:lnT>
                    <a:lnB>
                      <a:noFill/>
                    </a:lnB>
                    <a:noFill/>
                  </a:tcPr>
                </a:tc>
                <a:tc>
                  <a:txBody>
                    <a:bodyPr/>
                    <a:lstStyle/>
                    <a:p>
                      <a:pPr>
                        <a:buNone/>
                      </a:pPr>
                      <a:r>
                        <a:rPr lang="en-US" sz="2400" baseline="0"/>
                        <a:t>✅</a:t>
                      </a:r>
                    </a:p>
                  </a:txBody>
                  <a:tcPr marL="58090" marR="58090" marT="29045" marB="29045" anchor="ctr">
                    <a:lnL>
                      <a:noFill/>
                    </a:lnL>
                    <a:lnR>
                      <a:noFill/>
                    </a:lnR>
                    <a:lnT>
                      <a:noFill/>
                    </a:lnT>
                    <a:lnB>
                      <a:noFill/>
                    </a:lnB>
                    <a:noFill/>
                  </a:tcPr>
                </a:tc>
                <a:extLst>
                  <a:ext uri="{0D108BD9-81ED-4DB2-BD59-A6C34878D82A}">
                    <a16:rowId xmlns:a16="http://schemas.microsoft.com/office/drawing/2014/main" val="2993776152"/>
                  </a:ext>
                </a:extLst>
              </a:tr>
              <a:tr h="542539">
                <a:tc>
                  <a:txBody>
                    <a:bodyPr/>
                    <a:lstStyle/>
                    <a:p>
                      <a:pPr>
                        <a:buNone/>
                      </a:pPr>
                      <a:r>
                        <a:rPr lang="en-US" sz="2400" baseline="0"/>
                        <a:t>Heart rate &lt; 100 bpm</a:t>
                      </a:r>
                    </a:p>
                  </a:txBody>
                  <a:tcPr marL="58090" marR="58090" marT="29045" marB="29045" anchor="ctr">
                    <a:lnL>
                      <a:noFill/>
                    </a:lnL>
                    <a:lnR>
                      <a:noFill/>
                    </a:lnR>
                    <a:lnT>
                      <a:noFill/>
                    </a:lnT>
                    <a:lnB>
                      <a:noFill/>
                    </a:lnB>
                    <a:noFill/>
                  </a:tcPr>
                </a:tc>
                <a:tc>
                  <a:txBody>
                    <a:bodyPr/>
                    <a:lstStyle/>
                    <a:p>
                      <a:pPr>
                        <a:buNone/>
                      </a:pPr>
                      <a:r>
                        <a:rPr lang="en-US" sz="2400" baseline="0" dirty="0"/>
                        <a:t>✅</a:t>
                      </a:r>
                    </a:p>
                  </a:txBody>
                  <a:tcPr marL="58090" marR="58090" marT="29045" marB="29045" anchor="ctr">
                    <a:lnL>
                      <a:noFill/>
                    </a:lnL>
                    <a:lnR>
                      <a:noFill/>
                    </a:lnR>
                    <a:lnT>
                      <a:noFill/>
                    </a:lnT>
                    <a:lnB>
                      <a:noFill/>
                    </a:lnB>
                    <a:noFill/>
                  </a:tcPr>
                </a:tc>
                <a:extLst>
                  <a:ext uri="{0D108BD9-81ED-4DB2-BD59-A6C34878D82A}">
                    <a16:rowId xmlns:a16="http://schemas.microsoft.com/office/drawing/2014/main" val="1361712933"/>
                  </a:ext>
                </a:extLst>
              </a:tr>
              <a:tr h="542539">
                <a:tc>
                  <a:txBody>
                    <a:bodyPr/>
                    <a:lstStyle/>
                    <a:p>
                      <a:pPr>
                        <a:buNone/>
                      </a:pPr>
                      <a:r>
                        <a:rPr lang="en-US" sz="2400" baseline="0" dirty="0"/>
                        <a:t>SpO₂ ≥ 95% (room air)</a:t>
                      </a:r>
                    </a:p>
                  </a:txBody>
                  <a:tcPr marL="58090" marR="58090" marT="29045" marB="29045" anchor="ctr">
                    <a:lnL>
                      <a:noFill/>
                    </a:lnL>
                    <a:lnR>
                      <a:noFill/>
                    </a:lnR>
                    <a:lnT>
                      <a:noFill/>
                    </a:lnT>
                    <a:lnB>
                      <a:noFill/>
                    </a:lnB>
                    <a:noFill/>
                  </a:tcPr>
                </a:tc>
                <a:tc>
                  <a:txBody>
                    <a:bodyPr/>
                    <a:lstStyle/>
                    <a:p>
                      <a:pPr>
                        <a:buNone/>
                      </a:pPr>
                      <a:r>
                        <a:rPr lang="en-US" sz="2400" baseline="0"/>
                        <a:t>✅</a:t>
                      </a:r>
                    </a:p>
                  </a:txBody>
                  <a:tcPr marL="58090" marR="58090" marT="29045" marB="29045" anchor="ctr">
                    <a:lnL>
                      <a:noFill/>
                    </a:lnL>
                    <a:lnR>
                      <a:noFill/>
                    </a:lnR>
                    <a:lnT>
                      <a:noFill/>
                    </a:lnT>
                    <a:lnB>
                      <a:noFill/>
                    </a:lnB>
                    <a:noFill/>
                  </a:tcPr>
                </a:tc>
                <a:extLst>
                  <a:ext uri="{0D108BD9-81ED-4DB2-BD59-A6C34878D82A}">
                    <a16:rowId xmlns:a16="http://schemas.microsoft.com/office/drawing/2014/main" val="11848636"/>
                  </a:ext>
                </a:extLst>
              </a:tr>
              <a:tr h="542539">
                <a:tc>
                  <a:txBody>
                    <a:bodyPr/>
                    <a:lstStyle/>
                    <a:p>
                      <a:pPr>
                        <a:buNone/>
                      </a:pPr>
                      <a:r>
                        <a:rPr lang="en-US" sz="2400" baseline="0"/>
                        <a:t>No hemoptysis</a:t>
                      </a:r>
                    </a:p>
                  </a:txBody>
                  <a:tcPr marL="58090" marR="58090" marT="29045" marB="29045" anchor="ctr">
                    <a:lnL>
                      <a:noFill/>
                    </a:lnL>
                    <a:lnR>
                      <a:noFill/>
                    </a:lnR>
                    <a:lnT>
                      <a:noFill/>
                    </a:lnT>
                    <a:lnB>
                      <a:noFill/>
                    </a:lnB>
                    <a:noFill/>
                  </a:tcPr>
                </a:tc>
                <a:tc>
                  <a:txBody>
                    <a:bodyPr/>
                    <a:lstStyle/>
                    <a:p>
                      <a:pPr>
                        <a:buNone/>
                      </a:pPr>
                      <a:r>
                        <a:rPr lang="en-US" sz="2400" baseline="0"/>
                        <a:t>✅</a:t>
                      </a:r>
                    </a:p>
                  </a:txBody>
                  <a:tcPr marL="58090" marR="58090" marT="29045" marB="29045" anchor="ctr">
                    <a:lnL>
                      <a:noFill/>
                    </a:lnL>
                    <a:lnR>
                      <a:noFill/>
                    </a:lnR>
                    <a:lnT>
                      <a:noFill/>
                    </a:lnT>
                    <a:lnB>
                      <a:noFill/>
                    </a:lnB>
                    <a:noFill/>
                  </a:tcPr>
                </a:tc>
                <a:extLst>
                  <a:ext uri="{0D108BD9-81ED-4DB2-BD59-A6C34878D82A}">
                    <a16:rowId xmlns:a16="http://schemas.microsoft.com/office/drawing/2014/main" val="3402320037"/>
                  </a:ext>
                </a:extLst>
              </a:tr>
              <a:tr h="542539">
                <a:tc>
                  <a:txBody>
                    <a:bodyPr/>
                    <a:lstStyle/>
                    <a:p>
                      <a:pPr>
                        <a:buNone/>
                      </a:pPr>
                      <a:r>
                        <a:rPr lang="en-US" sz="2400" baseline="0"/>
                        <a:t>No estrogen use</a:t>
                      </a:r>
                    </a:p>
                  </a:txBody>
                  <a:tcPr marL="58090" marR="58090" marT="29045" marB="29045" anchor="ctr">
                    <a:lnL>
                      <a:noFill/>
                    </a:lnL>
                    <a:lnR>
                      <a:noFill/>
                    </a:lnR>
                    <a:lnT>
                      <a:noFill/>
                    </a:lnT>
                    <a:lnB>
                      <a:noFill/>
                    </a:lnB>
                    <a:noFill/>
                  </a:tcPr>
                </a:tc>
                <a:tc>
                  <a:txBody>
                    <a:bodyPr/>
                    <a:lstStyle/>
                    <a:p>
                      <a:pPr>
                        <a:buNone/>
                      </a:pPr>
                      <a:r>
                        <a:rPr lang="en-US" sz="2400" baseline="0"/>
                        <a:t>✅</a:t>
                      </a:r>
                    </a:p>
                  </a:txBody>
                  <a:tcPr marL="58090" marR="58090" marT="29045" marB="29045" anchor="ctr">
                    <a:lnL>
                      <a:noFill/>
                    </a:lnL>
                    <a:lnR>
                      <a:noFill/>
                    </a:lnR>
                    <a:lnT>
                      <a:noFill/>
                    </a:lnT>
                    <a:lnB>
                      <a:noFill/>
                    </a:lnB>
                    <a:noFill/>
                  </a:tcPr>
                </a:tc>
                <a:extLst>
                  <a:ext uri="{0D108BD9-81ED-4DB2-BD59-A6C34878D82A}">
                    <a16:rowId xmlns:a16="http://schemas.microsoft.com/office/drawing/2014/main" val="462069818"/>
                  </a:ext>
                </a:extLst>
              </a:tr>
              <a:tr h="542539">
                <a:tc>
                  <a:txBody>
                    <a:bodyPr/>
                    <a:lstStyle/>
                    <a:p>
                      <a:pPr>
                        <a:buNone/>
                      </a:pPr>
                      <a:r>
                        <a:rPr lang="en-US" sz="2400" baseline="0" dirty="0"/>
                        <a:t>No prior DVT or PE</a:t>
                      </a:r>
                    </a:p>
                  </a:txBody>
                  <a:tcPr marL="58090" marR="58090" marT="29045" marB="29045" anchor="ctr">
                    <a:lnL>
                      <a:noFill/>
                    </a:lnL>
                    <a:lnR>
                      <a:noFill/>
                    </a:lnR>
                    <a:lnT>
                      <a:noFill/>
                    </a:lnT>
                    <a:lnB>
                      <a:noFill/>
                    </a:lnB>
                    <a:noFill/>
                  </a:tcPr>
                </a:tc>
                <a:tc>
                  <a:txBody>
                    <a:bodyPr/>
                    <a:lstStyle/>
                    <a:p>
                      <a:pPr>
                        <a:buNone/>
                      </a:pPr>
                      <a:r>
                        <a:rPr lang="en-US" sz="2400" baseline="0"/>
                        <a:t>✅</a:t>
                      </a:r>
                    </a:p>
                  </a:txBody>
                  <a:tcPr marL="58090" marR="58090" marT="29045" marB="29045" anchor="ctr">
                    <a:lnL>
                      <a:noFill/>
                    </a:lnL>
                    <a:lnR>
                      <a:noFill/>
                    </a:lnR>
                    <a:lnT>
                      <a:noFill/>
                    </a:lnT>
                    <a:lnB>
                      <a:noFill/>
                    </a:lnB>
                    <a:noFill/>
                  </a:tcPr>
                </a:tc>
                <a:extLst>
                  <a:ext uri="{0D108BD9-81ED-4DB2-BD59-A6C34878D82A}">
                    <a16:rowId xmlns:a16="http://schemas.microsoft.com/office/drawing/2014/main" val="1070327130"/>
                  </a:ext>
                </a:extLst>
              </a:tr>
              <a:tr h="542539">
                <a:tc>
                  <a:txBody>
                    <a:bodyPr/>
                    <a:lstStyle/>
                    <a:p>
                      <a:pPr>
                        <a:buNone/>
                      </a:pPr>
                      <a:r>
                        <a:rPr lang="en-US" sz="2400" baseline="0"/>
                        <a:t>No unilateral leg swelling</a:t>
                      </a:r>
                    </a:p>
                  </a:txBody>
                  <a:tcPr marL="58090" marR="58090" marT="29045" marB="29045" anchor="ctr">
                    <a:lnL>
                      <a:noFill/>
                    </a:lnL>
                    <a:lnR>
                      <a:noFill/>
                    </a:lnR>
                    <a:lnT>
                      <a:noFill/>
                    </a:lnT>
                    <a:lnB>
                      <a:noFill/>
                    </a:lnB>
                    <a:noFill/>
                  </a:tcPr>
                </a:tc>
                <a:tc>
                  <a:txBody>
                    <a:bodyPr/>
                    <a:lstStyle/>
                    <a:p>
                      <a:pPr>
                        <a:buNone/>
                      </a:pPr>
                      <a:r>
                        <a:rPr lang="en-US" sz="2400" baseline="0"/>
                        <a:t>✅</a:t>
                      </a:r>
                    </a:p>
                  </a:txBody>
                  <a:tcPr marL="58090" marR="58090" marT="29045" marB="29045" anchor="ctr">
                    <a:lnL>
                      <a:noFill/>
                    </a:lnL>
                    <a:lnR>
                      <a:noFill/>
                    </a:lnR>
                    <a:lnT>
                      <a:noFill/>
                    </a:lnT>
                    <a:lnB>
                      <a:noFill/>
                    </a:lnB>
                    <a:noFill/>
                  </a:tcPr>
                </a:tc>
                <a:extLst>
                  <a:ext uri="{0D108BD9-81ED-4DB2-BD59-A6C34878D82A}">
                    <a16:rowId xmlns:a16="http://schemas.microsoft.com/office/drawing/2014/main" val="537953164"/>
                  </a:ext>
                </a:extLst>
              </a:tr>
              <a:tr h="949443">
                <a:tc>
                  <a:txBody>
                    <a:bodyPr/>
                    <a:lstStyle/>
                    <a:p>
                      <a:pPr>
                        <a:buNone/>
                      </a:pPr>
                      <a:r>
                        <a:rPr lang="en-US" sz="2400" baseline="0" dirty="0"/>
                        <a:t>No recent surgery or trauma (within 4 weeks)</a:t>
                      </a:r>
                    </a:p>
                  </a:txBody>
                  <a:tcPr marL="58090" marR="58090" marT="29045" marB="29045" anchor="ctr">
                    <a:lnL>
                      <a:noFill/>
                    </a:lnL>
                    <a:lnR>
                      <a:noFill/>
                    </a:lnR>
                    <a:lnT>
                      <a:noFill/>
                    </a:lnT>
                    <a:lnB>
                      <a:noFill/>
                    </a:lnB>
                    <a:noFill/>
                  </a:tcPr>
                </a:tc>
                <a:tc>
                  <a:txBody>
                    <a:bodyPr/>
                    <a:lstStyle/>
                    <a:p>
                      <a:pPr>
                        <a:buNone/>
                      </a:pPr>
                      <a:r>
                        <a:rPr lang="en-US" sz="2400" baseline="0" dirty="0"/>
                        <a:t>✅</a:t>
                      </a:r>
                    </a:p>
                  </a:txBody>
                  <a:tcPr marL="58090" marR="58090" marT="29045" marB="29045" anchor="ctr">
                    <a:lnL>
                      <a:noFill/>
                    </a:lnL>
                    <a:lnR>
                      <a:noFill/>
                    </a:lnR>
                    <a:lnT>
                      <a:noFill/>
                    </a:lnT>
                    <a:lnB>
                      <a:noFill/>
                    </a:lnB>
                    <a:noFill/>
                  </a:tcPr>
                </a:tc>
                <a:extLst>
                  <a:ext uri="{0D108BD9-81ED-4DB2-BD59-A6C34878D82A}">
                    <a16:rowId xmlns:a16="http://schemas.microsoft.com/office/drawing/2014/main" val="1865837260"/>
                  </a:ext>
                </a:extLst>
              </a:tr>
            </a:tbl>
          </a:graphicData>
        </a:graphic>
      </p:graphicFrame>
    </p:spTree>
    <p:extLst>
      <p:ext uri="{BB962C8B-B14F-4D97-AF65-F5344CB8AC3E}">
        <p14:creationId xmlns:p14="http://schemas.microsoft.com/office/powerpoint/2010/main" val="2956314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676AE-A0F5-DD10-3CA0-A1373A70D3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3ABCE3-1D7B-8480-CB61-3F393DCA9FE7}"/>
              </a:ext>
            </a:extLst>
          </p:cNvPr>
          <p:cNvSpPr>
            <a:spLocks noGrp="1"/>
          </p:cNvSpPr>
          <p:nvPr>
            <p:ph type="title"/>
            <p:custDataLst>
              <p:tags r:id="rId2"/>
            </p:custDataLst>
          </p:nvPr>
        </p:nvSpPr>
        <p:spPr>
          <a:xfrm>
            <a:off x="1996742" y="141189"/>
            <a:ext cx="6064915" cy="1152525"/>
          </a:xfrm>
        </p:spPr>
        <p:txBody>
          <a:bodyPr anchor="ctr">
            <a:normAutofit/>
          </a:bodyPr>
          <a:lstStyle/>
          <a:p>
            <a:r>
              <a:rPr lang="en-US" noProof="1"/>
              <a:t>Management of Acute Pulmonary Embolism (PE)</a:t>
            </a:r>
          </a:p>
        </p:txBody>
      </p:sp>
      <p:sp>
        <p:nvSpPr>
          <p:cNvPr id="2" name="Text Placeholder 1">
            <a:extLst>
              <a:ext uri="{FF2B5EF4-FFF2-40B4-BE49-F238E27FC236}">
                <a16:creationId xmlns:a16="http://schemas.microsoft.com/office/drawing/2014/main" id="{82594648-EAB4-5304-50AF-92C0DCC5ACA1}"/>
              </a:ext>
            </a:extLst>
          </p:cNvPr>
          <p:cNvSpPr>
            <a:spLocks noGrp="1"/>
          </p:cNvSpPr>
          <p:nvPr>
            <p:ph type="body" idx="1"/>
            <p:custDataLst>
              <p:tags r:id="rId3"/>
            </p:custDataLst>
          </p:nvPr>
        </p:nvSpPr>
        <p:spPr>
          <a:xfrm>
            <a:off x="1049457" y="748244"/>
            <a:ext cx="1653092" cy="1735074"/>
          </a:xfrm>
        </p:spPr>
        <p:txBody>
          <a:bodyPr anchor="t">
            <a:normAutofit/>
          </a:bodyPr>
          <a:lstStyle/>
          <a:p>
            <a:r>
              <a:rPr lang="en-US" sz="1320" b="1" noProof="1">
                <a:solidFill>
                  <a:schemeClr val="bg2"/>
                </a:solidFill>
              </a:rPr>
              <a:t>Initial Stabilization and Anticoagulation</a:t>
            </a:r>
          </a:p>
        </p:txBody>
      </p:sp>
      <p:sp>
        <p:nvSpPr>
          <p:cNvPr id="3" name="Content Placeholder 2">
            <a:extLst>
              <a:ext uri="{FF2B5EF4-FFF2-40B4-BE49-F238E27FC236}">
                <a16:creationId xmlns:a16="http://schemas.microsoft.com/office/drawing/2014/main" id="{4EEB2D97-9F0F-8021-8ACC-ACF511633F1B}"/>
              </a:ext>
            </a:extLst>
          </p:cNvPr>
          <p:cNvSpPr>
            <a:spLocks noGrp="1"/>
          </p:cNvSpPr>
          <p:nvPr>
            <p:ph sz="half" idx="2"/>
            <p:custDataLst>
              <p:tags r:id="rId4"/>
            </p:custDataLst>
          </p:nvPr>
        </p:nvSpPr>
        <p:spPr>
          <a:xfrm>
            <a:off x="269197" y="1751057"/>
            <a:ext cx="4706563" cy="3910638"/>
          </a:xfrm>
        </p:spPr>
        <p:txBody>
          <a:bodyPr anchor="t">
            <a:noAutofit/>
          </a:bodyPr>
          <a:lstStyle/>
          <a:p>
            <a:pPr>
              <a:buClr>
                <a:schemeClr val="accent2"/>
              </a:buClr>
            </a:pPr>
            <a:r>
              <a:rPr lang="en-US" sz="1800" noProof="1"/>
              <a:t>Oxygen</a:t>
            </a:r>
          </a:p>
          <a:p>
            <a:pPr lvl="1">
              <a:buClr>
                <a:schemeClr val="accent2"/>
              </a:buClr>
            </a:pPr>
            <a:r>
              <a:rPr lang="en-US" sz="1800" noProof="1"/>
              <a:t>SpO₂ &gt; 94%.</a:t>
            </a:r>
          </a:p>
          <a:p>
            <a:pPr>
              <a:buClr>
                <a:schemeClr val="accent2"/>
              </a:buClr>
            </a:pPr>
            <a:r>
              <a:rPr lang="en-US" sz="1800" noProof="1"/>
              <a:t>IV access and cardiac monitoring</a:t>
            </a:r>
          </a:p>
          <a:p>
            <a:pPr lvl="1">
              <a:buClr>
                <a:schemeClr val="accent2"/>
              </a:buClr>
            </a:pPr>
            <a:r>
              <a:rPr lang="en-US" sz="1800" noProof="1"/>
              <a:t>Treat hypotension with IV fluids (cautiously) or vasopressors (norepinephrine)
Anticoagulation</a:t>
            </a:r>
          </a:p>
          <a:p>
            <a:pPr lvl="2">
              <a:buClr>
                <a:schemeClr val="accent2"/>
              </a:buClr>
            </a:pPr>
            <a:r>
              <a:rPr lang="en-US" sz="1800" noProof="1"/>
              <a:t>Heparin </a:t>
            </a:r>
          </a:p>
          <a:p>
            <a:pPr lvl="2">
              <a:buClr>
                <a:schemeClr val="accent2"/>
              </a:buClr>
            </a:pPr>
            <a:r>
              <a:rPr lang="en-US" sz="1800" noProof="1"/>
              <a:t>LMWH</a:t>
            </a:r>
          </a:p>
          <a:p>
            <a:pPr lvl="2">
              <a:buClr>
                <a:schemeClr val="accent2"/>
              </a:buClr>
            </a:pPr>
            <a:r>
              <a:rPr lang="en-US" sz="1800" noProof="1"/>
              <a:t>Apixaban</a:t>
            </a:r>
          </a:p>
          <a:p>
            <a:pPr lvl="2">
              <a:buClr>
                <a:schemeClr val="accent2"/>
              </a:buClr>
            </a:pPr>
            <a:r>
              <a:rPr lang="en-US" sz="1800" noProof="1"/>
              <a:t>Rivaroxaban</a:t>
            </a:r>
          </a:p>
        </p:txBody>
      </p:sp>
      <p:sp>
        <p:nvSpPr>
          <p:cNvPr id="7" name="Text Placeholder 6">
            <a:extLst>
              <a:ext uri="{FF2B5EF4-FFF2-40B4-BE49-F238E27FC236}">
                <a16:creationId xmlns:a16="http://schemas.microsoft.com/office/drawing/2014/main" id="{36FA8F72-3CE5-6E56-DF21-FAEBCD52B98B}"/>
              </a:ext>
            </a:extLst>
          </p:cNvPr>
          <p:cNvSpPr>
            <a:spLocks noGrp="1"/>
          </p:cNvSpPr>
          <p:nvPr>
            <p:ph type="body" sz="quarter" idx="3"/>
            <p:custDataLst>
              <p:tags r:id="rId5"/>
            </p:custDataLst>
          </p:nvPr>
        </p:nvSpPr>
        <p:spPr>
          <a:xfrm>
            <a:off x="7917368" y="717451"/>
            <a:ext cx="1653092" cy="1003461"/>
          </a:xfrm>
        </p:spPr>
        <p:txBody>
          <a:bodyPr vert="horz" lIns="75438" tIns="37719" rIns="75438" bIns="37719" rtlCol="0" anchor="t">
            <a:normAutofit/>
          </a:bodyPr>
          <a:lstStyle/>
          <a:p>
            <a:r>
              <a:rPr lang="en-US" sz="1320" b="1" noProof="1">
                <a:solidFill>
                  <a:schemeClr val="bg2"/>
                </a:solidFill>
              </a:rPr>
              <a:t>Advanced Therapies and Monitoring</a:t>
            </a:r>
          </a:p>
        </p:txBody>
      </p:sp>
      <p:sp>
        <p:nvSpPr>
          <p:cNvPr id="8" name="Content Placeholder 7">
            <a:extLst>
              <a:ext uri="{FF2B5EF4-FFF2-40B4-BE49-F238E27FC236}">
                <a16:creationId xmlns:a16="http://schemas.microsoft.com/office/drawing/2014/main" id="{84F8BA2F-9485-D572-7DC9-67B53ACC9993}"/>
              </a:ext>
            </a:extLst>
          </p:cNvPr>
          <p:cNvSpPr>
            <a:spLocks noGrp="1"/>
          </p:cNvSpPr>
          <p:nvPr>
            <p:ph sz="quarter" idx="4"/>
            <p:custDataLst>
              <p:tags r:id="rId6"/>
            </p:custDataLst>
          </p:nvPr>
        </p:nvSpPr>
        <p:spPr>
          <a:xfrm>
            <a:off x="5079221" y="1778839"/>
            <a:ext cx="4844905" cy="1735074"/>
          </a:xfrm>
        </p:spPr>
        <p:txBody>
          <a:bodyPr anchor="t">
            <a:noAutofit/>
          </a:bodyPr>
          <a:lstStyle/>
          <a:p>
            <a:pPr>
              <a:buClr>
                <a:schemeClr val="accent2"/>
              </a:buClr>
            </a:pPr>
            <a:r>
              <a:rPr lang="en-US" sz="2000" noProof="1"/>
              <a:t>Thrombolytic therapy (Alteplase) for massive</a:t>
            </a:r>
          </a:p>
          <a:p>
            <a:pPr>
              <a:buClr>
                <a:schemeClr val="accent2"/>
              </a:buClr>
            </a:pPr>
            <a:r>
              <a:rPr lang="en-US" sz="2000" noProof="1"/>
              <a:t>Catheter-directed thrombolysis</a:t>
            </a:r>
          </a:p>
          <a:p>
            <a:pPr>
              <a:buClr>
                <a:schemeClr val="accent2"/>
              </a:buClr>
            </a:pPr>
            <a:r>
              <a:rPr lang="en-US" sz="2000" noProof="1"/>
              <a:t>Surgical embolectomy or catheter thrombectomy
IVC filter only if anticoagulation is contraindicated.</a:t>
            </a:r>
          </a:p>
        </p:txBody>
      </p:sp>
      <p:sp>
        <p:nvSpPr>
          <p:cNvPr id="14" name="Text Placeholder 6">
            <a:extLst>
              <a:ext uri="{FF2B5EF4-FFF2-40B4-BE49-F238E27FC236}">
                <a16:creationId xmlns:a16="http://schemas.microsoft.com/office/drawing/2014/main" id="{527D6CA7-695F-0F0D-A45C-AAF1DA38DFB7}"/>
              </a:ext>
            </a:extLst>
          </p:cNvPr>
          <p:cNvSpPr txBox="1">
            <a:spLocks/>
          </p:cNvSpPr>
          <p:nvPr>
            <p:custDataLst>
              <p:tags r:id="rId7"/>
            </p:custDataLst>
          </p:nvPr>
        </p:nvSpPr>
        <p:spPr>
          <a:xfrm rot="20384201">
            <a:off x="443823" y="265501"/>
            <a:ext cx="1510070" cy="502920"/>
          </a:xfrm>
          <a:prstGeom prst="rect">
            <a:avLst/>
          </a:prstGeom>
          <a:noFill/>
          <a:ln>
            <a:noFill/>
          </a:ln>
          <a:effectLst/>
        </p:spPr>
        <p:txBody>
          <a:bodyPr vert="horz" lIns="0" tIns="37719" rIns="75438" bIns="37719" rtlCol="0" anchor="b">
            <a:no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6822" marR="0" lvl="0" indent="-277654" algn="ctr" defTabSz="754361" rtl="0" eaLnBrk="1" fontAlgn="ctr" latinLnBrk="0" hangingPunct="1">
              <a:lnSpc>
                <a:spcPct val="85000"/>
              </a:lnSpc>
              <a:spcBef>
                <a:spcPct val="0"/>
              </a:spcBef>
              <a:spcAft>
                <a:spcPts val="0"/>
              </a:spcAft>
              <a:buClrTx/>
              <a:buSzPct val="100000"/>
              <a:buFont typeface="Arial" panose="020B0604020202020204" pitchFamily="34" charset="0"/>
              <a:buNone/>
              <a:tabLst/>
              <a:defRPr/>
            </a:pPr>
            <a:r>
              <a:rPr kumimoji="0" lang="en-US" sz="1650" b="1" i="0" u="none" strike="noStrike" kern="1200" cap="all" spc="-83" normalizeH="0" baseline="0" noProof="1">
                <a:ln>
                  <a:noFill/>
                </a:ln>
                <a:solidFill>
                  <a:srgbClr val="FFFF85"/>
                </a:solidFill>
                <a:effectLst/>
                <a:uLnTx/>
                <a:uFillTx/>
                <a:latin typeface="Cavolini"/>
                <a:ea typeface="+mn-ea"/>
                <a:cs typeface="Arial" panose="020B0604020202020204" pitchFamily="34" charset="0"/>
              </a:rPr>
              <a:t>Treatment</a:t>
            </a:r>
          </a:p>
        </p:txBody>
      </p:sp>
      <p:pic>
        <p:nvPicPr>
          <p:cNvPr id="15" name="Graphic 14">
            <a:extLst>
              <a:ext uri="{FF2B5EF4-FFF2-40B4-BE49-F238E27FC236}">
                <a16:creationId xmlns:a16="http://schemas.microsoft.com/office/drawing/2014/main" id="{7A0F724D-C21B-BBB0-A716-A7BE5BE859B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834865">
            <a:off x="397577" y="4843334"/>
            <a:ext cx="415461" cy="285120"/>
          </a:xfrm>
          <a:prstGeom prst="rect">
            <a:avLst/>
          </a:prstGeom>
        </p:spPr>
      </p:pic>
      <p:pic>
        <p:nvPicPr>
          <p:cNvPr id="16" name="Graphic 15">
            <a:extLst>
              <a:ext uri="{FF2B5EF4-FFF2-40B4-BE49-F238E27FC236}">
                <a16:creationId xmlns:a16="http://schemas.microsoft.com/office/drawing/2014/main" id="{E5FB18D1-FD2C-43FD-BFD6-38179BDB3B9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7840357">
            <a:off x="5424252" y="2524275"/>
            <a:ext cx="298425" cy="338752"/>
          </a:xfrm>
          <a:prstGeom prst="rect">
            <a:avLst/>
          </a:prstGeom>
        </p:spPr>
      </p:pic>
      <p:pic>
        <p:nvPicPr>
          <p:cNvPr id="17" name="Graphic 16">
            <a:extLst>
              <a:ext uri="{FF2B5EF4-FFF2-40B4-BE49-F238E27FC236}">
                <a16:creationId xmlns:a16="http://schemas.microsoft.com/office/drawing/2014/main" id="{31462B11-340E-E5C3-0959-21CFC66DAC1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34200" y="1748129"/>
            <a:ext cx="298425" cy="382647"/>
          </a:xfrm>
          <a:prstGeom prst="rect">
            <a:avLst/>
          </a:prstGeom>
        </p:spPr>
      </p:pic>
      <p:pic>
        <p:nvPicPr>
          <p:cNvPr id="18" name="Graphic 17">
            <a:extLst>
              <a:ext uri="{FF2B5EF4-FFF2-40B4-BE49-F238E27FC236}">
                <a16:creationId xmlns:a16="http://schemas.microsoft.com/office/drawing/2014/main" id="{2628D89D-66B6-AE90-DABB-8400C0C7265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4448231">
            <a:off x="7396583" y="6436637"/>
            <a:ext cx="589559" cy="555382"/>
          </a:xfrm>
          <a:prstGeom prst="rect">
            <a:avLst/>
          </a:prstGeom>
        </p:spPr>
      </p:pic>
      <p:pic>
        <p:nvPicPr>
          <p:cNvPr id="19" name="Graphic 18">
            <a:extLst>
              <a:ext uri="{FF2B5EF4-FFF2-40B4-BE49-F238E27FC236}">
                <a16:creationId xmlns:a16="http://schemas.microsoft.com/office/drawing/2014/main" id="{05E58806-02C6-13DA-AD93-3F44F32FD7A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430768" y="5861840"/>
            <a:ext cx="538376" cy="454474"/>
          </a:xfrm>
          <a:prstGeom prst="rect">
            <a:avLst/>
          </a:prstGeom>
        </p:spPr>
      </p:pic>
      <p:pic>
        <p:nvPicPr>
          <p:cNvPr id="21" name="Graphic 20">
            <a:extLst>
              <a:ext uri="{FF2B5EF4-FFF2-40B4-BE49-F238E27FC236}">
                <a16:creationId xmlns:a16="http://schemas.microsoft.com/office/drawing/2014/main" id="{936A8C4F-110E-24D6-09C8-86AEEE73498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34274" y="1324365"/>
            <a:ext cx="538376" cy="454474"/>
          </a:xfrm>
          <a:prstGeom prst="rect">
            <a:avLst/>
          </a:prstGeom>
        </p:spPr>
      </p:pic>
    </p:spTree>
    <p:custDataLst>
      <p:tags r:id="rId1"/>
    </p:custDataLst>
    <p:extLst>
      <p:ext uri="{BB962C8B-B14F-4D97-AF65-F5344CB8AC3E}">
        <p14:creationId xmlns:p14="http://schemas.microsoft.com/office/powerpoint/2010/main" val="3236562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fade">
                                      <p:cBhvr>
                                        <p:cTn id="33" dur="500"/>
                                        <p:tgtEl>
                                          <p:spTgt spid="8">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Effect transition="in" filter="fade">
                                      <p:cBhvr>
                                        <p:cTn id="36" dur="500"/>
                                        <p:tgtEl>
                                          <p:spTgt spid="8">
                                            <p:txEl>
                                              <p:pRg st="1" end="1"/>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animEffect transition="in" filter="fade">
                                      <p:cBhvr>
                                        <p:cTn id="39"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418BE-456B-2E48-BEC9-F601CA8E6C2C}"/>
              </a:ext>
            </a:extLst>
          </p:cNvPr>
          <p:cNvSpPr>
            <a:spLocks noGrp="1"/>
          </p:cNvSpPr>
          <p:nvPr>
            <p:ph type="title"/>
          </p:nvPr>
        </p:nvSpPr>
        <p:spPr/>
        <p:txBody>
          <a:bodyPr/>
          <a:lstStyle/>
          <a:p>
            <a:r>
              <a:rPr lang="en-US" dirty="0"/>
              <a:t>Case #7</a:t>
            </a:r>
          </a:p>
        </p:txBody>
      </p:sp>
      <p:sp>
        <p:nvSpPr>
          <p:cNvPr id="9" name="AutoShape 2" descr="cartoon picture of a patient having an aortic aneurysm">
            <a:extLst>
              <a:ext uri="{FF2B5EF4-FFF2-40B4-BE49-F238E27FC236}">
                <a16:creationId xmlns:a16="http://schemas.microsoft.com/office/drawing/2014/main" id="{BF6455A6-BF81-A05E-0BDC-A86E89E1EE25}"/>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descr="cartoon picture of a patient having an aortic aneurysm">
            <a:extLst>
              <a:ext uri="{FF2B5EF4-FFF2-40B4-BE49-F238E27FC236}">
                <a16:creationId xmlns:a16="http://schemas.microsoft.com/office/drawing/2014/main" id="{5D303BE7-960B-ACC8-5C1E-886D7B91B095}"/>
              </a:ext>
            </a:extLst>
          </p:cNvPr>
          <p:cNvSpPr>
            <a:spLocks noChangeAspect="1" noChangeArrowheads="1"/>
          </p:cNvSpPr>
          <p:nvPr/>
        </p:nvSpPr>
        <p:spPr bwMode="auto">
          <a:xfrm>
            <a:off x="5029200" y="-212558"/>
            <a:ext cx="4403558" cy="440355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B4202395-0602-D5F1-8998-B202B850A929}"/>
              </a:ext>
            </a:extLst>
          </p:cNvPr>
          <p:cNvPicPr>
            <a:picLocks noChangeAspect="1"/>
          </p:cNvPicPr>
          <p:nvPr/>
        </p:nvPicPr>
        <p:blipFill>
          <a:blip r:embed="rId2"/>
          <a:stretch>
            <a:fillRect/>
          </a:stretch>
        </p:blipFill>
        <p:spPr>
          <a:xfrm>
            <a:off x="1602004" y="2580262"/>
            <a:ext cx="7519336" cy="7519336"/>
          </a:xfrm>
          <a:prstGeom prst="rect">
            <a:avLst/>
          </a:prstGeom>
        </p:spPr>
      </p:pic>
    </p:spTree>
    <p:extLst>
      <p:ext uri="{BB962C8B-B14F-4D97-AF65-F5344CB8AC3E}">
        <p14:creationId xmlns:p14="http://schemas.microsoft.com/office/powerpoint/2010/main" val="1688082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F7F7E-3E9B-E63A-DF56-6C1D5EFD90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D87B59-7D01-9616-30F7-655D5A833C87}"/>
              </a:ext>
            </a:extLst>
          </p:cNvPr>
          <p:cNvSpPr>
            <a:spLocks noGrp="1"/>
          </p:cNvSpPr>
          <p:nvPr>
            <p:ph type="title"/>
            <p:custDataLst>
              <p:tags r:id="rId2"/>
            </p:custDataLst>
          </p:nvPr>
        </p:nvSpPr>
        <p:spPr>
          <a:xfrm>
            <a:off x="1955342" y="76675"/>
            <a:ext cx="6064915" cy="1157712"/>
          </a:xfrm>
        </p:spPr>
        <p:txBody>
          <a:bodyPr anchor="ctr">
            <a:normAutofit fontScale="90000"/>
          </a:bodyPr>
          <a:lstStyle/>
          <a:p>
            <a:r>
              <a:rPr lang="en-US" noProof="1"/>
              <a:t>Chest Pain Differential Diagnosis</a:t>
            </a:r>
          </a:p>
        </p:txBody>
      </p:sp>
      <p:sp>
        <p:nvSpPr>
          <p:cNvPr id="6" name="Content Placeholder 5">
            <a:extLst>
              <a:ext uri="{FF2B5EF4-FFF2-40B4-BE49-F238E27FC236}">
                <a16:creationId xmlns:a16="http://schemas.microsoft.com/office/drawing/2014/main" id="{417D599E-910D-C570-6637-2DF28F7E56BF}"/>
              </a:ext>
            </a:extLst>
          </p:cNvPr>
          <p:cNvSpPr>
            <a:spLocks noGrp="1"/>
          </p:cNvSpPr>
          <p:nvPr>
            <p:ph idx="14"/>
            <p:custDataLst>
              <p:tags r:id="rId3"/>
            </p:custDataLst>
          </p:nvPr>
        </p:nvSpPr>
        <p:spPr>
          <a:xfrm>
            <a:off x="1145548" y="1774691"/>
            <a:ext cx="4226668" cy="5724728"/>
          </a:xfrm>
        </p:spPr>
        <p:txBody>
          <a:bodyPr>
            <a:normAutofit/>
          </a:bodyPr>
          <a:lstStyle/>
          <a:p>
            <a:pPr>
              <a:buClr>
                <a:schemeClr val="accent2"/>
              </a:buClr>
            </a:pPr>
            <a:r>
              <a:rPr lang="en-US" noProof="1"/>
              <a:t>Cardiac causes</a:t>
            </a:r>
          </a:p>
          <a:p>
            <a:pPr>
              <a:buClr>
                <a:schemeClr val="accent2"/>
              </a:buClr>
            </a:pPr>
            <a:r>
              <a:rPr lang="en-US" noProof="1"/>
              <a:t>Acute Coronary Syndrome (ACS)</a:t>
            </a:r>
          </a:p>
          <a:p>
            <a:pPr lvl="1">
              <a:buClr>
                <a:schemeClr val="accent2"/>
              </a:buClr>
            </a:pPr>
            <a:r>
              <a:rPr lang="en-US" noProof="1"/>
              <a:t>Angina</a:t>
            </a:r>
          </a:p>
          <a:p>
            <a:pPr lvl="1">
              <a:buClr>
                <a:schemeClr val="accent2"/>
              </a:buClr>
            </a:pPr>
            <a:r>
              <a:rPr lang="en-US" noProof="1"/>
              <a:t>Aortic dissection</a:t>
            </a:r>
          </a:p>
          <a:p>
            <a:pPr lvl="1">
              <a:buClr>
                <a:schemeClr val="accent2"/>
              </a:buClr>
            </a:pPr>
            <a:r>
              <a:rPr lang="en-US" noProof="1"/>
              <a:t>Pericarditis</a:t>
            </a:r>
          </a:p>
          <a:p>
            <a:pPr lvl="1">
              <a:buClr>
                <a:schemeClr val="accent2"/>
              </a:buClr>
            </a:pPr>
            <a:r>
              <a:rPr lang="en-US" noProof="1"/>
              <a:t>Myocarditis</a:t>
            </a:r>
          </a:p>
          <a:p>
            <a:pPr>
              <a:buClr>
                <a:schemeClr val="accent2"/>
              </a:buClr>
            </a:pPr>
            <a:r>
              <a:rPr lang="en-US" noProof="1"/>
              <a:t>Pulmonary causes</a:t>
            </a:r>
          </a:p>
          <a:p>
            <a:pPr lvl="1">
              <a:buClr>
                <a:schemeClr val="accent2"/>
              </a:buClr>
            </a:pPr>
            <a:r>
              <a:rPr lang="en-US" noProof="1"/>
              <a:t>Pulmonary Embolism (PE)</a:t>
            </a:r>
          </a:p>
          <a:p>
            <a:pPr lvl="1">
              <a:buClr>
                <a:schemeClr val="accent2"/>
              </a:buClr>
            </a:pPr>
            <a:r>
              <a:rPr lang="en-US" noProof="1"/>
              <a:t>Pneumothorax/tension</a:t>
            </a:r>
          </a:p>
          <a:p>
            <a:pPr lvl="1">
              <a:buClr>
                <a:schemeClr val="accent2"/>
              </a:buClr>
            </a:pPr>
            <a:r>
              <a:rPr lang="en-US" noProof="1"/>
              <a:t>Pneumonia</a:t>
            </a:r>
          </a:p>
          <a:p>
            <a:pPr lvl="1">
              <a:buClr>
                <a:schemeClr val="accent2"/>
              </a:buClr>
            </a:pPr>
            <a:r>
              <a:rPr lang="en-US" noProof="1"/>
              <a:t>Bronchitis</a:t>
            </a:r>
          </a:p>
          <a:p>
            <a:pPr lvl="1">
              <a:buClr>
                <a:schemeClr val="accent2"/>
              </a:buClr>
            </a:pPr>
            <a:r>
              <a:rPr lang="en-US" noProof="1"/>
              <a:t>Pleurisy</a:t>
            </a:r>
          </a:p>
        </p:txBody>
      </p:sp>
      <p:pic>
        <p:nvPicPr>
          <p:cNvPr id="13" name="Graphic 12">
            <a:extLst>
              <a:ext uri="{FF2B5EF4-FFF2-40B4-BE49-F238E27FC236}">
                <a16:creationId xmlns:a16="http://schemas.microsoft.com/office/drawing/2014/main" id="{97D65805-85CB-63A0-2012-30700DA491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1207" y="5808997"/>
            <a:ext cx="604468" cy="510266"/>
          </a:xfrm>
          <a:prstGeom prst="rect">
            <a:avLst/>
          </a:prstGeom>
        </p:spPr>
      </p:pic>
      <p:pic>
        <p:nvPicPr>
          <p:cNvPr id="15" name="Graphic 14">
            <a:extLst>
              <a:ext uri="{FF2B5EF4-FFF2-40B4-BE49-F238E27FC236}">
                <a16:creationId xmlns:a16="http://schemas.microsoft.com/office/drawing/2014/main" id="{4134DC76-0CEA-BA9E-2EDB-C135FF904C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632987" flipH="1">
            <a:off x="258564" y="2425858"/>
            <a:ext cx="1498186" cy="536521"/>
          </a:xfrm>
          <a:prstGeom prst="rect">
            <a:avLst/>
          </a:prstGeom>
        </p:spPr>
      </p:pic>
      <p:pic>
        <p:nvPicPr>
          <p:cNvPr id="16" name="Graphic 15">
            <a:extLst>
              <a:ext uri="{FF2B5EF4-FFF2-40B4-BE49-F238E27FC236}">
                <a16:creationId xmlns:a16="http://schemas.microsoft.com/office/drawing/2014/main" id="{86F1BDA9-7004-8949-2D58-4802790A32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2609" y="5333238"/>
            <a:ext cx="228753" cy="259665"/>
          </a:xfrm>
          <a:prstGeom prst="rect">
            <a:avLst/>
          </a:prstGeom>
        </p:spPr>
      </p:pic>
      <p:pic>
        <p:nvPicPr>
          <p:cNvPr id="17" name="Graphic 16">
            <a:extLst>
              <a:ext uri="{FF2B5EF4-FFF2-40B4-BE49-F238E27FC236}">
                <a16:creationId xmlns:a16="http://schemas.microsoft.com/office/drawing/2014/main" id="{020B2ADF-7AC8-2DD0-4C24-C61148F15C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8423" y="5591064"/>
            <a:ext cx="317559" cy="217933"/>
          </a:xfrm>
          <a:prstGeom prst="rect">
            <a:avLst/>
          </a:prstGeom>
        </p:spPr>
      </p:pic>
      <p:pic>
        <p:nvPicPr>
          <p:cNvPr id="19" name="Graphic 18">
            <a:extLst>
              <a:ext uri="{FF2B5EF4-FFF2-40B4-BE49-F238E27FC236}">
                <a16:creationId xmlns:a16="http://schemas.microsoft.com/office/drawing/2014/main" id="{7A5DD30C-0D70-DEF1-94FA-395F4C69D0B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195858">
            <a:off x="8872836" y="1257994"/>
            <a:ext cx="652159" cy="768435"/>
          </a:xfrm>
          <a:prstGeom prst="rect">
            <a:avLst/>
          </a:prstGeom>
        </p:spPr>
      </p:pic>
      <p:pic>
        <p:nvPicPr>
          <p:cNvPr id="20" name="Graphic 19">
            <a:extLst>
              <a:ext uri="{FF2B5EF4-FFF2-40B4-BE49-F238E27FC236}">
                <a16:creationId xmlns:a16="http://schemas.microsoft.com/office/drawing/2014/main" id="{8897BB5B-AB4A-BCC8-A267-CC7AFB93338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24810" y="5700030"/>
            <a:ext cx="726114" cy="664752"/>
          </a:xfrm>
          <a:prstGeom prst="rect">
            <a:avLst/>
          </a:prstGeom>
        </p:spPr>
      </p:pic>
      <p:sp>
        <p:nvSpPr>
          <p:cNvPr id="3" name="Content Placeholder 5">
            <a:extLst>
              <a:ext uri="{FF2B5EF4-FFF2-40B4-BE49-F238E27FC236}">
                <a16:creationId xmlns:a16="http://schemas.microsoft.com/office/drawing/2014/main" id="{7226EF03-2851-7DFA-1881-8315CB8BBF04}"/>
              </a:ext>
            </a:extLst>
          </p:cNvPr>
          <p:cNvSpPr txBox="1">
            <a:spLocks/>
          </p:cNvSpPr>
          <p:nvPr>
            <p:custDataLst>
              <p:tags r:id="rId4"/>
            </p:custDataLst>
          </p:nvPr>
        </p:nvSpPr>
        <p:spPr>
          <a:xfrm>
            <a:off x="5029200" y="1774691"/>
            <a:ext cx="4226668" cy="5724728"/>
          </a:xfrm>
          <a:prstGeom prst="rect">
            <a:avLst/>
          </a:prstGeom>
        </p:spPr>
        <p:txBody>
          <a:bodyPr vert="horz" lIns="91440" tIns="45720" rIns="91440" bIns="45720" rtlCol="0">
            <a:normAutofit/>
          </a:bodyPr>
          <a:lstStyle>
            <a:lvl1pPr marL="286822" indent="-277654"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574953" indent="-292061"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944285" indent="-28420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324094" indent="-286822"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1703904" indent="-288131"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noProof="1"/>
              <a:t>GI</a:t>
            </a:r>
          </a:p>
          <a:p>
            <a:pPr lvl="1">
              <a:buClr>
                <a:schemeClr val="accent2"/>
              </a:buClr>
            </a:pPr>
            <a:r>
              <a:rPr lang="en-US" noProof="1"/>
              <a:t>Gastroesophageal reflux disease (GERD)</a:t>
            </a:r>
          </a:p>
          <a:p>
            <a:pPr lvl="1">
              <a:buClr>
                <a:schemeClr val="accent2"/>
              </a:buClr>
            </a:pPr>
            <a:r>
              <a:rPr lang="en-US" noProof="1"/>
              <a:t>Esophageal spasm</a:t>
            </a:r>
          </a:p>
          <a:p>
            <a:pPr>
              <a:buClr>
                <a:schemeClr val="accent2"/>
              </a:buClr>
            </a:pPr>
            <a:r>
              <a:rPr lang="en-US" noProof="1"/>
              <a:t>Musculoskeletal causes</a:t>
            </a:r>
          </a:p>
          <a:p>
            <a:pPr lvl="1">
              <a:buClr>
                <a:schemeClr val="accent2"/>
              </a:buClr>
            </a:pPr>
            <a:r>
              <a:rPr lang="en-US" noProof="1"/>
              <a:t>Chest wall pain/costochondritis</a:t>
            </a:r>
          </a:p>
          <a:p>
            <a:pPr lvl="1">
              <a:buClr>
                <a:schemeClr val="accent2"/>
              </a:buClr>
            </a:pPr>
            <a:r>
              <a:rPr lang="en-US" noProof="1"/>
              <a:t>Muscle strain</a:t>
            </a:r>
          </a:p>
          <a:p>
            <a:pPr lvl="1">
              <a:buClr>
                <a:schemeClr val="accent2"/>
              </a:buClr>
            </a:pPr>
            <a:r>
              <a:rPr lang="en-US" noProof="1"/>
              <a:t>Contusion, Rib Fracture</a:t>
            </a:r>
          </a:p>
          <a:p>
            <a:pPr>
              <a:buClr>
                <a:schemeClr val="accent2"/>
              </a:buClr>
            </a:pPr>
            <a:r>
              <a:rPr lang="en-US" noProof="1"/>
              <a:t>Other</a:t>
            </a:r>
          </a:p>
          <a:p>
            <a:pPr lvl="1">
              <a:buClr>
                <a:schemeClr val="accent2"/>
              </a:buClr>
            </a:pPr>
            <a:r>
              <a:rPr lang="en-US" noProof="1"/>
              <a:t>Psychiatric</a:t>
            </a:r>
          </a:p>
          <a:p>
            <a:pPr lvl="1">
              <a:buClr>
                <a:schemeClr val="accent2"/>
              </a:buClr>
            </a:pPr>
            <a:r>
              <a:rPr lang="en-US" noProof="1"/>
              <a:t>Shingles (herpes zoster) affecting the chest wall</a:t>
            </a:r>
          </a:p>
        </p:txBody>
      </p:sp>
    </p:spTree>
    <p:custDataLst>
      <p:tags r:id="rId1"/>
    </p:custDataLst>
    <p:extLst>
      <p:ext uri="{BB962C8B-B14F-4D97-AF65-F5344CB8AC3E}">
        <p14:creationId xmlns:p14="http://schemas.microsoft.com/office/powerpoint/2010/main" val="2881625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6">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6">
                                            <p:txEl>
                                              <p:pRg st="2" end="2"/>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6">
                                            <p:txEl>
                                              <p:pRg st="3" end="3"/>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p:cTn id="27"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6">
                                            <p:txEl>
                                              <p:pRg st="4" end="4"/>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 calcmode="lin" valueType="num">
                                      <p:cBhvr>
                                        <p:cTn id="32"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6">
                                            <p:txEl>
                                              <p:pRg st="5" end="5"/>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p:cTn id="37"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6">
                                            <p:txEl>
                                              <p:pRg st="6" end="6"/>
                                            </p:tx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 calcmode="lin" valueType="num">
                                      <p:cBhvr>
                                        <p:cTn id="42"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6">
                                            <p:txEl>
                                              <p:pRg st="7" end="7"/>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 calcmode="lin" valueType="num">
                                      <p:cBhvr>
                                        <p:cTn id="47"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6">
                                            <p:txEl>
                                              <p:pRg st="8" end="8"/>
                                            </p:txEl>
                                          </p:spTgt>
                                        </p:tgtEl>
                                        <p:attrNameLst>
                                          <p:attrName>ppt_h</p:attrName>
                                        </p:attrNameLst>
                                      </p:cBhvr>
                                      <p:tavLst>
                                        <p:tav tm="0">
                                          <p:val>
                                            <p:fltVal val="0"/>
                                          </p:val>
                                        </p:tav>
                                        <p:tav tm="100000">
                                          <p:val>
                                            <p:strVal val="#ppt_h"/>
                                          </p:val>
                                        </p:tav>
                                      </p:tavLst>
                                    </p:anim>
                                    <p:animEffect transition="in" filter="fade">
                                      <p:cBhvr>
                                        <p:cTn id="49" dur="500"/>
                                        <p:tgtEl>
                                          <p:spTgt spid="6">
                                            <p:txEl>
                                              <p:pRg st="8" end="8"/>
                                            </p:tx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 calcmode="lin" valueType="num">
                                      <p:cBhvr>
                                        <p:cTn id="52" dur="500" fill="hold"/>
                                        <p:tgtEl>
                                          <p:spTgt spid="6">
                                            <p:txEl>
                                              <p:pRg st="9" end="9"/>
                                            </p:txEl>
                                          </p:spTgt>
                                        </p:tgtEl>
                                        <p:attrNameLst>
                                          <p:attrName>ppt_w</p:attrName>
                                        </p:attrNameLst>
                                      </p:cBhvr>
                                      <p:tavLst>
                                        <p:tav tm="0">
                                          <p:val>
                                            <p:fltVal val="0"/>
                                          </p:val>
                                        </p:tav>
                                        <p:tav tm="100000">
                                          <p:val>
                                            <p:strVal val="#ppt_w"/>
                                          </p:val>
                                        </p:tav>
                                      </p:tavLst>
                                    </p:anim>
                                    <p:anim calcmode="lin" valueType="num">
                                      <p:cBhvr>
                                        <p:cTn id="53" dur="500" fill="hold"/>
                                        <p:tgtEl>
                                          <p:spTgt spid="6">
                                            <p:txEl>
                                              <p:pRg st="9" end="9"/>
                                            </p:txEl>
                                          </p:spTgt>
                                        </p:tgtEl>
                                        <p:attrNameLst>
                                          <p:attrName>ppt_h</p:attrName>
                                        </p:attrNameLst>
                                      </p:cBhvr>
                                      <p:tavLst>
                                        <p:tav tm="0">
                                          <p:val>
                                            <p:fltVal val="0"/>
                                          </p:val>
                                        </p:tav>
                                        <p:tav tm="100000">
                                          <p:val>
                                            <p:strVal val="#ppt_h"/>
                                          </p:val>
                                        </p:tav>
                                      </p:tavLst>
                                    </p:anim>
                                    <p:animEffect transition="in" filter="fade">
                                      <p:cBhvr>
                                        <p:cTn id="54" dur="500"/>
                                        <p:tgtEl>
                                          <p:spTgt spid="6">
                                            <p:txEl>
                                              <p:pRg st="9" end="9"/>
                                            </p:tx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 calcmode="lin" valueType="num">
                                      <p:cBhvr>
                                        <p:cTn id="57" dur="500" fill="hold"/>
                                        <p:tgtEl>
                                          <p:spTgt spid="6">
                                            <p:txEl>
                                              <p:pRg st="10" end="10"/>
                                            </p:txEl>
                                          </p:spTgt>
                                        </p:tgtEl>
                                        <p:attrNameLst>
                                          <p:attrName>ppt_w</p:attrName>
                                        </p:attrNameLst>
                                      </p:cBhvr>
                                      <p:tavLst>
                                        <p:tav tm="0">
                                          <p:val>
                                            <p:fltVal val="0"/>
                                          </p:val>
                                        </p:tav>
                                        <p:tav tm="100000">
                                          <p:val>
                                            <p:strVal val="#ppt_w"/>
                                          </p:val>
                                        </p:tav>
                                      </p:tavLst>
                                    </p:anim>
                                    <p:anim calcmode="lin" valueType="num">
                                      <p:cBhvr>
                                        <p:cTn id="58" dur="500" fill="hold"/>
                                        <p:tgtEl>
                                          <p:spTgt spid="6">
                                            <p:txEl>
                                              <p:pRg st="10" end="10"/>
                                            </p:txEl>
                                          </p:spTgt>
                                        </p:tgtEl>
                                        <p:attrNameLst>
                                          <p:attrName>ppt_h</p:attrName>
                                        </p:attrNameLst>
                                      </p:cBhvr>
                                      <p:tavLst>
                                        <p:tav tm="0">
                                          <p:val>
                                            <p:fltVal val="0"/>
                                          </p:val>
                                        </p:tav>
                                        <p:tav tm="100000">
                                          <p:val>
                                            <p:strVal val="#ppt_h"/>
                                          </p:val>
                                        </p:tav>
                                      </p:tavLst>
                                    </p:anim>
                                    <p:animEffect transition="in" filter="fade">
                                      <p:cBhvr>
                                        <p:cTn id="59" dur="500"/>
                                        <p:tgtEl>
                                          <p:spTgt spid="6">
                                            <p:txEl>
                                              <p:pRg st="10" end="10"/>
                                            </p:tx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6">
                                            <p:txEl>
                                              <p:pRg st="11" end="11"/>
                                            </p:txEl>
                                          </p:spTgt>
                                        </p:tgtEl>
                                        <p:attrNameLst>
                                          <p:attrName>style.visibility</p:attrName>
                                        </p:attrNameLst>
                                      </p:cBhvr>
                                      <p:to>
                                        <p:strVal val="visible"/>
                                      </p:to>
                                    </p:set>
                                    <p:anim calcmode="lin" valueType="num">
                                      <p:cBhvr>
                                        <p:cTn id="62" dur="500" fill="hold"/>
                                        <p:tgtEl>
                                          <p:spTgt spid="6">
                                            <p:txEl>
                                              <p:pRg st="11" end="11"/>
                                            </p:txEl>
                                          </p:spTgt>
                                        </p:tgtEl>
                                        <p:attrNameLst>
                                          <p:attrName>ppt_w</p:attrName>
                                        </p:attrNameLst>
                                      </p:cBhvr>
                                      <p:tavLst>
                                        <p:tav tm="0">
                                          <p:val>
                                            <p:fltVal val="0"/>
                                          </p:val>
                                        </p:tav>
                                        <p:tav tm="100000">
                                          <p:val>
                                            <p:strVal val="#ppt_w"/>
                                          </p:val>
                                        </p:tav>
                                      </p:tavLst>
                                    </p:anim>
                                    <p:anim calcmode="lin" valueType="num">
                                      <p:cBhvr>
                                        <p:cTn id="63" dur="500" fill="hold"/>
                                        <p:tgtEl>
                                          <p:spTgt spid="6">
                                            <p:txEl>
                                              <p:pRg st="11" end="11"/>
                                            </p:txEl>
                                          </p:spTgt>
                                        </p:tgtEl>
                                        <p:attrNameLst>
                                          <p:attrName>ppt_h</p:attrName>
                                        </p:attrNameLst>
                                      </p:cBhvr>
                                      <p:tavLst>
                                        <p:tav tm="0">
                                          <p:val>
                                            <p:fltVal val="0"/>
                                          </p:val>
                                        </p:tav>
                                        <p:tav tm="100000">
                                          <p:val>
                                            <p:strVal val="#ppt_h"/>
                                          </p:val>
                                        </p:tav>
                                      </p:tavLst>
                                    </p:anim>
                                    <p:animEffect transition="in" filter="fade">
                                      <p:cBhvr>
                                        <p:cTn id="64" dur="500"/>
                                        <p:tgtEl>
                                          <p:spTgt spid="6">
                                            <p:txEl>
                                              <p:pRg st="11" end="1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3">
                                            <p:txEl>
                                              <p:pRg st="0" end="0"/>
                                            </p:txEl>
                                          </p:spTgt>
                                        </p:tgtEl>
                                        <p:attrNameLst>
                                          <p:attrName>style.visibility</p:attrName>
                                        </p:attrNameLst>
                                      </p:cBhvr>
                                      <p:to>
                                        <p:strVal val="visible"/>
                                      </p:to>
                                    </p:set>
                                    <p:anim calcmode="lin" valueType="num">
                                      <p:cBhvr>
                                        <p:cTn id="6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7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71" dur="500"/>
                                        <p:tgtEl>
                                          <p:spTgt spid="3">
                                            <p:txEl>
                                              <p:pRg st="0" end="0"/>
                                            </p:txEl>
                                          </p:spTgt>
                                        </p:tgtEl>
                                      </p:cBhvr>
                                    </p:animEffect>
                                  </p:childTnLst>
                                </p:cTn>
                              </p:par>
                              <p:par>
                                <p:cTn id="72" presetID="53" presetClass="entr" presetSubtype="16" fill="hold" nodeType="withEffect">
                                  <p:stCondLst>
                                    <p:cond delay="0"/>
                                  </p:stCondLst>
                                  <p:childTnLst>
                                    <p:set>
                                      <p:cBhvr>
                                        <p:cTn id="73" dur="1" fill="hold">
                                          <p:stCondLst>
                                            <p:cond delay="0"/>
                                          </p:stCondLst>
                                        </p:cTn>
                                        <p:tgtEl>
                                          <p:spTgt spid="3">
                                            <p:txEl>
                                              <p:pRg st="1" end="1"/>
                                            </p:txEl>
                                          </p:spTgt>
                                        </p:tgtEl>
                                        <p:attrNameLst>
                                          <p:attrName>style.visibility</p:attrName>
                                        </p:attrNameLst>
                                      </p:cBhvr>
                                      <p:to>
                                        <p:strVal val="visible"/>
                                      </p:to>
                                    </p:set>
                                    <p:anim calcmode="lin" valueType="num">
                                      <p:cBhvr>
                                        <p:cTn id="7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7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76" dur="500"/>
                                        <p:tgtEl>
                                          <p:spTgt spid="3">
                                            <p:txEl>
                                              <p:pRg st="1" end="1"/>
                                            </p:txEl>
                                          </p:spTgt>
                                        </p:tgtEl>
                                      </p:cBhvr>
                                    </p:animEffect>
                                  </p:childTnLst>
                                </p:cTn>
                              </p:par>
                              <p:par>
                                <p:cTn id="77" presetID="53" presetClass="entr" presetSubtype="16" fill="hold" nodeType="withEffect">
                                  <p:stCondLst>
                                    <p:cond delay="0"/>
                                  </p:stCondLst>
                                  <p:childTnLst>
                                    <p:set>
                                      <p:cBhvr>
                                        <p:cTn id="78" dur="1" fill="hold">
                                          <p:stCondLst>
                                            <p:cond delay="0"/>
                                          </p:stCondLst>
                                        </p:cTn>
                                        <p:tgtEl>
                                          <p:spTgt spid="3">
                                            <p:txEl>
                                              <p:pRg st="2" end="2"/>
                                            </p:txEl>
                                          </p:spTgt>
                                        </p:tgtEl>
                                        <p:attrNameLst>
                                          <p:attrName>style.visibility</p:attrName>
                                        </p:attrNameLst>
                                      </p:cBhvr>
                                      <p:to>
                                        <p:strVal val="visible"/>
                                      </p:to>
                                    </p:set>
                                    <p:anim calcmode="lin" valueType="num">
                                      <p:cBhvr>
                                        <p:cTn id="7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81" dur="500"/>
                                        <p:tgtEl>
                                          <p:spTgt spid="3">
                                            <p:txEl>
                                              <p:pRg st="2" end="2"/>
                                            </p:txEl>
                                          </p:spTgt>
                                        </p:tgtEl>
                                      </p:cBhvr>
                                    </p:animEffect>
                                  </p:childTnLst>
                                </p:cTn>
                              </p:par>
                              <p:par>
                                <p:cTn id="82" presetID="53" presetClass="entr" presetSubtype="16" fill="hold" nodeType="withEffect">
                                  <p:stCondLst>
                                    <p:cond delay="0"/>
                                  </p:stCondLst>
                                  <p:childTnLst>
                                    <p:set>
                                      <p:cBhvr>
                                        <p:cTn id="83" dur="1" fill="hold">
                                          <p:stCondLst>
                                            <p:cond delay="0"/>
                                          </p:stCondLst>
                                        </p:cTn>
                                        <p:tgtEl>
                                          <p:spTgt spid="3">
                                            <p:txEl>
                                              <p:pRg st="3" end="3"/>
                                            </p:txEl>
                                          </p:spTgt>
                                        </p:tgtEl>
                                        <p:attrNameLst>
                                          <p:attrName>style.visibility</p:attrName>
                                        </p:attrNameLst>
                                      </p:cBhvr>
                                      <p:to>
                                        <p:strVal val="visible"/>
                                      </p:to>
                                    </p:set>
                                    <p:anim calcmode="lin" valueType="num">
                                      <p:cBhvr>
                                        <p:cTn id="8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8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86" dur="500"/>
                                        <p:tgtEl>
                                          <p:spTgt spid="3">
                                            <p:txEl>
                                              <p:pRg st="3" end="3"/>
                                            </p:txEl>
                                          </p:spTgt>
                                        </p:tgtEl>
                                      </p:cBhvr>
                                    </p:animEffect>
                                  </p:childTnLst>
                                </p:cTn>
                              </p:par>
                              <p:par>
                                <p:cTn id="87" presetID="53" presetClass="entr" presetSubtype="16" fill="hold" nodeType="withEffect">
                                  <p:stCondLst>
                                    <p:cond delay="0"/>
                                  </p:stCondLst>
                                  <p:childTnLst>
                                    <p:set>
                                      <p:cBhvr>
                                        <p:cTn id="88" dur="1" fill="hold">
                                          <p:stCondLst>
                                            <p:cond delay="0"/>
                                          </p:stCondLst>
                                        </p:cTn>
                                        <p:tgtEl>
                                          <p:spTgt spid="3">
                                            <p:txEl>
                                              <p:pRg st="4" end="4"/>
                                            </p:txEl>
                                          </p:spTgt>
                                        </p:tgtEl>
                                        <p:attrNameLst>
                                          <p:attrName>style.visibility</p:attrName>
                                        </p:attrNameLst>
                                      </p:cBhvr>
                                      <p:to>
                                        <p:strVal val="visible"/>
                                      </p:to>
                                    </p:set>
                                    <p:anim calcmode="lin" valueType="num">
                                      <p:cBhvr>
                                        <p:cTn id="8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9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91" dur="500"/>
                                        <p:tgtEl>
                                          <p:spTgt spid="3">
                                            <p:txEl>
                                              <p:pRg st="4" end="4"/>
                                            </p:txEl>
                                          </p:spTgt>
                                        </p:tgtEl>
                                      </p:cBhvr>
                                    </p:animEffect>
                                  </p:childTnLst>
                                </p:cTn>
                              </p:par>
                              <p:par>
                                <p:cTn id="92" presetID="53" presetClass="entr" presetSubtype="16" fill="hold" nodeType="withEffect">
                                  <p:stCondLst>
                                    <p:cond delay="0"/>
                                  </p:stCondLst>
                                  <p:childTnLst>
                                    <p:set>
                                      <p:cBhvr>
                                        <p:cTn id="93" dur="1" fill="hold">
                                          <p:stCondLst>
                                            <p:cond delay="0"/>
                                          </p:stCondLst>
                                        </p:cTn>
                                        <p:tgtEl>
                                          <p:spTgt spid="3">
                                            <p:txEl>
                                              <p:pRg st="5" end="5"/>
                                            </p:txEl>
                                          </p:spTgt>
                                        </p:tgtEl>
                                        <p:attrNameLst>
                                          <p:attrName>style.visibility</p:attrName>
                                        </p:attrNameLst>
                                      </p:cBhvr>
                                      <p:to>
                                        <p:strVal val="visible"/>
                                      </p:to>
                                    </p:set>
                                    <p:anim calcmode="lin" valueType="num">
                                      <p:cBhvr>
                                        <p:cTn id="9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9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96" dur="500"/>
                                        <p:tgtEl>
                                          <p:spTgt spid="3">
                                            <p:txEl>
                                              <p:pRg st="5" end="5"/>
                                            </p:txEl>
                                          </p:spTgt>
                                        </p:tgtEl>
                                      </p:cBhvr>
                                    </p:animEffect>
                                  </p:childTnLst>
                                </p:cTn>
                              </p:par>
                              <p:par>
                                <p:cTn id="97" presetID="53" presetClass="entr" presetSubtype="16" fill="hold" nodeType="withEffect">
                                  <p:stCondLst>
                                    <p:cond delay="0"/>
                                  </p:stCondLst>
                                  <p:childTnLst>
                                    <p:set>
                                      <p:cBhvr>
                                        <p:cTn id="98" dur="1" fill="hold">
                                          <p:stCondLst>
                                            <p:cond delay="0"/>
                                          </p:stCondLst>
                                        </p:cTn>
                                        <p:tgtEl>
                                          <p:spTgt spid="3">
                                            <p:txEl>
                                              <p:pRg st="6" end="6"/>
                                            </p:txEl>
                                          </p:spTgt>
                                        </p:tgtEl>
                                        <p:attrNameLst>
                                          <p:attrName>style.visibility</p:attrName>
                                        </p:attrNameLst>
                                      </p:cBhvr>
                                      <p:to>
                                        <p:strVal val="visible"/>
                                      </p:to>
                                    </p:set>
                                    <p:anim calcmode="lin" valueType="num">
                                      <p:cBhvr>
                                        <p:cTn id="9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10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101" dur="500"/>
                                        <p:tgtEl>
                                          <p:spTgt spid="3">
                                            <p:txEl>
                                              <p:pRg st="6" end="6"/>
                                            </p:txEl>
                                          </p:spTgt>
                                        </p:tgtEl>
                                      </p:cBhvr>
                                    </p:animEffect>
                                  </p:childTnLst>
                                </p:cTn>
                              </p:par>
                              <p:par>
                                <p:cTn id="102" presetID="53" presetClass="entr" presetSubtype="16" fill="hold" nodeType="withEffect">
                                  <p:stCondLst>
                                    <p:cond delay="0"/>
                                  </p:stCondLst>
                                  <p:childTnLst>
                                    <p:set>
                                      <p:cBhvr>
                                        <p:cTn id="103" dur="1" fill="hold">
                                          <p:stCondLst>
                                            <p:cond delay="0"/>
                                          </p:stCondLst>
                                        </p:cTn>
                                        <p:tgtEl>
                                          <p:spTgt spid="3">
                                            <p:txEl>
                                              <p:pRg st="7" end="7"/>
                                            </p:txEl>
                                          </p:spTgt>
                                        </p:tgtEl>
                                        <p:attrNameLst>
                                          <p:attrName>style.visibility</p:attrName>
                                        </p:attrNameLst>
                                      </p:cBhvr>
                                      <p:to>
                                        <p:strVal val="visible"/>
                                      </p:to>
                                    </p:set>
                                    <p:anim calcmode="lin" valueType="num">
                                      <p:cBhvr>
                                        <p:cTn id="104"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105"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106" dur="500"/>
                                        <p:tgtEl>
                                          <p:spTgt spid="3">
                                            <p:txEl>
                                              <p:pRg st="7" end="7"/>
                                            </p:txEl>
                                          </p:spTgt>
                                        </p:tgtEl>
                                      </p:cBhvr>
                                    </p:animEffect>
                                  </p:childTnLst>
                                </p:cTn>
                              </p:par>
                              <p:par>
                                <p:cTn id="107" presetID="53" presetClass="entr" presetSubtype="16" fill="hold" nodeType="withEffect">
                                  <p:stCondLst>
                                    <p:cond delay="0"/>
                                  </p:stCondLst>
                                  <p:childTnLst>
                                    <p:set>
                                      <p:cBhvr>
                                        <p:cTn id="108" dur="1" fill="hold">
                                          <p:stCondLst>
                                            <p:cond delay="0"/>
                                          </p:stCondLst>
                                        </p:cTn>
                                        <p:tgtEl>
                                          <p:spTgt spid="3">
                                            <p:txEl>
                                              <p:pRg st="8" end="8"/>
                                            </p:txEl>
                                          </p:spTgt>
                                        </p:tgtEl>
                                        <p:attrNameLst>
                                          <p:attrName>style.visibility</p:attrName>
                                        </p:attrNameLst>
                                      </p:cBhvr>
                                      <p:to>
                                        <p:strVal val="visible"/>
                                      </p:to>
                                    </p:set>
                                    <p:anim calcmode="lin" valueType="num">
                                      <p:cBhvr>
                                        <p:cTn id="109"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110"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111" dur="500"/>
                                        <p:tgtEl>
                                          <p:spTgt spid="3">
                                            <p:txEl>
                                              <p:pRg st="8" end="8"/>
                                            </p:txEl>
                                          </p:spTgt>
                                        </p:tgtEl>
                                      </p:cBhvr>
                                    </p:animEffect>
                                  </p:childTnLst>
                                </p:cTn>
                              </p:par>
                              <p:par>
                                <p:cTn id="112" presetID="53" presetClass="entr" presetSubtype="16" fill="hold" nodeType="withEffect">
                                  <p:stCondLst>
                                    <p:cond delay="0"/>
                                  </p:stCondLst>
                                  <p:childTnLst>
                                    <p:set>
                                      <p:cBhvr>
                                        <p:cTn id="113" dur="1" fill="hold">
                                          <p:stCondLst>
                                            <p:cond delay="0"/>
                                          </p:stCondLst>
                                        </p:cTn>
                                        <p:tgtEl>
                                          <p:spTgt spid="3">
                                            <p:txEl>
                                              <p:pRg st="9" end="9"/>
                                            </p:txEl>
                                          </p:spTgt>
                                        </p:tgtEl>
                                        <p:attrNameLst>
                                          <p:attrName>style.visibility</p:attrName>
                                        </p:attrNameLst>
                                      </p:cBhvr>
                                      <p:to>
                                        <p:strVal val="visible"/>
                                      </p:to>
                                    </p:set>
                                    <p:anim calcmode="lin" valueType="num">
                                      <p:cBhvr>
                                        <p:cTn id="114"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115"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11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5981F-A819-EF0B-02E4-305B986A2F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7560A2-D602-5491-8EC5-342EFD6B9475}"/>
              </a:ext>
            </a:extLst>
          </p:cNvPr>
          <p:cNvSpPr>
            <a:spLocks noGrp="1"/>
          </p:cNvSpPr>
          <p:nvPr>
            <p:ph type="title"/>
            <p:custDataLst>
              <p:tags r:id="rId2"/>
            </p:custDataLst>
          </p:nvPr>
        </p:nvSpPr>
        <p:spPr>
          <a:xfrm>
            <a:off x="1994253" y="0"/>
            <a:ext cx="6064915" cy="1152525"/>
          </a:xfrm>
        </p:spPr>
        <p:txBody>
          <a:bodyPr anchor="ctr">
            <a:normAutofit/>
          </a:bodyPr>
          <a:lstStyle/>
          <a:p>
            <a:r>
              <a:rPr lang="en-US" noProof="1"/>
              <a:t>Aortic Dissection</a:t>
            </a:r>
          </a:p>
        </p:txBody>
      </p:sp>
      <p:sp>
        <p:nvSpPr>
          <p:cNvPr id="3" name="Content Placeholder 2">
            <a:extLst>
              <a:ext uri="{FF2B5EF4-FFF2-40B4-BE49-F238E27FC236}">
                <a16:creationId xmlns:a16="http://schemas.microsoft.com/office/drawing/2014/main" id="{57DBE2C0-52B7-A7AF-C8EA-82230AD69DA2}"/>
              </a:ext>
            </a:extLst>
          </p:cNvPr>
          <p:cNvSpPr>
            <a:spLocks noGrp="1"/>
          </p:cNvSpPr>
          <p:nvPr>
            <p:ph idx="14"/>
            <p:custDataLst>
              <p:tags r:id="rId3"/>
            </p:custDataLst>
          </p:nvPr>
        </p:nvSpPr>
        <p:spPr>
          <a:xfrm>
            <a:off x="1670643" y="943865"/>
            <a:ext cx="8385661" cy="6154165"/>
          </a:xfrm>
        </p:spPr>
        <p:txBody>
          <a:bodyPr anchor="t">
            <a:normAutofit/>
          </a:bodyPr>
          <a:lstStyle/>
          <a:p>
            <a:pPr marL="9168" indent="0">
              <a:lnSpc>
                <a:spcPct val="120000"/>
              </a:lnSpc>
              <a:buNone/>
            </a:pPr>
            <a:r>
              <a:rPr lang="en-US" sz="2400" noProof="1"/>
              <a:t>Aortic Dissection: A tear in the intimal layer of the aorta allows blood to enter the vessel wall, creating a false lumen. This leads to separation of layers and can result in rupture or end-organ ischemia.</a:t>
            </a:r>
          </a:p>
          <a:p>
            <a:pPr marL="9168" indent="0">
              <a:lnSpc>
                <a:spcPct val="120000"/>
              </a:lnSpc>
              <a:buNone/>
            </a:pPr>
            <a:endParaRPr lang="en-US" sz="2400" noProof="1"/>
          </a:p>
          <a:p>
            <a:pPr marL="9168" indent="0">
              <a:lnSpc>
                <a:spcPct val="120000"/>
              </a:lnSpc>
              <a:buNone/>
            </a:pPr>
            <a:r>
              <a:rPr lang="en-US" sz="2400" noProof="1"/>
              <a:t>Classification: Stanford Type A involves the ascending aorta and is considered a surgical emergency. Stanford Type B involves the descending aorta and is often managed medically.</a:t>
            </a:r>
          </a:p>
        </p:txBody>
      </p:sp>
      <p:pic>
        <p:nvPicPr>
          <p:cNvPr id="11" name="Graphic 10">
            <a:extLst>
              <a:ext uri="{FF2B5EF4-FFF2-40B4-BE49-F238E27FC236}">
                <a16:creationId xmlns:a16="http://schemas.microsoft.com/office/drawing/2014/main" id="{A20C9ECC-379E-7A1D-E590-E67F9AF04A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982751">
            <a:off x="455787" y="2384169"/>
            <a:ext cx="1167029" cy="1106665"/>
          </a:xfrm>
          <a:prstGeom prst="rect">
            <a:avLst/>
          </a:prstGeom>
        </p:spPr>
      </p:pic>
      <p:sp>
        <p:nvSpPr>
          <p:cNvPr id="12" name="Text Placeholder 6">
            <a:extLst>
              <a:ext uri="{FF2B5EF4-FFF2-40B4-BE49-F238E27FC236}">
                <a16:creationId xmlns:a16="http://schemas.microsoft.com/office/drawing/2014/main" id="{BAF39225-9BEF-3C76-6188-52793ED0F5D8}"/>
              </a:ext>
            </a:extLst>
          </p:cNvPr>
          <p:cNvSpPr txBox="1">
            <a:spLocks/>
          </p:cNvSpPr>
          <p:nvPr>
            <p:custDataLst>
              <p:tags r:id="rId4"/>
            </p:custDataLst>
          </p:nvPr>
        </p:nvSpPr>
        <p:spPr>
          <a:xfrm rot="20384201">
            <a:off x="272433" y="1699070"/>
            <a:ext cx="1510070" cy="502920"/>
          </a:xfrm>
          <a:prstGeom prst="rect">
            <a:avLst/>
          </a:prstGeom>
          <a:noFill/>
          <a:ln>
            <a:noFill/>
          </a:ln>
          <a:effectLst/>
        </p:spPr>
        <p:txBody>
          <a:bodyPr vert="horz" lIns="0" tIns="37719" rIns="75438" bIns="37719" rtlCol="0" anchor="b">
            <a:no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6822" marR="0" lvl="0" indent="-277654" algn="ctr" defTabSz="754361" rtl="0" eaLnBrk="1" fontAlgn="ctr" latinLnBrk="0" hangingPunct="1">
              <a:lnSpc>
                <a:spcPct val="85000"/>
              </a:lnSpc>
              <a:spcBef>
                <a:spcPct val="0"/>
              </a:spcBef>
              <a:spcAft>
                <a:spcPts val="0"/>
              </a:spcAft>
              <a:buClrTx/>
              <a:buSzPct val="100000"/>
              <a:buFont typeface="Arial" panose="020B0604020202020204" pitchFamily="34" charset="0"/>
              <a:buNone/>
              <a:tabLst/>
              <a:defRPr/>
            </a:pPr>
            <a:r>
              <a:rPr kumimoji="0" lang="en-US" sz="1650" b="1" i="0" u="none" strike="noStrike" kern="1200" cap="all" spc="-83" normalizeH="0" baseline="0" noProof="1">
                <a:ln>
                  <a:noFill/>
                </a:ln>
                <a:solidFill>
                  <a:srgbClr val="86C7E2"/>
                </a:solidFill>
                <a:effectLst/>
                <a:uLnTx/>
                <a:uFillTx/>
                <a:latin typeface="Cavolini"/>
                <a:ea typeface="+mn-ea"/>
                <a:cs typeface="Arial" panose="020B0604020202020204" pitchFamily="34" charset="0"/>
              </a:rPr>
              <a:t>Pathology</a:t>
            </a:r>
          </a:p>
        </p:txBody>
      </p:sp>
      <p:pic>
        <p:nvPicPr>
          <p:cNvPr id="13" name="Graphic 12">
            <a:extLst>
              <a:ext uri="{FF2B5EF4-FFF2-40B4-BE49-F238E27FC236}">
                <a16:creationId xmlns:a16="http://schemas.microsoft.com/office/drawing/2014/main" id="{9BC78C4D-43A6-F7DF-22F1-71ED502E76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223971">
            <a:off x="929399" y="5432475"/>
            <a:ext cx="479709" cy="604434"/>
          </a:xfrm>
          <a:prstGeom prst="rect">
            <a:avLst/>
          </a:prstGeom>
        </p:spPr>
      </p:pic>
      <p:pic>
        <p:nvPicPr>
          <p:cNvPr id="14" name="Graphic 13">
            <a:extLst>
              <a:ext uri="{FF2B5EF4-FFF2-40B4-BE49-F238E27FC236}">
                <a16:creationId xmlns:a16="http://schemas.microsoft.com/office/drawing/2014/main" id="{A5F92B37-A137-FE8E-7E1D-CB9604F897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980108">
            <a:off x="855789" y="6018244"/>
            <a:ext cx="297314" cy="374617"/>
          </a:xfrm>
          <a:prstGeom prst="rect">
            <a:avLst/>
          </a:prstGeom>
        </p:spPr>
      </p:pic>
      <p:pic>
        <p:nvPicPr>
          <p:cNvPr id="15" name="Graphic 14">
            <a:extLst>
              <a:ext uri="{FF2B5EF4-FFF2-40B4-BE49-F238E27FC236}">
                <a16:creationId xmlns:a16="http://schemas.microsoft.com/office/drawing/2014/main" id="{42FBDEF8-D163-AA72-8CF2-6CC448A510D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1220" y="5705964"/>
            <a:ext cx="218450" cy="147775"/>
          </a:xfrm>
          <a:prstGeom prst="rect">
            <a:avLst/>
          </a:prstGeom>
        </p:spPr>
      </p:pic>
      <p:pic>
        <p:nvPicPr>
          <p:cNvPr id="16" name="Graphic 15">
            <a:extLst>
              <a:ext uri="{FF2B5EF4-FFF2-40B4-BE49-F238E27FC236}">
                <a16:creationId xmlns:a16="http://schemas.microsoft.com/office/drawing/2014/main" id="{C1050CB2-A042-9929-6086-8F430122F55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0437" y="5965855"/>
            <a:ext cx="218450" cy="147775"/>
          </a:xfrm>
          <a:prstGeom prst="rect">
            <a:avLst/>
          </a:prstGeom>
        </p:spPr>
      </p:pic>
      <p:pic>
        <p:nvPicPr>
          <p:cNvPr id="17" name="Graphic 16">
            <a:extLst>
              <a:ext uri="{FF2B5EF4-FFF2-40B4-BE49-F238E27FC236}">
                <a16:creationId xmlns:a16="http://schemas.microsoft.com/office/drawing/2014/main" id="{5E5B4DD8-DC68-80E2-5E14-71B5B718D0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980108">
            <a:off x="1318398" y="5989478"/>
            <a:ext cx="297314" cy="374617"/>
          </a:xfrm>
          <a:prstGeom prst="rect">
            <a:avLst/>
          </a:prstGeom>
        </p:spPr>
      </p:pic>
      <p:pic>
        <p:nvPicPr>
          <p:cNvPr id="18" name="Graphic 17">
            <a:extLst>
              <a:ext uri="{FF2B5EF4-FFF2-40B4-BE49-F238E27FC236}">
                <a16:creationId xmlns:a16="http://schemas.microsoft.com/office/drawing/2014/main" id="{AFB529CE-E5D5-ECFC-825E-D31366E5CC1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5834" y="5564114"/>
            <a:ext cx="218450" cy="147775"/>
          </a:xfrm>
          <a:prstGeom prst="rect">
            <a:avLst/>
          </a:prstGeom>
        </p:spPr>
      </p:pic>
      <p:pic>
        <p:nvPicPr>
          <p:cNvPr id="20" name="Graphic 19">
            <a:extLst>
              <a:ext uri="{FF2B5EF4-FFF2-40B4-BE49-F238E27FC236}">
                <a16:creationId xmlns:a16="http://schemas.microsoft.com/office/drawing/2014/main" id="{7B6CDC2C-5423-981E-EB83-FFD6DBB958C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3424949" flipH="1" flipV="1">
            <a:off x="356777" y="3576801"/>
            <a:ext cx="703976" cy="1407951"/>
          </a:xfrm>
          <a:prstGeom prst="rect">
            <a:avLst/>
          </a:prstGeom>
        </p:spPr>
      </p:pic>
    </p:spTree>
    <p:custDataLst>
      <p:tags r:id="rId1"/>
    </p:custDataLst>
    <p:extLst>
      <p:ext uri="{BB962C8B-B14F-4D97-AF65-F5344CB8AC3E}">
        <p14:creationId xmlns:p14="http://schemas.microsoft.com/office/powerpoint/2010/main" val="43005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DD4C1A-BF97-5A16-F921-13730A5540C3}"/>
              </a:ext>
            </a:extLst>
          </p:cNvPr>
          <p:cNvPicPr>
            <a:picLocks noChangeAspect="1"/>
          </p:cNvPicPr>
          <p:nvPr/>
        </p:nvPicPr>
        <p:blipFill>
          <a:blip r:embed="rId2"/>
          <a:stretch>
            <a:fillRect/>
          </a:stretch>
        </p:blipFill>
        <p:spPr>
          <a:xfrm>
            <a:off x="1166273" y="390037"/>
            <a:ext cx="7725853" cy="6992326"/>
          </a:xfrm>
          <a:prstGeom prst="rect">
            <a:avLst/>
          </a:prstGeom>
        </p:spPr>
      </p:pic>
    </p:spTree>
    <p:extLst>
      <p:ext uri="{BB962C8B-B14F-4D97-AF65-F5344CB8AC3E}">
        <p14:creationId xmlns:p14="http://schemas.microsoft.com/office/powerpoint/2010/main" val="672170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AE1E8-DB18-FA3B-5282-E174074AF52B}"/>
              </a:ext>
            </a:extLst>
          </p:cNvPr>
          <p:cNvSpPr>
            <a:spLocks noGrp="1"/>
          </p:cNvSpPr>
          <p:nvPr>
            <p:ph type="title"/>
          </p:nvPr>
        </p:nvSpPr>
        <p:spPr>
          <a:xfrm>
            <a:off x="1994252" y="518160"/>
            <a:ext cx="6064917" cy="3813810"/>
          </a:xfrm>
        </p:spPr>
        <p:txBody>
          <a:bodyPr/>
          <a:lstStyle/>
          <a:p>
            <a:r>
              <a:rPr lang="en-US" sz="6000" dirty="0">
                <a:solidFill>
                  <a:schemeClr val="accent1"/>
                </a:solidFill>
              </a:rPr>
              <a:t>Lower Blood Pressure!</a:t>
            </a:r>
          </a:p>
        </p:txBody>
      </p:sp>
    </p:spTree>
    <p:extLst>
      <p:ext uri="{BB962C8B-B14F-4D97-AF65-F5344CB8AC3E}">
        <p14:creationId xmlns:p14="http://schemas.microsoft.com/office/powerpoint/2010/main" val="1834847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8AB55-3EEC-2C9E-490B-9F4179F5396C}"/>
            </a:ext>
          </a:extLst>
        </p:cNvPr>
        <p:cNvGrpSpPr/>
        <p:nvPr/>
      </p:nvGrpSpPr>
      <p:grpSpPr>
        <a:xfrm>
          <a:off x="0" y="0"/>
          <a:ext cx="0" cy="0"/>
          <a:chOff x="0" y="0"/>
          <a:chExt cx="0" cy="0"/>
        </a:xfrm>
      </p:grpSpPr>
      <p:graphicFrame>
        <p:nvGraphicFramePr>
          <p:cNvPr id="13" name="Content Placeholder 8">
            <a:extLst>
              <a:ext uri="{FF2B5EF4-FFF2-40B4-BE49-F238E27FC236}">
                <a16:creationId xmlns:a16="http://schemas.microsoft.com/office/drawing/2014/main" id="{1614F967-EF2E-AF4A-FD36-0E73ED449D2B}"/>
              </a:ext>
            </a:extLst>
          </p:cNvPr>
          <p:cNvGraphicFramePr>
            <a:graphicFrameLocks/>
          </p:cNvGraphicFramePr>
          <p:nvPr>
            <p:custDataLst>
              <p:tags r:id="rId2"/>
            </p:custDataLst>
            <p:extLst>
              <p:ext uri="{D42A27DB-BD31-4B8C-83A1-F6EECF244321}">
                <p14:modId xmlns:p14="http://schemas.microsoft.com/office/powerpoint/2010/main" val="2612050989"/>
              </p:ext>
            </p:extLst>
          </p:nvPr>
        </p:nvGraphicFramePr>
        <p:xfrm>
          <a:off x="5180078" y="1799617"/>
          <a:ext cx="4751862" cy="577256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 name="Content Placeholder 8">
            <a:extLst>
              <a:ext uri="{FF2B5EF4-FFF2-40B4-BE49-F238E27FC236}">
                <a16:creationId xmlns:a16="http://schemas.microsoft.com/office/drawing/2014/main" id="{940A04F4-D06B-5113-2F28-ACC6D651DCE6}"/>
              </a:ext>
            </a:extLst>
          </p:cNvPr>
          <p:cNvGraphicFramePr>
            <a:graphicFrameLocks/>
          </p:cNvGraphicFramePr>
          <p:nvPr>
            <p:custDataLst>
              <p:tags r:id="rId3"/>
            </p:custDataLst>
            <p:extLst>
              <p:ext uri="{D42A27DB-BD31-4B8C-83A1-F6EECF244321}">
                <p14:modId xmlns:p14="http://schemas.microsoft.com/office/powerpoint/2010/main" val="4220492645"/>
              </p:ext>
            </p:extLst>
          </p:nvPr>
        </p:nvGraphicFramePr>
        <p:xfrm>
          <a:off x="848677" y="2624541"/>
          <a:ext cx="4902740" cy="4848652"/>
        </p:xfrm>
        <a:graphic>
          <a:graphicData uri="http://schemas.openxmlformats.org/drawingml/2006/chart">
            <c:chart xmlns:c="http://schemas.openxmlformats.org/drawingml/2006/chart" xmlns:r="http://schemas.openxmlformats.org/officeDocument/2006/relationships" r:id="rId9"/>
          </a:graphicData>
        </a:graphic>
      </p:graphicFrame>
      <p:sp>
        <p:nvSpPr>
          <p:cNvPr id="2" name="Title 1">
            <a:extLst>
              <a:ext uri="{FF2B5EF4-FFF2-40B4-BE49-F238E27FC236}">
                <a16:creationId xmlns:a16="http://schemas.microsoft.com/office/drawing/2014/main" id="{09FBE002-6376-336B-2EA4-E21DD9356925}"/>
              </a:ext>
            </a:extLst>
          </p:cNvPr>
          <p:cNvSpPr>
            <a:spLocks noGrp="1"/>
          </p:cNvSpPr>
          <p:nvPr>
            <p:ph type="title"/>
            <p:custDataLst>
              <p:tags r:id="rId4"/>
            </p:custDataLst>
          </p:nvPr>
        </p:nvSpPr>
        <p:spPr>
          <a:xfrm>
            <a:off x="848678" y="913560"/>
            <a:ext cx="8362698" cy="754380"/>
          </a:xfrm>
        </p:spPr>
        <p:txBody>
          <a:bodyPr vert="horz" lIns="0" tIns="37719" rIns="75438" bIns="37719" rtlCol="0" anchor="ctr">
            <a:noAutofit/>
          </a:bodyPr>
          <a:lstStyle/>
          <a:p>
            <a:r>
              <a:rPr lang="en-US" noProof="1"/>
              <a:t>Key Physical Exam Findings in Acute Aortic Syndromes</a:t>
            </a:r>
          </a:p>
        </p:txBody>
      </p:sp>
      <p:sp>
        <p:nvSpPr>
          <p:cNvPr id="3" name="Text Placeholder 2">
            <a:extLst>
              <a:ext uri="{FF2B5EF4-FFF2-40B4-BE49-F238E27FC236}">
                <a16:creationId xmlns:a16="http://schemas.microsoft.com/office/drawing/2014/main" id="{8BA72F6C-6692-8AFB-AA1F-AB09C1D582F6}"/>
              </a:ext>
            </a:extLst>
          </p:cNvPr>
          <p:cNvSpPr>
            <a:spLocks noGrp="1"/>
          </p:cNvSpPr>
          <p:nvPr>
            <p:ph type="body" idx="1"/>
            <p:custDataLst>
              <p:tags r:id="rId5"/>
            </p:custDataLst>
          </p:nvPr>
        </p:nvSpPr>
        <p:spPr>
          <a:xfrm>
            <a:off x="848676" y="1893746"/>
            <a:ext cx="4180523" cy="923917"/>
          </a:xfrm>
          <a:noFill/>
        </p:spPr>
        <p:txBody>
          <a:bodyPr vert="horz" wrap="square" lIns="0" tIns="75438" rIns="75438" bIns="37719" rtlCol="0" anchor="t">
            <a:normAutofit/>
          </a:bodyPr>
          <a:lstStyle/>
          <a:p>
            <a:pPr algn="ctr">
              <a:lnSpc>
                <a:spcPct val="100000"/>
              </a:lnSpc>
            </a:pPr>
            <a:r>
              <a:rPr lang="en-US" sz="2000" b="1" noProof="1">
                <a:solidFill>
                  <a:schemeClr val="bg2"/>
                </a:solidFill>
              </a:rPr>
              <a:t>Vital Signs and Hemodynamic Instability</a:t>
            </a:r>
          </a:p>
        </p:txBody>
      </p:sp>
      <p:sp>
        <p:nvSpPr>
          <p:cNvPr id="5" name="Text Placeholder 4">
            <a:extLst>
              <a:ext uri="{FF2B5EF4-FFF2-40B4-BE49-F238E27FC236}">
                <a16:creationId xmlns:a16="http://schemas.microsoft.com/office/drawing/2014/main" id="{96172D53-F54D-4F71-8ED5-2590F5563E20}"/>
              </a:ext>
            </a:extLst>
          </p:cNvPr>
          <p:cNvSpPr>
            <a:spLocks noGrp="1"/>
          </p:cNvSpPr>
          <p:nvPr>
            <p:ph type="body" sz="quarter" idx="3"/>
            <p:custDataLst>
              <p:tags r:id="rId6"/>
            </p:custDataLst>
          </p:nvPr>
        </p:nvSpPr>
        <p:spPr>
          <a:xfrm>
            <a:off x="5180079" y="1897381"/>
            <a:ext cx="4180523" cy="826154"/>
          </a:xfrm>
          <a:noFill/>
        </p:spPr>
        <p:txBody>
          <a:bodyPr vert="horz" wrap="square" lIns="0" tIns="75438" rIns="75438" bIns="37719" rtlCol="0" anchor="t">
            <a:normAutofit/>
          </a:bodyPr>
          <a:lstStyle/>
          <a:p>
            <a:pPr algn="ctr">
              <a:lnSpc>
                <a:spcPct val="100000"/>
              </a:lnSpc>
            </a:pPr>
            <a:r>
              <a:rPr lang="en-US" sz="2000" b="1" noProof="1">
                <a:solidFill>
                  <a:schemeClr val="bg2"/>
                </a:solidFill>
              </a:rPr>
              <a:t>Cardiac and Peripheral Exam Findings</a:t>
            </a:r>
          </a:p>
        </p:txBody>
      </p:sp>
    </p:spTree>
    <p:custDataLst>
      <p:tags r:id="rId1"/>
    </p:custDataLst>
    <p:extLst>
      <p:ext uri="{BB962C8B-B14F-4D97-AF65-F5344CB8AC3E}">
        <p14:creationId xmlns:p14="http://schemas.microsoft.com/office/powerpoint/2010/main" val="2471394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Graphic spid="12" grpId="0">
        <p:bldAsOne/>
      </p:bldGraphic>
      <p:bldP spid="3" grpId="0" build="p"/>
      <p:bldP spid="5"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52733-0B57-C411-274E-DBFFCF2495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771AAA-8CCC-2C2D-A43D-C8C420C33688}"/>
              </a:ext>
            </a:extLst>
          </p:cNvPr>
          <p:cNvSpPr>
            <a:spLocks noGrp="1"/>
          </p:cNvSpPr>
          <p:nvPr>
            <p:ph type="title"/>
            <p:custDataLst>
              <p:tags r:id="rId2"/>
            </p:custDataLst>
          </p:nvPr>
        </p:nvSpPr>
        <p:spPr>
          <a:xfrm>
            <a:off x="848677" y="311508"/>
            <a:ext cx="7910312" cy="1155834"/>
          </a:xfrm>
        </p:spPr>
        <p:txBody>
          <a:bodyPr anchor="t">
            <a:normAutofit/>
          </a:bodyPr>
          <a:lstStyle/>
          <a:p>
            <a:pPr>
              <a:lnSpc>
                <a:spcPct val="100000"/>
              </a:lnSpc>
            </a:pPr>
            <a:r>
              <a:rPr lang="en-US" noProof="1">
                <a:solidFill>
                  <a:schemeClr val="accent2"/>
                </a:solidFill>
              </a:rPr>
              <a:t>Classic Symptoms</a:t>
            </a:r>
          </a:p>
        </p:txBody>
      </p:sp>
      <p:graphicFrame>
        <p:nvGraphicFramePr>
          <p:cNvPr id="23" name="Content Placeholder 8">
            <a:extLst>
              <a:ext uri="{FF2B5EF4-FFF2-40B4-BE49-F238E27FC236}">
                <a16:creationId xmlns:a16="http://schemas.microsoft.com/office/drawing/2014/main" id="{BC1C5C79-09C1-94AA-28A8-E2307602598F}"/>
              </a:ext>
            </a:extLst>
          </p:cNvPr>
          <p:cNvGraphicFramePr>
            <a:graphicFrameLocks/>
          </p:cNvGraphicFramePr>
          <p:nvPr>
            <p:custDataLst>
              <p:tags r:id="rId3"/>
            </p:custDataLst>
            <p:extLst>
              <p:ext uri="{D42A27DB-BD31-4B8C-83A1-F6EECF244321}">
                <p14:modId xmlns:p14="http://schemas.microsoft.com/office/powerpoint/2010/main" val="1321843305"/>
              </p:ext>
            </p:extLst>
          </p:nvPr>
        </p:nvGraphicFramePr>
        <p:xfrm>
          <a:off x="-148590" y="1126156"/>
          <a:ext cx="10206989" cy="6466983"/>
        </p:xfrm>
        <a:graphic>
          <a:graphicData uri="http://schemas.openxmlformats.org/drawingml/2006/chart">
            <c:chart xmlns:c="http://schemas.openxmlformats.org/drawingml/2006/chart" xmlns:r="http://schemas.openxmlformats.org/officeDocument/2006/relationships" r:id="rId6"/>
          </a:graphicData>
        </a:graphic>
      </p:graphicFrame>
      <p:pic>
        <p:nvPicPr>
          <p:cNvPr id="7" name="Graphic 6">
            <a:extLst>
              <a:ext uri="{FF2B5EF4-FFF2-40B4-BE49-F238E27FC236}">
                <a16:creationId xmlns:a16="http://schemas.microsoft.com/office/drawing/2014/main" id="{1B70F1AA-9112-AEB6-62E8-0542548219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7815" y="495437"/>
            <a:ext cx="510862" cy="555382"/>
          </a:xfrm>
          <a:prstGeom prst="rect">
            <a:avLst/>
          </a:prstGeom>
        </p:spPr>
      </p:pic>
      <p:pic>
        <p:nvPicPr>
          <p:cNvPr id="8" name="Graphic 7">
            <a:extLst>
              <a:ext uri="{FF2B5EF4-FFF2-40B4-BE49-F238E27FC236}">
                <a16:creationId xmlns:a16="http://schemas.microsoft.com/office/drawing/2014/main" id="{D2A97D5B-EDB0-C609-E1C4-EF59DD835F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5133582">
            <a:off x="8136657" y="287128"/>
            <a:ext cx="471336" cy="335528"/>
          </a:xfrm>
          <a:prstGeom prst="rect">
            <a:avLst/>
          </a:prstGeom>
        </p:spPr>
      </p:pic>
    </p:spTree>
    <p:custDataLst>
      <p:tags r:id="rId1"/>
    </p:custDataLst>
    <p:extLst>
      <p:ext uri="{BB962C8B-B14F-4D97-AF65-F5344CB8AC3E}">
        <p14:creationId xmlns:p14="http://schemas.microsoft.com/office/powerpoint/2010/main" val="1372126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961DB-073D-FC05-5B17-1CBF0AA23E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9877FE-660C-899A-9E65-FAE062A5FFDF}"/>
              </a:ext>
            </a:extLst>
          </p:cNvPr>
          <p:cNvSpPr>
            <a:spLocks noGrp="1"/>
          </p:cNvSpPr>
          <p:nvPr>
            <p:ph type="title"/>
            <p:custDataLst>
              <p:tags r:id="rId2"/>
            </p:custDataLst>
          </p:nvPr>
        </p:nvSpPr>
        <p:spPr>
          <a:xfrm>
            <a:off x="1994253" y="43894"/>
            <a:ext cx="6064915" cy="1152525"/>
          </a:xfrm>
        </p:spPr>
        <p:txBody>
          <a:bodyPr anchor="ctr">
            <a:normAutofit/>
          </a:bodyPr>
          <a:lstStyle/>
          <a:p>
            <a:r>
              <a:rPr lang="en-US" noProof="1"/>
              <a:t>Diagnostic Evaluation</a:t>
            </a:r>
          </a:p>
        </p:txBody>
      </p:sp>
      <p:sp>
        <p:nvSpPr>
          <p:cNvPr id="3" name="Text Placeholder 2">
            <a:extLst>
              <a:ext uri="{FF2B5EF4-FFF2-40B4-BE49-F238E27FC236}">
                <a16:creationId xmlns:a16="http://schemas.microsoft.com/office/drawing/2014/main" id="{74300F67-63C3-4D05-A3B7-612CE1011825}"/>
              </a:ext>
            </a:extLst>
          </p:cNvPr>
          <p:cNvSpPr>
            <a:spLocks noGrp="1"/>
          </p:cNvSpPr>
          <p:nvPr>
            <p:ph type="body" idx="1"/>
            <p:custDataLst>
              <p:tags r:id="rId3"/>
            </p:custDataLst>
          </p:nvPr>
        </p:nvSpPr>
        <p:spPr>
          <a:xfrm>
            <a:off x="1077407" y="4282635"/>
            <a:ext cx="3807096" cy="475710"/>
          </a:xfrm>
        </p:spPr>
        <p:txBody>
          <a:bodyPr vert="horz" lIns="0" tIns="37719" rIns="75438" bIns="37719" rtlCol="0" anchor="b">
            <a:normAutofit/>
          </a:bodyPr>
          <a:lstStyle/>
          <a:p>
            <a:pPr algn="ctr">
              <a:lnSpc>
                <a:spcPct val="70000"/>
              </a:lnSpc>
            </a:pPr>
            <a:r>
              <a:rPr lang="en-US" b="1" noProof="1">
                <a:solidFill>
                  <a:schemeClr val="accent1"/>
                </a:solidFill>
              </a:rPr>
              <a:t>Initial Assessment Tools</a:t>
            </a:r>
          </a:p>
        </p:txBody>
      </p:sp>
      <p:sp>
        <p:nvSpPr>
          <p:cNvPr id="4" name="Content Placeholder 3">
            <a:extLst>
              <a:ext uri="{FF2B5EF4-FFF2-40B4-BE49-F238E27FC236}">
                <a16:creationId xmlns:a16="http://schemas.microsoft.com/office/drawing/2014/main" id="{4F3A994E-F06B-9113-AC14-E841E0AA0B89}"/>
              </a:ext>
            </a:extLst>
          </p:cNvPr>
          <p:cNvSpPr>
            <a:spLocks noGrp="1"/>
          </p:cNvSpPr>
          <p:nvPr>
            <p:ph sz="half" idx="2"/>
            <p:custDataLst>
              <p:tags r:id="rId4"/>
            </p:custDataLst>
          </p:nvPr>
        </p:nvSpPr>
        <p:spPr>
          <a:xfrm>
            <a:off x="400050" y="4847353"/>
            <a:ext cx="4484453" cy="2342117"/>
          </a:xfrm>
        </p:spPr>
        <p:txBody>
          <a:bodyPr lIns="0">
            <a:normAutofit lnSpcReduction="10000"/>
          </a:bodyPr>
          <a:lstStyle/>
          <a:p>
            <a:pPr marL="9168" indent="0" algn="ctr">
              <a:buNone/>
            </a:pPr>
            <a:r>
              <a:rPr lang="en-US" sz="2400" noProof="1"/>
              <a:t>ECG is often normal or nonspecific but helps rule out MI. Chest X-ray may show widened mediastinum or abnormal aortic contour.</a:t>
            </a:r>
          </a:p>
        </p:txBody>
      </p:sp>
      <p:sp>
        <p:nvSpPr>
          <p:cNvPr id="5" name="Text Placeholder 4">
            <a:extLst>
              <a:ext uri="{FF2B5EF4-FFF2-40B4-BE49-F238E27FC236}">
                <a16:creationId xmlns:a16="http://schemas.microsoft.com/office/drawing/2014/main" id="{F18BBB2D-72CC-10CB-A2CE-A6D3A524C386}"/>
              </a:ext>
            </a:extLst>
          </p:cNvPr>
          <p:cNvSpPr>
            <a:spLocks noGrp="1"/>
          </p:cNvSpPr>
          <p:nvPr>
            <p:ph type="body" sz="quarter" idx="3"/>
            <p:custDataLst>
              <p:tags r:id="rId5"/>
            </p:custDataLst>
          </p:nvPr>
        </p:nvSpPr>
        <p:spPr>
          <a:xfrm>
            <a:off x="5173897" y="4282635"/>
            <a:ext cx="3807096" cy="475710"/>
          </a:xfrm>
        </p:spPr>
        <p:txBody>
          <a:bodyPr vert="horz" lIns="0" tIns="37719" rIns="75438" bIns="37719" rtlCol="0" anchor="b">
            <a:normAutofit/>
          </a:bodyPr>
          <a:lstStyle/>
          <a:p>
            <a:pPr algn="ctr">
              <a:lnSpc>
                <a:spcPct val="80000"/>
              </a:lnSpc>
            </a:pPr>
            <a:r>
              <a:rPr lang="en-US" b="1" noProof="1">
                <a:solidFill>
                  <a:schemeClr val="accent1"/>
                </a:solidFill>
              </a:rPr>
              <a:t>Definitive Imaging and Labs</a:t>
            </a:r>
          </a:p>
        </p:txBody>
      </p:sp>
      <p:sp>
        <p:nvSpPr>
          <p:cNvPr id="6" name="Content Placeholder 5">
            <a:extLst>
              <a:ext uri="{FF2B5EF4-FFF2-40B4-BE49-F238E27FC236}">
                <a16:creationId xmlns:a16="http://schemas.microsoft.com/office/drawing/2014/main" id="{1F77BD34-C541-22D0-6230-5F9745ECA73F}"/>
              </a:ext>
            </a:extLst>
          </p:cNvPr>
          <p:cNvSpPr>
            <a:spLocks noGrp="1"/>
          </p:cNvSpPr>
          <p:nvPr>
            <p:ph sz="quarter" idx="4"/>
            <p:custDataLst>
              <p:tags r:id="rId6"/>
            </p:custDataLst>
          </p:nvPr>
        </p:nvSpPr>
        <p:spPr>
          <a:xfrm>
            <a:off x="5413927" y="4847353"/>
            <a:ext cx="4644473" cy="2595111"/>
          </a:xfrm>
        </p:spPr>
        <p:txBody>
          <a:bodyPr lIns="0">
            <a:noAutofit/>
          </a:bodyPr>
          <a:lstStyle/>
          <a:p>
            <a:pPr marL="9168" indent="0">
              <a:buNone/>
            </a:pPr>
            <a:r>
              <a:rPr lang="en-US" sz="2400" noProof="1"/>
              <a:t>CT Angiography is the gold standard. TEE for unstable</a:t>
            </a:r>
          </a:p>
          <a:p>
            <a:pPr marL="9168" indent="0">
              <a:buNone/>
            </a:pPr>
            <a:r>
              <a:rPr lang="en-US" sz="2400" noProof="1"/>
              <a:t>MRI Angiography is an option for stable patients</a:t>
            </a:r>
          </a:p>
          <a:p>
            <a:pPr marL="9168" indent="0">
              <a:buNone/>
            </a:pPr>
            <a:r>
              <a:rPr lang="en-US" sz="2400" noProof="1"/>
              <a:t>Labs may show elevated D-dimer</a:t>
            </a:r>
          </a:p>
        </p:txBody>
      </p:sp>
      <p:pic>
        <p:nvPicPr>
          <p:cNvPr id="10" name="Picture Placeholder 9">
            <a:extLst>
              <a:ext uri="{FF2B5EF4-FFF2-40B4-BE49-F238E27FC236}">
                <a16:creationId xmlns:a16="http://schemas.microsoft.com/office/drawing/2014/main" id="{95F8FE29-577E-52B7-45FD-359F075D9C51}"/>
              </a:ext>
            </a:extLst>
          </p:cNvPr>
          <p:cNvPicPr>
            <a:picLocks noGrp="1"/>
          </p:cNvPicPr>
          <p:nvPr>
            <p:ph type="pic" sz="quarter" idx="4294967295"/>
            <p:custDataLst>
              <p:tags r:id="rId7"/>
            </p:custDataLst>
          </p:nvPr>
        </p:nvPicPr>
        <p:blipFill rotWithShape="1">
          <a:blip r:embed="rId11"/>
          <a:srcRect t="7975" b="7975"/>
          <a:stretch/>
        </p:blipFill>
        <p:spPr>
          <a:xfrm>
            <a:off x="493419" y="1032643"/>
            <a:ext cx="4009632" cy="3086216"/>
          </a:xfrm>
          <a:ln>
            <a:noFill/>
          </a:ln>
        </p:spPr>
      </p:pic>
      <p:pic>
        <p:nvPicPr>
          <p:cNvPr id="12" name="Picture Placeholder 11">
            <a:extLst>
              <a:ext uri="{FF2B5EF4-FFF2-40B4-BE49-F238E27FC236}">
                <a16:creationId xmlns:a16="http://schemas.microsoft.com/office/drawing/2014/main" id="{402D0823-6D78-30F6-E339-5E5057EC2EE1}"/>
              </a:ext>
            </a:extLst>
          </p:cNvPr>
          <p:cNvPicPr>
            <a:picLocks noGrp="1"/>
          </p:cNvPicPr>
          <p:nvPr>
            <p:ph type="pic" sz="quarter" idx="4294967295"/>
            <p:custDataLst>
              <p:tags r:id="rId8"/>
            </p:custDataLst>
          </p:nvPr>
        </p:nvPicPr>
        <p:blipFill rotWithShape="1">
          <a:blip r:embed="rId12"/>
          <a:srcRect t="7975" b="7975"/>
          <a:stretch/>
        </p:blipFill>
        <p:spPr>
          <a:xfrm>
            <a:off x="5413927" y="1107411"/>
            <a:ext cx="4169652" cy="3086216"/>
          </a:xfrm>
          <a:ln>
            <a:noFill/>
          </a:ln>
        </p:spPr>
      </p:pic>
      <p:sp>
        <p:nvSpPr>
          <p:cNvPr id="11" name="Text Placeholder 6">
            <a:extLst>
              <a:ext uri="{FF2B5EF4-FFF2-40B4-BE49-F238E27FC236}">
                <a16:creationId xmlns:a16="http://schemas.microsoft.com/office/drawing/2014/main" id="{5A0C206F-F883-21A6-ACAC-E8FBC1430F7E}"/>
              </a:ext>
            </a:extLst>
          </p:cNvPr>
          <p:cNvSpPr txBox="1">
            <a:spLocks/>
          </p:cNvSpPr>
          <p:nvPr>
            <p:custDataLst>
              <p:tags r:id="rId9"/>
            </p:custDataLst>
          </p:nvPr>
        </p:nvSpPr>
        <p:spPr>
          <a:xfrm rot="20384201">
            <a:off x="199360" y="120015"/>
            <a:ext cx="1510070" cy="502920"/>
          </a:xfrm>
          <a:prstGeom prst="rect">
            <a:avLst/>
          </a:prstGeom>
          <a:noFill/>
          <a:ln>
            <a:noFill/>
          </a:ln>
          <a:effectLst/>
        </p:spPr>
        <p:txBody>
          <a:bodyPr vert="horz" lIns="0" tIns="37719" rIns="75438" bIns="37719" rtlCol="0" anchor="b">
            <a:noAutofit/>
          </a:bodyPr>
          <a:lstStyle>
            <a:lvl1pPr marL="347663" indent="-3365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1pPr>
            <a:lvl2pPr marL="696913" indent="-35401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2pPr>
            <a:lvl3pPr marL="1144588" indent="-344488"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3pPr>
            <a:lvl4pPr marL="1604963" indent="-347663"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4pPr>
            <a:lvl5pPr marL="2065338" indent="-349250" algn="l" defTabSz="914377" rtl="0" eaLnBrk="1" fontAlgn="ctr" latinLnBrk="0" hangingPunct="1">
              <a:lnSpc>
                <a:spcPct val="110000"/>
              </a:lnSpc>
              <a:spcBef>
                <a:spcPts val="1200"/>
              </a:spcBef>
              <a:buClrTx/>
              <a:buSzPct val="100000"/>
              <a:buFont typeface="Arial" panose="020B0604020202020204" pitchFamily="34" charset="0"/>
              <a:buChar char="•"/>
              <a:tabLst/>
              <a:defRPr sz="1800" b="0" i="0" kern="1200" spc="0" normalizeH="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6822" marR="0" lvl="0" indent="-277654" algn="ctr" defTabSz="754361" rtl="0" eaLnBrk="1" fontAlgn="ctr" latinLnBrk="0" hangingPunct="1">
              <a:lnSpc>
                <a:spcPct val="85000"/>
              </a:lnSpc>
              <a:spcBef>
                <a:spcPct val="0"/>
              </a:spcBef>
              <a:spcAft>
                <a:spcPts val="0"/>
              </a:spcAft>
              <a:buClrTx/>
              <a:buSzPct val="100000"/>
              <a:buFont typeface="Arial" panose="020B0604020202020204" pitchFamily="34" charset="0"/>
              <a:buNone/>
              <a:tabLst/>
              <a:defRPr/>
            </a:pPr>
            <a:r>
              <a:rPr kumimoji="0" lang="en-US" sz="1650" b="1" i="0" u="none" strike="noStrike" kern="1200" cap="all" spc="-83" normalizeH="0" baseline="0" noProof="1">
                <a:ln>
                  <a:noFill/>
                </a:ln>
                <a:solidFill>
                  <a:srgbClr val="FFFF85"/>
                </a:solidFill>
                <a:effectLst/>
                <a:uLnTx/>
                <a:uFillTx/>
                <a:latin typeface="Cavolini"/>
                <a:ea typeface="+mn-ea"/>
                <a:cs typeface="Arial" panose="020B0604020202020204" pitchFamily="34" charset="0"/>
              </a:rPr>
              <a:t>Workup</a:t>
            </a:r>
          </a:p>
        </p:txBody>
      </p:sp>
      <p:pic>
        <p:nvPicPr>
          <p:cNvPr id="13" name="Graphic 12">
            <a:extLst>
              <a:ext uri="{FF2B5EF4-FFF2-40B4-BE49-F238E27FC236}">
                <a16:creationId xmlns:a16="http://schemas.microsoft.com/office/drawing/2014/main" id="{92C88181-0707-0511-F656-E96E59AE50F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384352">
            <a:off x="2448758" y="4079147"/>
            <a:ext cx="952516" cy="495985"/>
          </a:xfrm>
          <a:prstGeom prst="rect">
            <a:avLst/>
          </a:prstGeom>
        </p:spPr>
      </p:pic>
      <p:pic>
        <p:nvPicPr>
          <p:cNvPr id="14" name="Graphic 13">
            <a:extLst>
              <a:ext uri="{FF2B5EF4-FFF2-40B4-BE49-F238E27FC236}">
                <a16:creationId xmlns:a16="http://schemas.microsoft.com/office/drawing/2014/main" id="{B25945E3-B9B6-ABC2-111E-88C9BFE4828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384352">
            <a:off x="6567057" y="4071449"/>
            <a:ext cx="952516" cy="495985"/>
          </a:xfrm>
          <a:prstGeom prst="rect">
            <a:avLst/>
          </a:prstGeom>
        </p:spPr>
      </p:pic>
    </p:spTree>
    <p:custDataLst>
      <p:tags r:id="rId1"/>
    </p:custDataLst>
    <p:extLst>
      <p:ext uri="{BB962C8B-B14F-4D97-AF65-F5344CB8AC3E}">
        <p14:creationId xmlns:p14="http://schemas.microsoft.com/office/powerpoint/2010/main" val="3837235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down)">
                                      <p:cBhvr>
                                        <p:cTn id="39" dur="580">
                                          <p:stCondLst>
                                            <p:cond delay="0"/>
                                          </p:stCondLst>
                                        </p:cTn>
                                        <p:tgtEl>
                                          <p:spTgt spid="3">
                                            <p:txEl>
                                              <p:pRg st="0" end="0"/>
                                            </p:txEl>
                                          </p:spTgt>
                                        </p:tgtEl>
                                      </p:cBhvr>
                                    </p:animEffect>
                                    <p:anim calcmode="lin" valueType="num">
                                      <p:cBhvr>
                                        <p:cTn id="4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0" end="0"/>
                                            </p:txEl>
                                          </p:spTgt>
                                        </p:tgtEl>
                                      </p:cBhvr>
                                      <p:to x="100000" y="60000"/>
                                    </p:animScale>
                                    <p:animScale>
                                      <p:cBhvr>
                                        <p:cTn id="46" dur="166" decel="50000">
                                          <p:stCondLst>
                                            <p:cond delay="676"/>
                                          </p:stCondLst>
                                        </p:cTn>
                                        <p:tgtEl>
                                          <p:spTgt spid="3">
                                            <p:txEl>
                                              <p:pRg st="0" end="0"/>
                                            </p:txEl>
                                          </p:spTgt>
                                        </p:tgtEl>
                                      </p:cBhvr>
                                      <p:to x="100000" y="100000"/>
                                    </p:animScale>
                                    <p:animScale>
                                      <p:cBhvr>
                                        <p:cTn id="47" dur="26">
                                          <p:stCondLst>
                                            <p:cond delay="1312"/>
                                          </p:stCondLst>
                                        </p:cTn>
                                        <p:tgtEl>
                                          <p:spTgt spid="3">
                                            <p:txEl>
                                              <p:pRg st="0" end="0"/>
                                            </p:txEl>
                                          </p:spTgt>
                                        </p:tgtEl>
                                      </p:cBhvr>
                                      <p:to x="100000" y="80000"/>
                                    </p:animScale>
                                    <p:animScale>
                                      <p:cBhvr>
                                        <p:cTn id="48" dur="166" decel="50000">
                                          <p:stCondLst>
                                            <p:cond delay="1338"/>
                                          </p:stCondLst>
                                        </p:cTn>
                                        <p:tgtEl>
                                          <p:spTgt spid="3">
                                            <p:txEl>
                                              <p:pRg st="0" end="0"/>
                                            </p:txEl>
                                          </p:spTgt>
                                        </p:tgtEl>
                                      </p:cBhvr>
                                      <p:to x="100000" y="100000"/>
                                    </p:animScale>
                                    <p:animScale>
                                      <p:cBhvr>
                                        <p:cTn id="49" dur="26">
                                          <p:stCondLst>
                                            <p:cond delay="1642"/>
                                          </p:stCondLst>
                                        </p:cTn>
                                        <p:tgtEl>
                                          <p:spTgt spid="3">
                                            <p:txEl>
                                              <p:pRg st="0" end="0"/>
                                            </p:txEl>
                                          </p:spTgt>
                                        </p:tgtEl>
                                      </p:cBhvr>
                                      <p:to x="100000" y="90000"/>
                                    </p:animScale>
                                    <p:animScale>
                                      <p:cBhvr>
                                        <p:cTn id="50" dur="166" decel="50000">
                                          <p:stCondLst>
                                            <p:cond delay="1668"/>
                                          </p:stCondLst>
                                        </p:cTn>
                                        <p:tgtEl>
                                          <p:spTgt spid="3">
                                            <p:txEl>
                                              <p:pRg st="0" end="0"/>
                                            </p:txEl>
                                          </p:spTgt>
                                        </p:tgtEl>
                                      </p:cBhvr>
                                      <p:to x="100000" y="100000"/>
                                    </p:animScale>
                                    <p:animScale>
                                      <p:cBhvr>
                                        <p:cTn id="51" dur="26">
                                          <p:stCondLst>
                                            <p:cond delay="1808"/>
                                          </p:stCondLst>
                                        </p:cTn>
                                        <p:tgtEl>
                                          <p:spTgt spid="3">
                                            <p:txEl>
                                              <p:pRg st="0" end="0"/>
                                            </p:txEl>
                                          </p:spTgt>
                                        </p:tgtEl>
                                      </p:cBhvr>
                                      <p:to x="100000" y="95000"/>
                                    </p:animScale>
                                    <p:animScale>
                                      <p:cBhvr>
                                        <p:cTn id="52" dur="166" decel="50000">
                                          <p:stCondLst>
                                            <p:cond delay="1834"/>
                                          </p:stCondLst>
                                        </p:cTn>
                                        <p:tgtEl>
                                          <p:spTgt spid="3">
                                            <p:txEl>
                                              <p:pRg st="0" end="0"/>
                                            </p:txEl>
                                          </p:spTgt>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4">
                                            <p:txEl>
                                              <p:pRg st="0" end="0"/>
                                            </p:txEl>
                                          </p:spTgt>
                                        </p:tgtEl>
                                        <p:attrNameLst>
                                          <p:attrName>style.visibility</p:attrName>
                                        </p:attrNameLst>
                                      </p:cBhvr>
                                      <p:to>
                                        <p:strVal val="visible"/>
                                      </p:to>
                                    </p:set>
                                    <p:animEffect transition="in" filter="wipe(down)">
                                      <p:cBhvr>
                                        <p:cTn id="55" dur="580">
                                          <p:stCondLst>
                                            <p:cond delay="0"/>
                                          </p:stCondLst>
                                        </p:cTn>
                                        <p:tgtEl>
                                          <p:spTgt spid="4">
                                            <p:txEl>
                                              <p:pRg st="0" end="0"/>
                                            </p:txEl>
                                          </p:spTgt>
                                        </p:tgtEl>
                                      </p:cBhvr>
                                    </p:animEffect>
                                    <p:anim calcmode="lin" valueType="num">
                                      <p:cBhvr>
                                        <p:cTn id="56"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4">
                                            <p:txEl>
                                              <p:pRg st="0" end="0"/>
                                            </p:txEl>
                                          </p:spTgt>
                                        </p:tgtEl>
                                      </p:cBhvr>
                                      <p:to x="100000" y="60000"/>
                                    </p:animScale>
                                    <p:animScale>
                                      <p:cBhvr>
                                        <p:cTn id="62" dur="166" decel="50000">
                                          <p:stCondLst>
                                            <p:cond delay="676"/>
                                          </p:stCondLst>
                                        </p:cTn>
                                        <p:tgtEl>
                                          <p:spTgt spid="4">
                                            <p:txEl>
                                              <p:pRg st="0" end="0"/>
                                            </p:txEl>
                                          </p:spTgt>
                                        </p:tgtEl>
                                      </p:cBhvr>
                                      <p:to x="100000" y="100000"/>
                                    </p:animScale>
                                    <p:animScale>
                                      <p:cBhvr>
                                        <p:cTn id="63" dur="26">
                                          <p:stCondLst>
                                            <p:cond delay="1312"/>
                                          </p:stCondLst>
                                        </p:cTn>
                                        <p:tgtEl>
                                          <p:spTgt spid="4">
                                            <p:txEl>
                                              <p:pRg st="0" end="0"/>
                                            </p:txEl>
                                          </p:spTgt>
                                        </p:tgtEl>
                                      </p:cBhvr>
                                      <p:to x="100000" y="80000"/>
                                    </p:animScale>
                                    <p:animScale>
                                      <p:cBhvr>
                                        <p:cTn id="64" dur="166" decel="50000">
                                          <p:stCondLst>
                                            <p:cond delay="1338"/>
                                          </p:stCondLst>
                                        </p:cTn>
                                        <p:tgtEl>
                                          <p:spTgt spid="4">
                                            <p:txEl>
                                              <p:pRg st="0" end="0"/>
                                            </p:txEl>
                                          </p:spTgt>
                                        </p:tgtEl>
                                      </p:cBhvr>
                                      <p:to x="100000" y="100000"/>
                                    </p:animScale>
                                    <p:animScale>
                                      <p:cBhvr>
                                        <p:cTn id="65" dur="26">
                                          <p:stCondLst>
                                            <p:cond delay="1642"/>
                                          </p:stCondLst>
                                        </p:cTn>
                                        <p:tgtEl>
                                          <p:spTgt spid="4">
                                            <p:txEl>
                                              <p:pRg st="0" end="0"/>
                                            </p:txEl>
                                          </p:spTgt>
                                        </p:tgtEl>
                                      </p:cBhvr>
                                      <p:to x="100000" y="90000"/>
                                    </p:animScale>
                                    <p:animScale>
                                      <p:cBhvr>
                                        <p:cTn id="66" dur="166" decel="50000">
                                          <p:stCondLst>
                                            <p:cond delay="1668"/>
                                          </p:stCondLst>
                                        </p:cTn>
                                        <p:tgtEl>
                                          <p:spTgt spid="4">
                                            <p:txEl>
                                              <p:pRg st="0" end="0"/>
                                            </p:txEl>
                                          </p:spTgt>
                                        </p:tgtEl>
                                      </p:cBhvr>
                                      <p:to x="100000" y="100000"/>
                                    </p:animScale>
                                    <p:animScale>
                                      <p:cBhvr>
                                        <p:cTn id="67" dur="26">
                                          <p:stCondLst>
                                            <p:cond delay="1808"/>
                                          </p:stCondLst>
                                        </p:cTn>
                                        <p:tgtEl>
                                          <p:spTgt spid="4">
                                            <p:txEl>
                                              <p:pRg st="0" end="0"/>
                                            </p:txEl>
                                          </p:spTgt>
                                        </p:tgtEl>
                                      </p:cBhvr>
                                      <p:to x="100000" y="95000"/>
                                    </p:animScale>
                                    <p:animScale>
                                      <p:cBhvr>
                                        <p:cTn id="68" dur="166" decel="50000">
                                          <p:stCondLst>
                                            <p:cond delay="1834"/>
                                          </p:stCondLst>
                                        </p:cTn>
                                        <p:tgtEl>
                                          <p:spTgt spid="4">
                                            <p:txEl>
                                              <p:pRg st="0" end="0"/>
                                            </p:txEl>
                                          </p:spTgt>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down)">
                                      <p:cBhvr>
                                        <p:cTn id="73" dur="580">
                                          <p:stCondLst>
                                            <p:cond delay="0"/>
                                          </p:stCondLst>
                                        </p:cTn>
                                        <p:tgtEl>
                                          <p:spTgt spid="12"/>
                                        </p:tgtEl>
                                      </p:cBhvr>
                                    </p:animEffect>
                                    <p:anim calcmode="lin" valueType="num">
                                      <p:cBhvr>
                                        <p:cTn id="7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9" dur="26">
                                          <p:stCondLst>
                                            <p:cond delay="650"/>
                                          </p:stCondLst>
                                        </p:cTn>
                                        <p:tgtEl>
                                          <p:spTgt spid="12"/>
                                        </p:tgtEl>
                                      </p:cBhvr>
                                      <p:to x="100000" y="60000"/>
                                    </p:animScale>
                                    <p:animScale>
                                      <p:cBhvr>
                                        <p:cTn id="80" dur="166" decel="50000">
                                          <p:stCondLst>
                                            <p:cond delay="676"/>
                                          </p:stCondLst>
                                        </p:cTn>
                                        <p:tgtEl>
                                          <p:spTgt spid="12"/>
                                        </p:tgtEl>
                                      </p:cBhvr>
                                      <p:to x="100000" y="100000"/>
                                    </p:animScale>
                                    <p:animScale>
                                      <p:cBhvr>
                                        <p:cTn id="81" dur="26">
                                          <p:stCondLst>
                                            <p:cond delay="1312"/>
                                          </p:stCondLst>
                                        </p:cTn>
                                        <p:tgtEl>
                                          <p:spTgt spid="12"/>
                                        </p:tgtEl>
                                      </p:cBhvr>
                                      <p:to x="100000" y="80000"/>
                                    </p:animScale>
                                    <p:animScale>
                                      <p:cBhvr>
                                        <p:cTn id="82" dur="166" decel="50000">
                                          <p:stCondLst>
                                            <p:cond delay="1338"/>
                                          </p:stCondLst>
                                        </p:cTn>
                                        <p:tgtEl>
                                          <p:spTgt spid="12"/>
                                        </p:tgtEl>
                                      </p:cBhvr>
                                      <p:to x="100000" y="100000"/>
                                    </p:animScale>
                                    <p:animScale>
                                      <p:cBhvr>
                                        <p:cTn id="83" dur="26">
                                          <p:stCondLst>
                                            <p:cond delay="1642"/>
                                          </p:stCondLst>
                                        </p:cTn>
                                        <p:tgtEl>
                                          <p:spTgt spid="12"/>
                                        </p:tgtEl>
                                      </p:cBhvr>
                                      <p:to x="100000" y="90000"/>
                                    </p:animScale>
                                    <p:animScale>
                                      <p:cBhvr>
                                        <p:cTn id="84" dur="166" decel="50000">
                                          <p:stCondLst>
                                            <p:cond delay="1668"/>
                                          </p:stCondLst>
                                        </p:cTn>
                                        <p:tgtEl>
                                          <p:spTgt spid="12"/>
                                        </p:tgtEl>
                                      </p:cBhvr>
                                      <p:to x="100000" y="100000"/>
                                    </p:animScale>
                                    <p:animScale>
                                      <p:cBhvr>
                                        <p:cTn id="85" dur="26">
                                          <p:stCondLst>
                                            <p:cond delay="1808"/>
                                          </p:stCondLst>
                                        </p:cTn>
                                        <p:tgtEl>
                                          <p:spTgt spid="12"/>
                                        </p:tgtEl>
                                      </p:cBhvr>
                                      <p:to x="100000" y="95000"/>
                                    </p:animScale>
                                    <p:animScale>
                                      <p:cBhvr>
                                        <p:cTn id="86" dur="166" decel="50000">
                                          <p:stCondLst>
                                            <p:cond delay="1834"/>
                                          </p:stCondLst>
                                        </p:cTn>
                                        <p:tgtEl>
                                          <p:spTgt spid="12"/>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wipe(down)">
                                      <p:cBhvr>
                                        <p:cTn id="89" dur="580">
                                          <p:stCondLst>
                                            <p:cond delay="0"/>
                                          </p:stCondLst>
                                        </p:cTn>
                                        <p:tgtEl>
                                          <p:spTgt spid="14"/>
                                        </p:tgtEl>
                                      </p:cBhvr>
                                    </p:animEffect>
                                    <p:anim calcmode="lin" valueType="num">
                                      <p:cBhvr>
                                        <p:cTn id="9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95" dur="26">
                                          <p:stCondLst>
                                            <p:cond delay="650"/>
                                          </p:stCondLst>
                                        </p:cTn>
                                        <p:tgtEl>
                                          <p:spTgt spid="14"/>
                                        </p:tgtEl>
                                      </p:cBhvr>
                                      <p:to x="100000" y="60000"/>
                                    </p:animScale>
                                    <p:animScale>
                                      <p:cBhvr>
                                        <p:cTn id="96" dur="166" decel="50000">
                                          <p:stCondLst>
                                            <p:cond delay="676"/>
                                          </p:stCondLst>
                                        </p:cTn>
                                        <p:tgtEl>
                                          <p:spTgt spid="14"/>
                                        </p:tgtEl>
                                      </p:cBhvr>
                                      <p:to x="100000" y="100000"/>
                                    </p:animScale>
                                    <p:animScale>
                                      <p:cBhvr>
                                        <p:cTn id="97" dur="26">
                                          <p:stCondLst>
                                            <p:cond delay="1312"/>
                                          </p:stCondLst>
                                        </p:cTn>
                                        <p:tgtEl>
                                          <p:spTgt spid="14"/>
                                        </p:tgtEl>
                                      </p:cBhvr>
                                      <p:to x="100000" y="80000"/>
                                    </p:animScale>
                                    <p:animScale>
                                      <p:cBhvr>
                                        <p:cTn id="98" dur="166" decel="50000">
                                          <p:stCondLst>
                                            <p:cond delay="1338"/>
                                          </p:stCondLst>
                                        </p:cTn>
                                        <p:tgtEl>
                                          <p:spTgt spid="14"/>
                                        </p:tgtEl>
                                      </p:cBhvr>
                                      <p:to x="100000" y="100000"/>
                                    </p:animScale>
                                    <p:animScale>
                                      <p:cBhvr>
                                        <p:cTn id="99" dur="26">
                                          <p:stCondLst>
                                            <p:cond delay="1642"/>
                                          </p:stCondLst>
                                        </p:cTn>
                                        <p:tgtEl>
                                          <p:spTgt spid="14"/>
                                        </p:tgtEl>
                                      </p:cBhvr>
                                      <p:to x="100000" y="90000"/>
                                    </p:animScale>
                                    <p:animScale>
                                      <p:cBhvr>
                                        <p:cTn id="100" dur="166" decel="50000">
                                          <p:stCondLst>
                                            <p:cond delay="1668"/>
                                          </p:stCondLst>
                                        </p:cTn>
                                        <p:tgtEl>
                                          <p:spTgt spid="14"/>
                                        </p:tgtEl>
                                      </p:cBhvr>
                                      <p:to x="100000" y="100000"/>
                                    </p:animScale>
                                    <p:animScale>
                                      <p:cBhvr>
                                        <p:cTn id="101" dur="26">
                                          <p:stCondLst>
                                            <p:cond delay="1808"/>
                                          </p:stCondLst>
                                        </p:cTn>
                                        <p:tgtEl>
                                          <p:spTgt spid="14"/>
                                        </p:tgtEl>
                                      </p:cBhvr>
                                      <p:to x="100000" y="95000"/>
                                    </p:animScale>
                                    <p:animScale>
                                      <p:cBhvr>
                                        <p:cTn id="102" dur="166" decel="50000">
                                          <p:stCondLst>
                                            <p:cond delay="1834"/>
                                          </p:stCondLst>
                                        </p:cTn>
                                        <p:tgtEl>
                                          <p:spTgt spid="14"/>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5">
                                            <p:txEl>
                                              <p:pRg st="0" end="0"/>
                                            </p:txEl>
                                          </p:spTgt>
                                        </p:tgtEl>
                                        <p:attrNameLst>
                                          <p:attrName>style.visibility</p:attrName>
                                        </p:attrNameLst>
                                      </p:cBhvr>
                                      <p:to>
                                        <p:strVal val="visible"/>
                                      </p:to>
                                    </p:set>
                                    <p:animEffect transition="in" filter="wipe(down)">
                                      <p:cBhvr>
                                        <p:cTn id="105" dur="580">
                                          <p:stCondLst>
                                            <p:cond delay="0"/>
                                          </p:stCondLst>
                                        </p:cTn>
                                        <p:tgtEl>
                                          <p:spTgt spid="5">
                                            <p:txEl>
                                              <p:pRg st="0" end="0"/>
                                            </p:txEl>
                                          </p:spTgt>
                                        </p:tgtEl>
                                      </p:cBhvr>
                                    </p:animEffect>
                                    <p:anim calcmode="lin" valueType="num">
                                      <p:cBhvr>
                                        <p:cTn id="106"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11" dur="26">
                                          <p:stCondLst>
                                            <p:cond delay="650"/>
                                          </p:stCondLst>
                                        </p:cTn>
                                        <p:tgtEl>
                                          <p:spTgt spid="5">
                                            <p:txEl>
                                              <p:pRg st="0" end="0"/>
                                            </p:txEl>
                                          </p:spTgt>
                                        </p:tgtEl>
                                      </p:cBhvr>
                                      <p:to x="100000" y="60000"/>
                                    </p:animScale>
                                    <p:animScale>
                                      <p:cBhvr>
                                        <p:cTn id="112" dur="166" decel="50000">
                                          <p:stCondLst>
                                            <p:cond delay="676"/>
                                          </p:stCondLst>
                                        </p:cTn>
                                        <p:tgtEl>
                                          <p:spTgt spid="5">
                                            <p:txEl>
                                              <p:pRg st="0" end="0"/>
                                            </p:txEl>
                                          </p:spTgt>
                                        </p:tgtEl>
                                      </p:cBhvr>
                                      <p:to x="100000" y="100000"/>
                                    </p:animScale>
                                    <p:animScale>
                                      <p:cBhvr>
                                        <p:cTn id="113" dur="26">
                                          <p:stCondLst>
                                            <p:cond delay="1312"/>
                                          </p:stCondLst>
                                        </p:cTn>
                                        <p:tgtEl>
                                          <p:spTgt spid="5">
                                            <p:txEl>
                                              <p:pRg st="0" end="0"/>
                                            </p:txEl>
                                          </p:spTgt>
                                        </p:tgtEl>
                                      </p:cBhvr>
                                      <p:to x="100000" y="80000"/>
                                    </p:animScale>
                                    <p:animScale>
                                      <p:cBhvr>
                                        <p:cTn id="114" dur="166" decel="50000">
                                          <p:stCondLst>
                                            <p:cond delay="1338"/>
                                          </p:stCondLst>
                                        </p:cTn>
                                        <p:tgtEl>
                                          <p:spTgt spid="5">
                                            <p:txEl>
                                              <p:pRg st="0" end="0"/>
                                            </p:txEl>
                                          </p:spTgt>
                                        </p:tgtEl>
                                      </p:cBhvr>
                                      <p:to x="100000" y="100000"/>
                                    </p:animScale>
                                    <p:animScale>
                                      <p:cBhvr>
                                        <p:cTn id="115" dur="26">
                                          <p:stCondLst>
                                            <p:cond delay="1642"/>
                                          </p:stCondLst>
                                        </p:cTn>
                                        <p:tgtEl>
                                          <p:spTgt spid="5">
                                            <p:txEl>
                                              <p:pRg st="0" end="0"/>
                                            </p:txEl>
                                          </p:spTgt>
                                        </p:tgtEl>
                                      </p:cBhvr>
                                      <p:to x="100000" y="90000"/>
                                    </p:animScale>
                                    <p:animScale>
                                      <p:cBhvr>
                                        <p:cTn id="116" dur="166" decel="50000">
                                          <p:stCondLst>
                                            <p:cond delay="1668"/>
                                          </p:stCondLst>
                                        </p:cTn>
                                        <p:tgtEl>
                                          <p:spTgt spid="5">
                                            <p:txEl>
                                              <p:pRg st="0" end="0"/>
                                            </p:txEl>
                                          </p:spTgt>
                                        </p:tgtEl>
                                      </p:cBhvr>
                                      <p:to x="100000" y="100000"/>
                                    </p:animScale>
                                    <p:animScale>
                                      <p:cBhvr>
                                        <p:cTn id="117" dur="26">
                                          <p:stCondLst>
                                            <p:cond delay="1808"/>
                                          </p:stCondLst>
                                        </p:cTn>
                                        <p:tgtEl>
                                          <p:spTgt spid="5">
                                            <p:txEl>
                                              <p:pRg st="0" end="0"/>
                                            </p:txEl>
                                          </p:spTgt>
                                        </p:tgtEl>
                                      </p:cBhvr>
                                      <p:to x="100000" y="95000"/>
                                    </p:animScale>
                                    <p:animScale>
                                      <p:cBhvr>
                                        <p:cTn id="118" dur="166" decel="50000">
                                          <p:stCondLst>
                                            <p:cond delay="1834"/>
                                          </p:stCondLst>
                                        </p:cTn>
                                        <p:tgtEl>
                                          <p:spTgt spid="5">
                                            <p:txEl>
                                              <p:pRg st="0" end="0"/>
                                            </p:txEl>
                                          </p:spTgt>
                                        </p:tgtEl>
                                      </p:cBhvr>
                                      <p:to x="100000" y="100000"/>
                                    </p:animScale>
                                  </p:childTnLst>
                                </p:cTn>
                              </p:par>
                              <p:par>
                                <p:cTn id="119" presetID="26" presetClass="entr" presetSubtype="0" fill="hold" grpId="0" nodeType="withEffect">
                                  <p:stCondLst>
                                    <p:cond delay="0"/>
                                  </p:stCondLst>
                                  <p:childTnLst>
                                    <p:set>
                                      <p:cBhvr>
                                        <p:cTn id="120" dur="1" fill="hold">
                                          <p:stCondLst>
                                            <p:cond delay="0"/>
                                          </p:stCondLst>
                                        </p:cTn>
                                        <p:tgtEl>
                                          <p:spTgt spid="6">
                                            <p:txEl>
                                              <p:pRg st="0" end="0"/>
                                            </p:txEl>
                                          </p:spTgt>
                                        </p:tgtEl>
                                        <p:attrNameLst>
                                          <p:attrName>style.visibility</p:attrName>
                                        </p:attrNameLst>
                                      </p:cBhvr>
                                      <p:to>
                                        <p:strVal val="visible"/>
                                      </p:to>
                                    </p:set>
                                    <p:animEffect transition="in" filter="wipe(down)">
                                      <p:cBhvr>
                                        <p:cTn id="121" dur="580">
                                          <p:stCondLst>
                                            <p:cond delay="0"/>
                                          </p:stCondLst>
                                        </p:cTn>
                                        <p:tgtEl>
                                          <p:spTgt spid="6">
                                            <p:txEl>
                                              <p:pRg st="0" end="0"/>
                                            </p:txEl>
                                          </p:spTgt>
                                        </p:tgtEl>
                                      </p:cBhvr>
                                    </p:animEffect>
                                    <p:anim calcmode="lin" valueType="num">
                                      <p:cBhvr>
                                        <p:cTn id="122"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27" dur="26">
                                          <p:stCondLst>
                                            <p:cond delay="650"/>
                                          </p:stCondLst>
                                        </p:cTn>
                                        <p:tgtEl>
                                          <p:spTgt spid="6">
                                            <p:txEl>
                                              <p:pRg st="0" end="0"/>
                                            </p:txEl>
                                          </p:spTgt>
                                        </p:tgtEl>
                                      </p:cBhvr>
                                      <p:to x="100000" y="60000"/>
                                    </p:animScale>
                                    <p:animScale>
                                      <p:cBhvr>
                                        <p:cTn id="128" dur="166" decel="50000">
                                          <p:stCondLst>
                                            <p:cond delay="676"/>
                                          </p:stCondLst>
                                        </p:cTn>
                                        <p:tgtEl>
                                          <p:spTgt spid="6">
                                            <p:txEl>
                                              <p:pRg st="0" end="0"/>
                                            </p:txEl>
                                          </p:spTgt>
                                        </p:tgtEl>
                                      </p:cBhvr>
                                      <p:to x="100000" y="100000"/>
                                    </p:animScale>
                                    <p:animScale>
                                      <p:cBhvr>
                                        <p:cTn id="129" dur="26">
                                          <p:stCondLst>
                                            <p:cond delay="1312"/>
                                          </p:stCondLst>
                                        </p:cTn>
                                        <p:tgtEl>
                                          <p:spTgt spid="6">
                                            <p:txEl>
                                              <p:pRg st="0" end="0"/>
                                            </p:txEl>
                                          </p:spTgt>
                                        </p:tgtEl>
                                      </p:cBhvr>
                                      <p:to x="100000" y="80000"/>
                                    </p:animScale>
                                    <p:animScale>
                                      <p:cBhvr>
                                        <p:cTn id="130" dur="166" decel="50000">
                                          <p:stCondLst>
                                            <p:cond delay="1338"/>
                                          </p:stCondLst>
                                        </p:cTn>
                                        <p:tgtEl>
                                          <p:spTgt spid="6">
                                            <p:txEl>
                                              <p:pRg st="0" end="0"/>
                                            </p:txEl>
                                          </p:spTgt>
                                        </p:tgtEl>
                                      </p:cBhvr>
                                      <p:to x="100000" y="100000"/>
                                    </p:animScale>
                                    <p:animScale>
                                      <p:cBhvr>
                                        <p:cTn id="131" dur="26">
                                          <p:stCondLst>
                                            <p:cond delay="1642"/>
                                          </p:stCondLst>
                                        </p:cTn>
                                        <p:tgtEl>
                                          <p:spTgt spid="6">
                                            <p:txEl>
                                              <p:pRg st="0" end="0"/>
                                            </p:txEl>
                                          </p:spTgt>
                                        </p:tgtEl>
                                      </p:cBhvr>
                                      <p:to x="100000" y="90000"/>
                                    </p:animScale>
                                    <p:animScale>
                                      <p:cBhvr>
                                        <p:cTn id="132" dur="166" decel="50000">
                                          <p:stCondLst>
                                            <p:cond delay="1668"/>
                                          </p:stCondLst>
                                        </p:cTn>
                                        <p:tgtEl>
                                          <p:spTgt spid="6">
                                            <p:txEl>
                                              <p:pRg st="0" end="0"/>
                                            </p:txEl>
                                          </p:spTgt>
                                        </p:tgtEl>
                                      </p:cBhvr>
                                      <p:to x="100000" y="100000"/>
                                    </p:animScale>
                                    <p:animScale>
                                      <p:cBhvr>
                                        <p:cTn id="133" dur="26">
                                          <p:stCondLst>
                                            <p:cond delay="1808"/>
                                          </p:stCondLst>
                                        </p:cTn>
                                        <p:tgtEl>
                                          <p:spTgt spid="6">
                                            <p:txEl>
                                              <p:pRg st="0" end="0"/>
                                            </p:txEl>
                                          </p:spTgt>
                                        </p:tgtEl>
                                      </p:cBhvr>
                                      <p:to x="100000" y="95000"/>
                                    </p:animScale>
                                    <p:animScale>
                                      <p:cBhvr>
                                        <p:cTn id="134" dur="166" decel="50000">
                                          <p:stCondLst>
                                            <p:cond delay="1834"/>
                                          </p:stCondLst>
                                        </p:cTn>
                                        <p:tgtEl>
                                          <p:spTgt spid="6">
                                            <p:txEl>
                                              <p:pRg st="0" end="0"/>
                                            </p:txEl>
                                          </p:spTgt>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6">
                                            <p:txEl>
                                              <p:pRg st="1" end="1"/>
                                            </p:txEl>
                                          </p:spTgt>
                                        </p:tgtEl>
                                        <p:attrNameLst>
                                          <p:attrName>style.visibility</p:attrName>
                                        </p:attrNameLst>
                                      </p:cBhvr>
                                      <p:to>
                                        <p:strVal val="visible"/>
                                      </p:to>
                                    </p:set>
                                    <p:animEffect transition="in" filter="wipe(down)">
                                      <p:cBhvr>
                                        <p:cTn id="137" dur="580">
                                          <p:stCondLst>
                                            <p:cond delay="0"/>
                                          </p:stCondLst>
                                        </p:cTn>
                                        <p:tgtEl>
                                          <p:spTgt spid="6">
                                            <p:txEl>
                                              <p:pRg st="1" end="1"/>
                                            </p:txEl>
                                          </p:spTgt>
                                        </p:tgtEl>
                                      </p:cBhvr>
                                    </p:animEffect>
                                    <p:anim calcmode="lin" valueType="num">
                                      <p:cBhvr>
                                        <p:cTn id="138"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143" dur="26">
                                          <p:stCondLst>
                                            <p:cond delay="650"/>
                                          </p:stCondLst>
                                        </p:cTn>
                                        <p:tgtEl>
                                          <p:spTgt spid="6">
                                            <p:txEl>
                                              <p:pRg st="1" end="1"/>
                                            </p:txEl>
                                          </p:spTgt>
                                        </p:tgtEl>
                                      </p:cBhvr>
                                      <p:to x="100000" y="60000"/>
                                    </p:animScale>
                                    <p:animScale>
                                      <p:cBhvr>
                                        <p:cTn id="144" dur="166" decel="50000">
                                          <p:stCondLst>
                                            <p:cond delay="676"/>
                                          </p:stCondLst>
                                        </p:cTn>
                                        <p:tgtEl>
                                          <p:spTgt spid="6">
                                            <p:txEl>
                                              <p:pRg st="1" end="1"/>
                                            </p:txEl>
                                          </p:spTgt>
                                        </p:tgtEl>
                                      </p:cBhvr>
                                      <p:to x="100000" y="100000"/>
                                    </p:animScale>
                                    <p:animScale>
                                      <p:cBhvr>
                                        <p:cTn id="145" dur="26">
                                          <p:stCondLst>
                                            <p:cond delay="1312"/>
                                          </p:stCondLst>
                                        </p:cTn>
                                        <p:tgtEl>
                                          <p:spTgt spid="6">
                                            <p:txEl>
                                              <p:pRg st="1" end="1"/>
                                            </p:txEl>
                                          </p:spTgt>
                                        </p:tgtEl>
                                      </p:cBhvr>
                                      <p:to x="100000" y="80000"/>
                                    </p:animScale>
                                    <p:animScale>
                                      <p:cBhvr>
                                        <p:cTn id="146" dur="166" decel="50000">
                                          <p:stCondLst>
                                            <p:cond delay="1338"/>
                                          </p:stCondLst>
                                        </p:cTn>
                                        <p:tgtEl>
                                          <p:spTgt spid="6">
                                            <p:txEl>
                                              <p:pRg st="1" end="1"/>
                                            </p:txEl>
                                          </p:spTgt>
                                        </p:tgtEl>
                                      </p:cBhvr>
                                      <p:to x="100000" y="100000"/>
                                    </p:animScale>
                                    <p:animScale>
                                      <p:cBhvr>
                                        <p:cTn id="147" dur="26">
                                          <p:stCondLst>
                                            <p:cond delay="1642"/>
                                          </p:stCondLst>
                                        </p:cTn>
                                        <p:tgtEl>
                                          <p:spTgt spid="6">
                                            <p:txEl>
                                              <p:pRg st="1" end="1"/>
                                            </p:txEl>
                                          </p:spTgt>
                                        </p:tgtEl>
                                      </p:cBhvr>
                                      <p:to x="100000" y="90000"/>
                                    </p:animScale>
                                    <p:animScale>
                                      <p:cBhvr>
                                        <p:cTn id="148" dur="166" decel="50000">
                                          <p:stCondLst>
                                            <p:cond delay="1668"/>
                                          </p:stCondLst>
                                        </p:cTn>
                                        <p:tgtEl>
                                          <p:spTgt spid="6">
                                            <p:txEl>
                                              <p:pRg st="1" end="1"/>
                                            </p:txEl>
                                          </p:spTgt>
                                        </p:tgtEl>
                                      </p:cBhvr>
                                      <p:to x="100000" y="100000"/>
                                    </p:animScale>
                                    <p:animScale>
                                      <p:cBhvr>
                                        <p:cTn id="149" dur="26">
                                          <p:stCondLst>
                                            <p:cond delay="1808"/>
                                          </p:stCondLst>
                                        </p:cTn>
                                        <p:tgtEl>
                                          <p:spTgt spid="6">
                                            <p:txEl>
                                              <p:pRg st="1" end="1"/>
                                            </p:txEl>
                                          </p:spTgt>
                                        </p:tgtEl>
                                      </p:cBhvr>
                                      <p:to x="100000" y="95000"/>
                                    </p:animScale>
                                    <p:animScale>
                                      <p:cBhvr>
                                        <p:cTn id="150" dur="166" decel="50000">
                                          <p:stCondLst>
                                            <p:cond delay="1834"/>
                                          </p:stCondLst>
                                        </p:cTn>
                                        <p:tgtEl>
                                          <p:spTgt spid="6">
                                            <p:txEl>
                                              <p:pRg st="1" end="1"/>
                                            </p:txEl>
                                          </p:spTgt>
                                        </p:tgtEl>
                                      </p:cBhvr>
                                      <p:to x="100000" y="100000"/>
                                    </p:animScale>
                                  </p:childTnLst>
                                </p:cTn>
                              </p:par>
                              <p:par>
                                <p:cTn id="151" presetID="26" presetClass="entr" presetSubtype="0" fill="hold" grpId="0" nodeType="withEffect">
                                  <p:stCondLst>
                                    <p:cond delay="0"/>
                                  </p:stCondLst>
                                  <p:childTnLst>
                                    <p:set>
                                      <p:cBhvr>
                                        <p:cTn id="152" dur="1" fill="hold">
                                          <p:stCondLst>
                                            <p:cond delay="0"/>
                                          </p:stCondLst>
                                        </p:cTn>
                                        <p:tgtEl>
                                          <p:spTgt spid="6">
                                            <p:txEl>
                                              <p:pRg st="2" end="2"/>
                                            </p:txEl>
                                          </p:spTgt>
                                        </p:tgtEl>
                                        <p:attrNameLst>
                                          <p:attrName>style.visibility</p:attrName>
                                        </p:attrNameLst>
                                      </p:cBhvr>
                                      <p:to>
                                        <p:strVal val="visible"/>
                                      </p:to>
                                    </p:set>
                                    <p:animEffect transition="in" filter="wipe(down)">
                                      <p:cBhvr>
                                        <p:cTn id="153" dur="580">
                                          <p:stCondLst>
                                            <p:cond delay="0"/>
                                          </p:stCondLst>
                                        </p:cTn>
                                        <p:tgtEl>
                                          <p:spTgt spid="6">
                                            <p:txEl>
                                              <p:pRg st="2" end="2"/>
                                            </p:txEl>
                                          </p:spTgt>
                                        </p:tgtEl>
                                      </p:cBhvr>
                                    </p:animEffect>
                                    <p:anim calcmode="lin" valueType="num">
                                      <p:cBhvr>
                                        <p:cTn id="154"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159" dur="26">
                                          <p:stCondLst>
                                            <p:cond delay="650"/>
                                          </p:stCondLst>
                                        </p:cTn>
                                        <p:tgtEl>
                                          <p:spTgt spid="6">
                                            <p:txEl>
                                              <p:pRg st="2" end="2"/>
                                            </p:txEl>
                                          </p:spTgt>
                                        </p:tgtEl>
                                      </p:cBhvr>
                                      <p:to x="100000" y="60000"/>
                                    </p:animScale>
                                    <p:animScale>
                                      <p:cBhvr>
                                        <p:cTn id="160" dur="166" decel="50000">
                                          <p:stCondLst>
                                            <p:cond delay="676"/>
                                          </p:stCondLst>
                                        </p:cTn>
                                        <p:tgtEl>
                                          <p:spTgt spid="6">
                                            <p:txEl>
                                              <p:pRg st="2" end="2"/>
                                            </p:txEl>
                                          </p:spTgt>
                                        </p:tgtEl>
                                      </p:cBhvr>
                                      <p:to x="100000" y="100000"/>
                                    </p:animScale>
                                    <p:animScale>
                                      <p:cBhvr>
                                        <p:cTn id="161" dur="26">
                                          <p:stCondLst>
                                            <p:cond delay="1312"/>
                                          </p:stCondLst>
                                        </p:cTn>
                                        <p:tgtEl>
                                          <p:spTgt spid="6">
                                            <p:txEl>
                                              <p:pRg st="2" end="2"/>
                                            </p:txEl>
                                          </p:spTgt>
                                        </p:tgtEl>
                                      </p:cBhvr>
                                      <p:to x="100000" y="80000"/>
                                    </p:animScale>
                                    <p:animScale>
                                      <p:cBhvr>
                                        <p:cTn id="162" dur="166" decel="50000">
                                          <p:stCondLst>
                                            <p:cond delay="1338"/>
                                          </p:stCondLst>
                                        </p:cTn>
                                        <p:tgtEl>
                                          <p:spTgt spid="6">
                                            <p:txEl>
                                              <p:pRg st="2" end="2"/>
                                            </p:txEl>
                                          </p:spTgt>
                                        </p:tgtEl>
                                      </p:cBhvr>
                                      <p:to x="100000" y="100000"/>
                                    </p:animScale>
                                    <p:animScale>
                                      <p:cBhvr>
                                        <p:cTn id="163" dur="26">
                                          <p:stCondLst>
                                            <p:cond delay="1642"/>
                                          </p:stCondLst>
                                        </p:cTn>
                                        <p:tgtEl>
                                          <p:spTgt spid="6">
                                            <p:txEl>
                                              <p:pRg st="2" end="2"/>
                                            </p:txEl>
                                          </p:spTgt>
                                        </p:tgtEl>
                                      </p:cBhvr>
                                      <p:to x="100000" y="90000"/>
                                    </p:animScale>
                                    <p:animScale>
                                      <p:cBhvr>
                                        <p:cTn id="164" dur="166" decel="50000">
                                          <p:stCondLst>
                                            <p:cond delay="1668"/>
                                          </p:stCondLst>
                                        </p:cTn>
                                        <p:tgtEl>
                                          <p:spTgt spid="6">
                                            <p:txEl>
                                              <p:pRg st="2" end="2"/>
                                            </p:txEl>
                                          </p:spTgt>
                                        </p:tgtEl>
                                      </p:cBhvr>
                                      <p:to x="100000" y="100000"/>
                                    </p:animScale>
                                    <p:animScale>
                                      <p:cBhvr>
                                        <p:cTn id="165" dur="26">
                                          <p:stCondLst>
                                            <p:cond delay="1808"/>
                                          </p:stCondLst>
                                        </p:cTn>
                                        <p:tgtEl>
                                          <p:spTgt spid="6">
                                            <p:txEl>
                                              <p:pRg st="2" end="2"/>
                                            </p:txEl>
                                          </p:spTgt>
                                        </p:tgtEl>
                                      </p:cBhvr>
                                      <p:to x="100000" y="95000"/>
                                    </p:animScale>
                                    <p:animScale>
                                      <p:cBhvr>
                                        <p:cTn id="166"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BE7CAB5-AC3A-DE61-7378-96139379E6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020" y="23386"/>
            <a:ext cx="7040880" cy="7749014"/>
          </a:xfrm>
          <a:prstGeom prst="rect">
            <a:avLst/>
          </a:prstGeom>
          <a:solidFill>
            <a:schemeClr val="accent2"/>
          </a:solidFill>
          <a:ln>
            <a:solidFill>
              <a:schemeClr val="accent1"/>
            </a:solidFill>
          </a:ln>
        </p:spPr>
      </p:pic>
      <p:sp>
        <p:nvSpPr>
          <p:cNvPr id="9" name="TextBox 8">
            <a:extLst>
              <a:ext uri="{FF2B5EF4-FFF2-40B4-BE49-F238E27FC236}">
                <a16:creationId xmlns:a16="http://schemas.microsoft.com/office/drawing/2014/main" id="{13826E62-1674-6AC0-8838-B9C0680617AD}"/>
              </a:ext>
            </a:extLst>
          </p:cNvPr>
          <p:cNvSpPr txBox="1"/>
          <p:nvPr/>
        </p:nvSpPr>
        <p:spPr>
          <a:xfrm>
            <a:off x="1714500" y="6063526"/>
            <a:ext cx="6515100" cy="1569660"/>
          </a:xfrm>
          <a:prstGeom prst="rect">
            <a:avLst/>
          </a:prstGeom>
          <a:solidFill>
            <a:schemeClr val="accent2"/>
          </a:solidFill>
          <a:ln>
            <a:solidFill>
              <a:schemeClr val="accent1"/>
            </a:solidFill>
          </a:ln>
        </p:spPr>
        <p:txBody>
          <a:bodyPr wrap="square">
            <a:spAutoFit/>
          </a:bodyPr>
          <a:lstStyle/>
          <a:p>
            <a:r>
              <a:rPr lang="en-US" sz="2400" b="0" i="0" dirty="0">
                <a:effectLst/>
                <a:latin typeface="Arial" panose="020B0604020202020204" pitchFamily="34" charset="0"/>
              </a:rPr>
              <a:t>Aortic dissection with marked pleural effusion (blue arrow), left upper mediastinal mass (yellow arrow), and tracheal deviation (orange arrow)</a:t>
            </a:r>
            <a:r>
              <a:rPr lang="en-US" sz="2400" b="0" i="0" u="none" strike="noStrike" baseline="30000" dirty="0">
                <a:effectLst/>
                <a:latin typeface="Arial" panose="020B0604020202020204" pitchFamily="34" charset="0"/>
                <a:hlinkClick r:id="rId3">
                  <a:extLst>
                    <a:ext uri="{A12FA001-AC4F-418D-AE19-62706E023703}">
                      <ahyp:hlinkClr xmlns:ahyp="http://schemas.microsoft.com/office/drawing/2018/hyperlinkcolor" val="tx"/>
                    </a:ext>
                  </a:extLst>
                </a:hlinkClick>
              </a:rPr>
              <a:t>[5]</a:t>
            </a:r>
            <a:endParaRPr lang="en-US" sz="2400" dirty="0"/>
          </a:p>
        </p:txBody>
      </p:sp>
    </p:spTree>
    <p:extLst>
      <p:ext uri="{BB962C8B-B14F-4D97-AF65-F5344CB8AC3E}">
        <p14:creationId xmlns:p14="http://schemas.microsoft.com/office/powerpoint/2010/main" val="3272619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DDD8E-7AFF-0701-F010-F21599740D6B}"/>
              </a:ext>
            </a:extLst>
          </p:cNvPr>
          <p:cNvSpPr>
            <a:spLocks noGrp="1"/>
          </p:cNvSpPr>
          <p:nvPr>
            <p:ph type="title"/>
          </p:nvPr>
        </p:nvSpPr>
        <p:spPr/>
        <p:txBody>
          <a:bodyPr/>
          <a:lstStyle/>
          <a:p>
            <a:r>
              <a:rPr lang="en-US" dirty="0"/>
              <a:t>EMT/Medic</a:t>
            </a:r>
          </a:p>
        </p:txBody>
      </p:sp>
      <p:pic>
        <p:nvPicPr>
          <p:cNvPr id="5" name="Content Placeholder 4">
            <a:extLst>
              <a:ext uri="{FF2B5EF4-FFF2-40B4-BE49-F238E27FC236}">
                <a16:creationId xmlns:a16="http://schemas.microsoft.com/office/drawing/2014/main" id="{3CAA8C12-5819-525D-5B34-7ED181F7A772}"/>
              </a:ext>
            </a:extLst>
          </p:cNvPr>
          <p:cNvPicPr>
            <a:picLocks noGrp="1" noChangeAspect="1"/>
          </p:cNvPicPr>
          <p:nvPr>
            <p:ph idx="14"/>
          </p:nvPr>
        </p:nvPicPr>
        <p:blipFill>
          <a:blip r:embed="rId2"/>
          <a:stretch>
            <a:fillRect/>
          </a:stretch>
        </p:blipFill>
        <p:spPr>
          <a:xfrm>
            <a:off x="1414463" y="2144733"/>
            <a:ext cx="7155605" cy="4580265"/>
          </a:xfrm>
          <a:prstGeom prst="rect">
            <a:avLst/>
          </a:prstGeom>
        </p:spPr>
      </p:pic>
    </p:spTree>
    <p:extLst>
      <p:ext uri="{BB962C8B-B14F-4D97-AF65-F5344CB8AC3E}">
        <p14:creationId xmlns:p14="http://schemas.microsoft.com/office/powerpoint/2010/main" val="3151228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40D3B-3B51-D79B-9F27-D26D13BEBC85}"/>
              </a:ext>
            </a:extLst>
          </p:cNvPr>
          <p:cNvSpPr>
            <a:spLocks noGrp="1"/>
          </p:cNvSpPr>
          <p:nvPr>
            <p:ph type="title"/>
          </p:nvPr>
        </p:nvSpPr>
        <p:spPr>
          <a:xfrm>
            <a:off x="1994252" y="114301"/>
            <a:ext cx="6064917" cy="807720"/>
          </a:xfrm>
        </p:spPr>
        <p:txBody>
          <a:bodyPr/>
          <a:lstStyle/>
          <a:p>
            <a:r>
              <a:rPr lang="en-US" dirty="0"/>
              <a:t>Case #8</a:t>
            </a:r>
          </a:p>
        </p:txBody>
      </p:sp>
      <p:pic>
        <p:nvPicPr>
          <p:cNvPr id="5" name="Content Placeholder 4">
            <a:extLst>
              <a:ext uri="{FF2B5EF4-FFF2-40B4-BE49-F238E27FC236}">
                <a16:creationId xmlns:a16="http://schemas.microsoft.com/office/drawing/2014/main" id="{483528E5-48B1-94C6-774B-17DA0C752689}"/>
              </a:ext>
            </a:extLst>
          </p:cNvPr>
          <p:cNvPicPr>
            <a:picLocks noGrp="1" noChangeAspect="1"/>
          </p:cNvPicPr>
          <p:nvPr>
            <p:ph idx="14"/>
          </p:nvPr>
        </p:nvPicPr>
        <p:blipFill>
          <a:blip r:embed="rId2"/>
          <a:stretch>
            <a:fillRect/>
          </a:stretch>
        </p:blipFill>
        <p:spPr>
          <a:xfrm>
            <a:off x="1449694" y="872641"/>
            <a:ext cx="6757046" cy="5869758"/>
          </a:xfrm>
          <a:prstGeom prst="rect">
            <a:avLst/>
          </a:prstGeom>
        </p:spPr>
      </p:pic>
    </p:spTree>
    <p:extLst>
      <p:ext uri="{BB962C8B-B14F-4D97-AF65-F5344CB8AC3E}">
        <p14:creationId xmlns:p14="http://schemas.microsoft.com/office/powerpoint/2010/main" val="791912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style.rotation</p:attrName>
                                        </p:attrNameLst>
                                      </p:cBhvr>
                                      <p:tavLst>
                                        <p:tav tm="0">
                                          <p:val>
                                            <p:fltVal val="720"/>
                                          </p:val>
                                        </p:tav>
                                        <p:tav tm="100000">
                                          <p:val>
                                            <p:fltVal val="0"/>
                                          </p:val>
                                        </p:tav>
                                      </p:tavLst>
                                    </p:anim>
                                    <p:anim calcmode="lin" valueType="num">
                                      <p:cBhvr>
                                        <p:cTn id="9" dur="1000" fill="hold"/>
                                        <p:tgtEl>
                                          <p:spTgt spid="5"/>
                                        </p:tgtEl>
                                        <p:attrNameLst>
                                          <p:attrName>ppt_h</p:attrName>
                                        </p:attrNameLst>
                                      </p:cBhvr>
                                      <p:tavLst>
                                        <p:tav tm="0">
                                          <p:val>
                                            <p:fltVal val="0"/>
                                          </p:val>
                                        </p:tav>
                                        <p:tav tm="100000">
                                          <p:val>
                                            <p:strVal val="#ppt_h"/>
                                          </p:val>
                                        </p:tav>
                                      </p:tavLst>
                                    </p:anim>
                                    <p:anim calcmode="lin" valueType="num">
                                      <p:cBhvr>
                                        <p:cTn id="10" dur="1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DE5A5-37C9-D0A7-9D5D-3F49E77E59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EB7694-B894-3BBE-DFC7-C287DEB0ECA4}"/>
              </a:ext>
            </a:extLst>
          </p:cNvPr>
          <p:cNvSpPr>
            <a:spLocks noGrp="1"/>
          </p:cNvSpPr>
          <p:nvPr>
            <p:ph type="title"/>
            <p:custDataLst>
              <p:tags r:id="rId2"/>
            </p:custDataLst>
          </p:nvPr>
        </p:nvSpPr>
        <p:spPr>
          <a:xfrm>
            <a:off x="848676" y="1453137"/>
            <a:ext cx="8361045" cy="733425"/>
          </a:xfrm>
        </p:spPr>
        <p:txBody>
          <a:bodyPr>
            <a:normAutofit fontScale="90000"/>
          </a:bodyPr>
          <a:lstStyle/>
          <a:p>
            <a:r>
              <a:rPr lang="en-US" noProof="1"/>
              <a:t>Pneumonia: Overview and Key Facts</a:t>
            </a:r>
          </a:p>
        </p:txBody>
      </p:sp>
      <p:sp>
        <p:nvSpPr>
          <p:cNvPr id="3" name="Content Placeholder 2">
            <a:extLst>
              <a:ext uri="{FF2B5EF4-FFF2-40B4-BE49-F238E27FC236}">
                <a16:creationId xmlns:a16="http://schemas.microsoft.com/office/drawing/2014/main" id="{2C7C82DF-3356-93CC-07DE-BC6553FAB524}"/>
              </a:ext>
            </a:extLst>
          </p:cNvPr>
          <p:cNvSpPr>
            <a:spLocks noGrp="1"/>
          </p:cNvSpPr>
          <p:nvPr>
            <p:ph sz="half" idx="1"/>
            <p:custDataLst>
              <p:tags r:id="rId3"/>
            </p:custDataLst>
          </p:nvPr>
        </p:nvSpPr>
        <p:spPr>
          <a:xfrm>
            <a:off x="452967" y="4457795"/>
            <a:ext cx="3116520" cy="1880140"/>
          </a:xfrm>
        </p:spPr>
        <p:txBody>
          <a:bodyPr lIns="0">
            <a:noAutofit/>
          </a:bodyPr>
          <a:lstStyle/>
          <a:p>
            <a:r>
              <a:rPr lang="en-US" sz="1600" noProof="1"/>
              <a:t>Pneumonia</a:t>
            </a:r>
          </a:p>
          <a:p>
            <a:pPr marL="180618" indent="-171450">
              <a:buFont typeface="Arial" panose="020B0604020202020204" pitchFamily="34" charset="0"/>
              <a:buChar char="•"/>
            </a:pPr>
            <a:r>
              <a:rPr lang="en-US" sz="1600" noProof="1"/>
              <a:t>Infection/inflammation of the alveoli/interstitial tissue</a:t>
            </a:r>
          </a:p>
          <a:p>
            <a:pPr marL="180618" indent="-171450">
              <a:buFont typeface="Arial" panose="020B0604020202020204" pitchFamily="34" charset="0"/>
              <a:buChar char="•"/>
            </a:pPr>
            <a:r>
              <a:rPr lang="en-US" sz="1600" noProof="1"/>
              <a:t>Alveolar fluid or pus </a:t>
            </a:r>
          </a:p>
          <a:p>
            <a:pPr marL="180618" indent="-171450">
              <a:buFont typeface="Arial" panose="020B0604020202020204" pitchFamily="34" charset="0"/>
              <a:buChar char="•"/>
            </a:pPr>
            <a:r>
              <a:rPr lang="en-US" sz="1600" noProof="1"/>
              <a:t>Impaired gas exchange</a:t>
            </a:r>
          </a:p>
        </p:txBody>
      </p:sp>
      <p:sp>
        <p:nvSpPr>
          <p:cNvPr id="4" name="Content Placeholder 3">
            <a:extLst>
              <a:ext uri="{FF2B5EF4-FFF2-40B4-BE49-F238E27FC236}">
                <a16:creationId xmlns:a16="http://schemas.microsoft.com/office/drawing/2014/main" id="{04E0847D-CEB6-ABD7-1B77-53844AA91457}"/>
              </a:ext>
            </a:extLst>
          </p:cNvPr>
          <p:cNvSpPr>
            <a:spLocks noGrp="1"/>
          </p:cNvSpPr>
          <p:nvPr>
            <p:ph sz="half" idx="2"/>
            <p:custDataLst>
              <p:tags r:id="rId4"/>
            </p:custDataLst>
          </p:nvPr>
        </p:nvSpPr>
        <p:spPr>
          <a:xfrm>
            <a:off x="3747016" y="4461723"/>
            <a:ext cx="2595080" cy="1880141"/>
          </a:xfrm>
        </p:spPr>
        <p:txBody>
          <a:bodyPr lIns="0">
            <a:noAutofit/>
          </a:bodyPr>
          <a:lstStyle/>
          <a:p>
            <a:r>
              <a:rPr lang="en-US" sz="1600" noProof="1"/>
              <a:t>Types</a:t>
            </a:r>
          </a:p>
          <a:p>
            <a:pPr marL="180618" indent="-171450">
              <a:buFont typeface="Arial" panose="020B0604020202020204" pitchFamily="34" charset="0"/>
              <a:buChar char="•"/>
            </a:pPr>
            <a:r>
              <a:rPr lang="en-US" sz="1600" noProof="1"/>
              <a:t>Community-Acquired (CAP),</a:t>
            </a:r>
          </a:p>
          <a:p>
            <a:pPr marL="180618" indent="-171450">
              <a:buFont typeface="Arial" panose="020B0604020202020204" pitchFamily="34" charset="0"/>
              <a:buChar char="•"/>
            </a:pPr>
            <a:r>
              <a:rPr lang="en-US" sz="1600" noProof="1"/>
              <a:t>Hospital-Acquired (HAP),</a:t>
            </a:r>
          </a:p>
          <a:p>
            <a:pPr marL="180618" indent="-171450">
              <a:buFont typeface="Arial" panose="020B0604020202020204" pitchFamily="34" charset="0"/>
              <a:buChar char="•"/>
            </a:pPr>
            <a:r>
              <a:rPr lang="en-US" sz="1600" noProof="1"/>
              <a:t>Ventilator-Associated (VAP)</a:t>
            </a:r>
          </a:p>
          <a:p>
            <a:pPr marL="180618" indent="-171450">
              <a:buFont typeface="Arial" panose="020B0604020202020204" pitchFamily="34" charset="0"/>
              <a:buChar char="•"/>
            </a:pPr>
            <a:r>
              <a:rPr lang="en-US" sz="1600" noProof="1"/>
              <a:t>Aspiration Pneumonia</a:t>
            </a:r>
          </a:p>
        </p:txBody>
      </p:sp>
      <p:sp>
        <p:nvSpPr>
          <p:cNvPr id="5" name="Content Placeholder 4">
            <a:extLst>
              <a:ext uri="{FF2B5EF4-FFF2-40B4-BE49-F238E27FC236}">
                <a16:creationId xmlns:a16="http://schemas.microsoft.com/office/drawing/2014/main" id="{98FCE7A1-79D5-BE7A-D72C-FA8A95F853D7}"/>
              </a:ext>
            </a:extLst>
          </p:cNvPr>
          <p:cNvSpPr>
            <a:spLocks noGrp="1"/>
          </p:cNvSpPr>
          <p:nvPr>
            <p:ph sz="half" idx="13"/>
            <p:custDataLst>
              <p:tags r:id="rId5"/>
            </p:custDataLst>
          </p:nvPr>
        </p:nvSpPr>
        <p:spPr>
          <a:xfrm>
            <a:off x="6519624" y="4457795"/>
            <a:ext cx="2595080" cy="1880140"/>
          </a:xfrm>
        </p:spPr>
        <p:txBody>
          <a:bodyPr lIns="0">
            <a:noAutofit/>
          </a:bodyPr>
          <a:lstStyle/>
          <a:p>
            <a:pPr marL="180618" indent="-171450">
              <a:buFont typeface="Arial" panose="020B0604020202020204" pitchFamily="34" charset="0"/>
              <a:buChar char="•"/>
            </a:pPr>
            <a:r>
              <a:rPr lang="en-US" sz="1600" noProof="1"/>
              <a:t>Streptococcus pneumoniae (most common CAP)</a:t>
            </a:r>
          </a:p>
          <a:p>
            <a:pPr marL="180618" indent="-171450">
              <a:buFont typeface="Arial" panose="020B0604020202020204" pitchFamily="34" charset="0"/>
              <a:buChar char="•"/>
            </a:pPr>
            <a:r>
              <a:rPr lang="en-US" sz="1600" noProof="1"/>
              <a:t>Haemophilus influenzae,</a:t>
            </a:r>
          </a:p>
          <a:p>
            <a:pPr marL="180618" indent="-171450">
              <a:buFont typeface="Arial" panose="020B0604020202020204" pitchFamily="34" charset="0"/>
              <a:buChar char="•"/>
            </a:pPr>
            <a:r>
              <a:rPr lang="en-US" sz="1600" noProof="1"/>
              <a:t>Mycoplasma pneumoniae</a:t>
            </a:r>
          </a:p>
          <a:p>
            <a:pPr marL="180618" indent="-171450">
              <a:buFont typeface="Arial" panose="020B0604020202020204" pitchFamily="34" charset="0"/>
              <a:buChar char="•"/>
            </a:pPr>
            <a:r>
              <a:rPr lang="en-US" sz="1600" noProof="1"/>
              <a:t>Staphylococcus aureus</a:t>
            </a:r>
          </a:p>
          <a:p>
            <a:pPr marL="180618" indent="-171450">
              <a:buFont typeface="Arial" panose="020B0604020202020204" pitchFamily="34" charset="0"/>
              <a:buChar char="•"/>
            </a:pPr>
            <a:r>
              <a:rPr lang="en-US" sz="1600" noProof="1"/>
              <a:t>Viral</a:t>
            </a:r>
          </a:p>
        </p:txBody>
      </p:sp>
      <p:sp>
        <p:nvSpPr>
          <p:cNvPr id="6" name="Text Placeholder 5">
            <a:extLst>
              <a:ext uri="{FF2B5EF4-FFF2-40B4-BE49-F238E27FC236}">
                <a16:creationId xmlns:a16="http://schemas.microsoft.com/office/drawing/2014/main" id="{99261A1B-8DFC-2F64-895B-163ADFD26B2E}"/>
              </a:ext>
            </a:extLst>
          </p:cNvPr>
          <p:cNvSpPr>
            <a:spLocks noGrp="1"/>
          </p:cNvSpPr>
          <p:nvPr>
            <p:ph type="body" idx="14"/>
            <p:custDataLst>
              <p:tags r:id="rId6"/>
            </p:custDataLst>
          </p:nvPr>
        </p:nvSpPr>
        <p:spPr>
          <a:xfrm>
            <a:off x="974407" y="3918833"/>
            <a:ext cx="2595080" cy="535033"/>
          </a:xfrm>
        </p:spPr>
        <p:txBody>
          <a:bodyPr vert="horz" lIns="0" tIns="37719" rIns="75438" bIns="37719" rtlCol="0" anchor="ctr">
            <a:normAutofit/>
          </a:bodyPr>
          <a:lstStyle/>
          <a:p>
            <a:pPr algn="ctr">
              <a:lnSpc>
                <a:spcPct val="80000"/>
              </a:lnSpc>
            </a:pPr>
            <a:r>
              <a:rPr lang="en-US" noProof="1">
                <a:solidFill>
                  <a:schemeClr val="accent2"/>
                </a:solidFill>
              </a:rPr>
              <a:t>Definition and Pathophysiology</a:t>
            </a:r>
          </a:p>
        </p:txBody>
      </p:sp>
      <p:sp>
        <p:nvSpPr>
          <p:cNvPr id="7" name="Text Placeholder 6">
            <a:extLst>
              <a:ext uri="{FF2B5EF4-FFF2-40B4-BE49-F238E27FC236}">
                <a16:creationId xmlns:a16="http://schemas.microsoft.com/office/drawing/2014/main" id="{C42DBA27-0311-0AD5-8D8A-E26C44FD3BE4}"/>
              </a:ext>
            </a:extLst>
          </p:cNvPr>
          <p:cNvSpPr>
            <a:spLocks noGrp="1"/>
          </p:cNvSpPr>
          <p:nvPr>
            <p:ph type="body" idx="15"/>
            <p:custDataLst>
              <p:tags r:id="rId7"/>
            </p:custDataLst>
          </p:nvPr>
        </p:nvSpPr>
        <p:spPr>
          <a:xfrm>
            <a:off x="3747016" y="3922762"/>
            <a:ext cx="2595080" cy="535033"/>
          </a:xfrm>
        </p:spPr>
        <p:txBody>
          <a:bodyPr vert="horz" lIns="0" tIns="37719" rIns="75438" bIns="37719" rtlCol="0" anchor="ctr">
            <a:normAutofit/>
          </a:bodyPr>
          <a:lstStyle/>
          <a:p>
            <a:pPr algn="ctr">
              <a:lnSpc>
                <a:spcPct val="70000"/>
              </a:lnSpc>
            </a:pPr>
            <a:r>
              <a:rPr lang="en-US" noProof="1">
                <a:solidFill>
                  <a:schemeClr val="accent2"/>
                </a:solidFill>
              </a:rPr>
              <a:t>Classification by Source and Setting</a:t>
            </a:r>
          </a:p>
        </p:txBody>
      </p:sp>
      <p:sp>
        <p:nvSpPr>
          <p:cNvPr id="8" name="Text Placeholder 7">
            <a:extLst>
              <a:ext uri="{FF2B5EF4-FFF2-40B4-BE49-F238E27FC236}">
                <a16:creationId xmlns:a16="http://schemas.microsoft.com/office/drawing/2014/main" id="{1F074CA1-69EF-92EA-D83D-819ADD3CC449}"/>
              </a:ext>
            </a:extLst>
          </p:cNvPr>
          <p:cNvSpPr>
            <a:spLocks noGrp="1"/>
          </p:cNvSpPr>
          <p:nvPr>
            <p:ph type="body" idx="16"/>
            <p:custDataLst>
              <p:tags r:id="rId8"/>
            </p:custDataLst>
          </p:nvPr>
        </p:nvSpPr>
        <p:spPr>
          <a:xfrm>
            <a:off x="6519624" y="3918833"/>
            <a:ext cx="2595080" cy="535033"/>
          </a:xfrm>
        </p:spPr>
        <p:txBody>
          <a:bodyPr vert="horz" lIns="0" tIns="37719" rIns="75438" bIns="37719" rtlCol="0" anchor="ctr">
            <a:normAutofit/>
          </a:bodyPr>
          <a:lstStyle/>
          <a:p>
            <a:pPr algn="ctr">
              <a:lnSpc>
                <a:spcPct val="70000"/>
              </a:lnSpc>
            </a:pPr>
            <a:r>
              <a:rPr lang="en-US" noProof="1">
                <a:solidFill>
                  <a:schemeClr val="accent2"/>
                </a:solidFill>
              </a:rPr>
              <a:t>Common Pathogens</a:t>
            </a:r>
          </a:p>
        </p:txBody>
      </p:sp>
      <p:pic>
        <p:nvPicPr>
          <p:cNvPr id="13" name="Picture Placeholder 12">
            <a:extLst>
              <a:ext uri="{FF2B5EF4-FFF2-40B4-BE49-F238E27FC236}">
                <a16:creationId xmlns:a16="http://schemas.microsoft.com/office/drawing/2014/main" id="{FF8E7F30-A2FC-8C8C-B56D-7D5F68CDBE65}"/>
              </a:ext>
            </a:extLst>
          </p:cNvPr>
          <p:cNvPicPr>
            <a:picLocks noGrp="1" noChangeAspect="1"/>
          </p:cNvPicPr>
          <p:nvPr>
            <p:ph type="pic" sz="quarter" idx="4294967295"/>
            <p:custDataLst>
              <p:tags r:id="rId9"/>
            </p:custDataLst>
          </p:nvPr>
        </p:nvPicPr>
        <p:blipFill rotWithShape="1">
          <a:blip r:embed="rId13"/>
          <a:srcRect t="8575" b="8575"/>
          <a:stretch/>
        </p:blipFill>
        <p:spPr>
          <a:xfrm>
            <a:off x="974407" y="2452878"/>
            <a:ext cx="2595080" cy="1433322"/>
          </a:xfrm>
          <a:ln>
            <a:noFill/>
          </a:ln>
        </p:spPr>
      </p:pic>
      <p:pic>
        <p:nvPicPr>
          <p:cNvPr id="15" name="Picture Placeholder 14">
            <a:extLst>
              <a:ext uri="{FF2B5EF4-FFF2-40B4-BE49-F238E27FC236}">
                <a16:creationId xmlns:a16="http://schemas.microsoft.com/office/drawing/2014/main" id="{1E627D42-3E7A-7577-CE3C-180A51030F5E}"/>
              </a:ext>
            </a:extLst>
          </p:cNvPr>
          <p:cNvPicPr>
            <a:picLocks noGrp="1" noChangeAspect="1"/>
          </p:cNvPicPr>
          <p:nvPr>
            <p:ph type="pic" sz="quarter" idx="4294967295"/>
            <p:custDataLst>
              <p:tags r:id="rId10"/>
            </p:custDataLst>
          </p:nvPr>
        </p:nvPicPr>
        <p:blipFill rotWithShape="1">
          <a:blip r:embed="rId14"/>
          <a:srcRect t="8575" b="8575"/>
          <a:stretch/>
        </p:blipFill>
        <p:spPr>
          <a:xfrm>
            <a:off x="3753619" y="2452878"/>
            <a:ext cx="2595079" cy="1433322"/>
          </a:xfrm>
          <a:ln>
            <a:noFill/>
          </a:ln>
        </p:spPr>
      </p:pic>
      <p:pic>
        <p:nvPicPr>
          <p:cNvPr id="17" name="Picture Placeholder 16">
            <a:extLst>
              <a:ext uri="{FF2B5EF4-FFF2-40B4-BE49-F238E27FC236}">
                <a16:creationId xmlns:a16="http://schemas.microsoft.com/office/drawing/2014/main" id="{7EC3CBE0-C360-F5F6-EF15-FA836ED31C41}"/>
              </a:ext>
            </a:extLst>
          </p:cNvPr>
          <p:cNvPicPr>
            <a:picLocks noGrp="1" noChangeAspect="1"/>
          </p:cNvPicPr>
          <p:nvPr>
            <p:ph type="pic" sz="quarter" idx="4294967295"/>
            <p:custDataLst>
              <p:tags r:id="rId11"/>
            </p:custDataLst>
          </p:nvPr>
        </p:nvPicPr>
        <p:blipFill rotWithShape="1">
          <a:blip r:embed="rId15"/>
          <a:srcRect t="8575" b="8575"/>
          <a:stretch/>
        </p:blipFill>
        <p:spPr>
          <a:xfrm>
            <a:off x="6532830" y="2448949"/>
            <a:ext cx="2595080" cy="1433322"/>
          </a:xfrm>
          <a:ln>
            <a:noFill/>
          </a:ln>
        </p:spPr>
      </p:pic>
      <p:pic>
        <p:nvPicPr>
          <p:cNvPr id="12" name="Graphic 11">
            <a:extLst>
              <a:ext uri="{FF2B5EF4-FFF2-40B4-BE49-F238E27FC236}">
                <a16:creationId xmlns:a16="http://schemas.microsoft.com/office/drawing/2014/main" id="{0B66EA52-8CDD-F719-292E-BC1B2E544FA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8410333" flipV="1">
            <a:off x="559804" y="2563701"/>
            <a:ext cx="1019283" cy="462643"/>
          </a:xfrm>
          <a:prstGeom prst="rect">
            <a:avLst/>
          </a:prstGeom>
        </p:spPr>
      </p:pic>
      <p:pic>
        <p:nvPicPr>
          <p:cNvPr id="14" name="Graphic 13">
            <a:extLst>
              <a:ext uri="{FF2B5EF4-FFF2-40B4-BE49-F238E27FC236}">
                <a16:creationId xmlns:a16="http://schemas.microsoft.com/office/drawing/2014/main" id="{414776C0-ECFB-7595-1C16-969D476EDBF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972723">
            <a:off x="8285459" y="3488874"/>
            <a:ext cx="1348374" cy="702112"/>
          </a:xfrm>
          <a:prstGeom prst="rect">
            <a:avLst/>
          </a:prstGeom>
        </p:spPr>
      </p:pic>
      <p:pic>
        <p:nvPicPr>
          <p:cNvPr id="16" name="Graphic 15">
            <a:extLst>
              <a:ext uri="{FF2B5EF4-FFF2-40B4-BE49-F238E27FC236}">
                <a16:creationId xmlns:a16="http://schemas.microsoft.com/office/drawing/2014/main" id="{FADBDC55-7838-CA99-AD36-E91C49A4C3F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5911379">
            <a:off x="3599898" y="2503265"/>
            <a:ext cx="402480" cy="339756"/>
          </a:xfrm>
          <a:prstGeom prst="rect">
            <a:avLst/>
          </a:prstGeom>
        </p:spPr>
      </p:pic>
    </p:spTree>
    <p:custDataLst>
      <p:tags r:id="rId1"/>
    </p:custDataLst>
    <p:extLst>
      <p:ext uri="{BB962C8B-B14F-4D97-AF65-F5344CB8AC3E}">
        <p14:creationId xmlns:p14="http://schemas.microsoft.com/office/powerpoint/2010/main" val="142925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 calcmode="lin" valueType="num">
                                      <p:cBhvr additive="base">
                                        <p:cTn id="3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 calcmode="lin" valueType="num">
                                      <p:cBhvr additive="base">
                                        <p:cTn id="4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anim calcmode="lin" valueType="num">
                                      <p:cBhvr additive="base">
                                        <p:cTn id="4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1" end="1"/>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 calcmode="lin" valueType="num">
                                      <p:cBhvr additive="base">
                                        <p:cTn id="4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2" end="2"/>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
                                            <p:txEl>
                                              <p:pRg st="3" end="3"/>
                                            </p:txEl>
                                          </p:spTgt>
                                        </p:tgtEl>
                                        <p:attrNameLst>
                                          <p:attrName>style.visibility</p:attrName>
                                        </p:attrNameLst>
                                      </p:cBhvr>
                                      <p:to>
                                        <p:strVal val="visible"/>
                                      </p:to>
                                    </p:set>
                                    <p:anim calcmode="lin" valueType="num">
                                      <p:cBhvr additive="base">
                                        <p:cTn id="5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anim calcmode="lin" valueType="num">
                                      <p:cBhvr additive="base">
                                        <p:cTn id="5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8">
                                            <p:txEl>
                                              <p:pRg st="0" end="0"/>
                                            </p:txEl>
                                          </p:spTgt>
                                        </p:tgtEl>
                                        <p:attrNameLst>
                                          <p:attrName>style.visibility</p:attrName>
                                        </p:attrNameLst>
                                      </p:cBhvr>
                                      <p:to>
                                        <p:strVal val="visible"/>
                                      </p:to>
                                    </p:set>
                                    <p:anim calcmode="lin" valueType="num">
                                      <p:cBhvr additive="base">
                                        <p:cTn id="6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
                                            <p:txEl>
                                              <p:pRg st="0" end="0"/>
                                            </p:txEl>
                                          </p:spTgt>
                                        </p:tgtEl>
                                        <p:attrNameLst>
                                          <p:attrName>style.visibility</p:attrName>
                                        </p:attrNameLst>
                                      </p:cBhvr>
                                      <p:to>
                                        <p:strVal val="visible"/>
                                      </p:to>
                                    </p:set>
                                    <p:anim calcmode="lin" valueType="num">
                                      <p:cBhvr additive="base">
                                        <p:cTn id="7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5">
                                            <p:txEl>
                                              <p:pRg st="1" end="1"/>
                                            </p:txEl>
                                          </p:spTgt>
                                        </p:tgtEl>
                                        <p:attrNameLst>
                                          <p:attrName>style.visibility</p:attrName>
                                        </p:attrNameLst>
                                      </p:cBhvr>
                                      <p:to>
                                        <p:strVal val="visible"/>
                                      </p:to>
                                    </p:set>
                                    <p:anim calcmode="lin" valueType="num">
                                      <p:cBhvr additive="base">
                                        <p:cTn id="7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5">
                                            <p:txEl>
                                              <p:pRg st="1" end="1"/>
                                            </p:txEl>
                                          </p:spTgt>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5">
                                            <p:txEl>
                                              <p:pRg st="2" end="2"/>
                                            </p:txEl>
                                          </p:spTgt>
                                        </p:tgtEl>
                                        <p:attrNameLst>
                                          <p:attrName>style.visibility</p:attrName>
                                        </p:attrNameLst>
                                      </p:cBhvr>
                                      <p:to>
                                        <p:strVal val="visible"/>
                                      </p:to>
                                    </p:set>
                                    <p:anim calcmode="lin" valueType="num">
                                      <p:cBhvr additive="base">
                                        <p:cTn id="7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5">
                                            <p:txEl>
                                              <p:pRg st="2" end="2"/>
                                            </p:txEl>
                                          </p:spTgt>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
                                            <p:txEl>
                                              <p:pRg st="3" end="3"/>
                                            </p:txEl>
                                          </p:spTgt>
                                        </p:tgtEl>
                                        <p:attrNameLst>
                                          <p:attrName>style.visibility</p:attrName>
                                        </p:attrNameLst>
                                      </p:cBhvr>
                                      <p:to>
                                        <p:strVal val="visible"/>
                                      </p:to>
                                    </p:set>
                                    <p:anim calcmode="lin" valueType="num">
                                      <p:cBhvr additive="base">
                                        <p:cTn id="8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5">
                                            <p:txEl>
                                              <p:pRg st="3" end="3"/>
                                            </p:txEl>
                                          </p:spTgt>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5">
                                            <p:txEl>
                                              <p:pRg st="4" end="4"/>
                                            </p:txEl>
                                          </p:spTgt>
                                        </p:tgtEl>
                                        <p:attrNameLst>
                                          <p:attrName>style.visibility</p:attrName>
                                        </p:attrNameLst>
                                      </p:cBhvr>
                                      <p:to>
                                        <p:strVal val="visible"/>
                                      </p:to>
                                    </p:set>
                                    <p:anim calcmode="lin" valueType="num">
                                      <p:cBhvr additive="base">
                                        <p:cTn id="8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5" grpId="0" build="p"/>
      <p:bldP spid="6" grpId="0" build="p"/>
      <p:bldP spid="7" grpId="0" build="p"/>
      <p:bldP spid="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PLUS_TEMPLATE" val="ZudB2GVFiv1KzcgdRsbfM8"/>
</p:tagLst>
</file>

<file path=ppt/tags/tag10.xml><?xml version="1.0" encoding="utf-8"?>
<p:tagLst xmlns:a="http://schemas.openxmlformats.org/drawingml/2006/main" xmlns:r="http://schemas.openxmlformats.org/officeDocument/2006/relationships" xmlns:p="http://schemas.openxmlformats.org/presentationml/2006/main">
  <p:tag name="PLUS_ID" val="title"/>
</p:tagLst>
</file>

<file path=ppt/tags/tag100.xml><?xml version="1.0" encoding="utf-8"?>
<p:tagLst xmlns:a="http://schemas.openxmlformats.org/drawingml/2006/main" xmlns:r="http://schemas.openxmlformats.org/officeDocument/2006/relationships" xmlns:p="http://schemas.openxmlformats.org/presentationml/2006/main">
  <p:tag name="PLUS_ID" val="label_0"/>
</p:tagLst>
</file>

<file path=ppt/tags/tag101.xml><?xml version="1.0" encoding="utf-8"?>
<p:tagLst xmlns:a="http://schemas.openxmlformats.org/drawingml/2006/main" xmlns:r="http://schemas.openxmlformats.org/officeDocument/2006/relationships" xmlns:p="http://schemas.openxmlformats.org/presentationml/2006/main">
  <p:tag name="PLUS_ID" val="label_1"/>
</p:tagLst>
</file>

<file path=ppt/tags/tag102.xml><?xml version="1.0" encoding="utf-8"?>
<p:tagLst xmlns:a="http://schemas.openxmlformats.org/drawingml/2006/main" xmlns:r="http://schemas.openxmlformats.org/officeDocument/2006/relationships" xmlns:p="http://schemas.openxmlformats.org/presentationml/2006/main">
  <p:tag name="PLUS_ID" val="label_2"/>
</p:tagLst>
</file>

<file path=ppt/tags/tag103.xml><?xml version="1.0" encoding="utf-8"?>
<p:tagLst xmlns:a="http://schemas.openxmlformats.org/drawingml/2006/main" xmlns:r="http://schemas.openxmlformats.org/officeDocument/2006/relationships" xmlns:p="http://schemas.openxmlformats.org/presentationml/2006/main">
  <p:tag name="PLUS_ID" val="value_0"/>
</p:tagLst>
</file>

<file path=ppt/tags/tag104.xml><?xml version="1.0" encoding="utf-8"?>
<p:tagLst xmlns:a="http://schemas.openxmlformats.org/drawingml/2006/main" xmlns:r="http://schemas.openxmlformats.org/officeDocument/2006/relationships" xmlns:p="http://schemas.openxmlformats.org/presentationml/2006/main">
  <p:tag name="PLUS_ID" val="value_1"/>
</p:tagLst>
</file>

<file path=ppt/tags/tag105.xml><?xml version="1.0" encoding="utf-8"?>
<p:tagLst xmlns:a="http://schemas.openxmlformats.org/drawingml/2006/main" xmlns:r="http://schemas.openxmlformats.org/officeDocument/2006/relationships" xmlns:p="http://schemas.openxmlformats.org/presentationml/2006/main">
  <p:tag name="PLUS_ID" val="value_2"/>
</p:tagLst>
</file>

<file path=ppt/tags/tag106.xml><?xml version="1.0" encoding="utf-8"?>
<p:tagLst xmlns:a="http://schemas.openxmlformats.org/drawingml/2006/main" xmlns:r="http://schemas.openxmlformats.org/officeDocument/2006/relationships" xmlns:p="http://schemas.openxmlformats.org/presentationml/2006/main">
  <p:tag name="PLUS_ID" val="label_3"/>
</p:tagLst>
</file>

<file path=ppt/tags/tag107.xml><?xml version="1.0" encoding="utf-8"?>
<p:tagLst xmlns:a="http://schemas.openxmlformats.org/drawingml/2006/main" xmlns:r="http://schemas.openxmlformats.org/officeDocument/2006/relationships" xmlns:p="http://schemas.openxmlformats.org/presentationml/2006/main">
  <p:tag name="PLUS_ID" val="value_3"/>
</p:tagLst>
</file>

<file path=ppt/tags/tag108.xml><?xml version="1.0" encoding="utf-8"?>
<p:tagLst xmlns:a="http://schemas.openxmlformats.org/drawingml/2006/main" xmlns:r="http://schemas.openxmlformats.org/officeDocument/2006/relationships" xmlns:p="http://schemas.openxmlformats.org/presentationml/2006/main">
  <p:tag name="PLUS_SLIDE_ID" val="QBtFc6rV16vJpMoiX6mAtS"/>
  <p:tag name="PLUS_SLIDE_PPT_ID" val="605#1655652274"/>
</p:tagLst>
</file>

<file path=ppt/tags/tag109.xml><?xml version="1.0" encoding="utf-8"?>
<p:tagLst xmlns:a="http://schemas.openxmlformats.org/drawingml/2006/main" xmlns:r="http://schemas.openxmlformats.org/officeDocument/2006/relationships" xmlns:p="http://schemas.openxmlformats.org/presentationml/2006/main">
  <p:tag name="PLUS_ID" val="title"/>
</p:tagLst>
</file>

<file path=ppt/tags/tag11.xml><?xml version="1.0" encoding="utf-8"?>
<p:tagLst xmlns:a="http://schemas.openxmlformats.org/drawingml/2006/main" xmlns:r="http://schemas.openxmlformats.org/officeDocument/2006/relationships" xmlns:p="http://schemas.openxmlformats.org/presentationml/2006/main">
  <p:tag name="PLUS_ID" val="chapter"/>
</p:tagLst>
</file>

<file path=ppt/tags/tag110.xml><?xml version="1.0" encoding="utf-8"?>
<p:tagLst xmlns:a="http://schemas.openxmlformats.org/drawingml/2006/main" xmlns:r="http://schemas.openxmlformats.org/officeDocument/2006/relationships" xmlns:p="http://schemas.openxmlformats.org/presentationml/2006/main">
  <p:tag name="PLUS_ID" val="detail_0"/>
</p:tagLst>
</file>

<file path=ppt/tags/tag111.xml><?xml version="1.0" encoding="utf-8"?>
<p:tagLst xmlns:a="http://schemas.openxmlformats.org/drawingml/2006/main" xmlns:r="http://schemas.openxmlformats.org/officeDocument/2006/relationships" xmlns:p="http://schemas.openxmlformats.org/presentationml/2006/main">
  <p:tag name="PLUS_ID" val="detail_1"/>
</p:tagLst>
</file>

<file path=ppt/tags/tag112.xml><?xml version="1.0" encoding="utf-8"?>
<p:tagLst xmlns:a="http://schemas.openxmlformats.org/drawingml/2006/main" xmlns:r="http://schemas.openxmlformats.org/officeDocument/2006/relationships" xmlns:p="http://schemas.openxmlformats.org/presentationml/2006/main">
  <p:tag name="PLUS_ID" val="header_0"/>
</p:tagLst>
</file>

<file path=ppt/tags/tag113.xml><?xml version="1.0" encoding="utf-8"?>
<p:tagLst xmlns:a="http://schemas.openxmlformats.org/drawingml/2006/main" xmlns:r="http://schemas.openxmlformats.org/officeDocument/2006/relationships" xmlns:p="http://schemas.openxmlformats.org/presentationml/2006/main">
  <p:tag name="PLUS_ID" val="header_1"/>
</p:tagLst>
</file>

<file path=ppt/tags/tag114.xml><?xml version="1.0" encoding="utf-8"?>
<p:tagLst xmlns:a="http://schemas.openxmlformats.org/drawingml/2006/main" xmlns:r="http://schemas.openxmlformats.org/officeDocument/2006/relationships" xmlns:p="http://schemas.openxmlformats.org/presentationml/2006/main">
  <p:tag name="PLUS_ID" val="detail_2"/>
</p:tagLst>
</file>

<file path=ppt/tags/tag115.xml><?xml version="1.0" encoding="utf-8"?>
<p:tagLst xmlns:a="http://schemas.openxmlformats.org/drawingml/2006/main" xmlns:r="http://schemas.openxmlformats.org/officeDocument/2006/relationships" xmlns:p="http://schemas.openxmlformats.org/presentationml/2006/main">
  <p:tag name="PLUS_ID" val="detail_3"/>
</p:tagLst>
</file>

<file path=ppt/tags/tag116.xml><?xml version="1.0" encoding="utf-8"?>
<p:tagLst xmlns:a="http://schemas.openxmlformats.org/drawingml/2006/main" xmlns:r="http://schemas.openxmlformats.org/officeDocument/2006/relationships" xmlns:p="http://schemas.openxmlformats.org/presentationml/2006/main">
  <p:tag name="PLUS_ID" val="header_2"/>
</p:tagLst>
</file>

<file path=ppt/tags/tag117.xml><?xml version="1.0" encoding="utf-8"?>
<p:tagLst xmlns:a="http://schemas.openxmlformats.org/drawingml/2006/main" xmlns:r="http://schemas.openxmlformats.org/officeDocument/2006/relationships" xmlns:p="http://schemas.openxmlformats.org/presentationml/2006/main">
  <p:tag name="PLUS_ID" val="header_3"/>
</p:tagLst>
</file>

<file path=ppt/tags/tag118.xml><?xml version="1.0" encoding="utf-8"?>
<p:tagLst xmlns:a="http://schemas.openxmlformats.org/drawingml/2006/main" xmlns:r="http://schemas.openxmlformats.org/officeDocument/2006/relationships" xmlns:p="http://schemas.openxmlformats.org/presentationml/2006/main">
  <p:tag name="PLUS_SLIDE_ID" val="OjeLTqC7loN3OmaqHL4Rpl"/>
  <p:tag name="PLUS_SLIDE_PPT_ID" val="536#1263865628"/>
</p:tagLst>
</file>

<file path=ppt/tags/tag119.xml><?xml version="1.0" encoding="utf-8"?>
<p:tagLst xmlns:a="http://schemas.openxmlformats.org/drawingml/2006/main" xmlns:r="http://schemas.openxmlformats.org/officeDocument/2006/relationships" xmlns:p="http://schemas.openxmlformats.org/presentationml/2006/main">
  <p:tag name="PLUS_ID" val="title"/>
</p:tagLst>
</file>

<file path=ppt/tags/tag12.xml><?xml version="1.0" encoding="utf-8"?>
<p:tagLst xmlns:a="http://schemas.openxmlformats.org/drawingml/2006/main" xmlns:r="http://schemas.openxmlformats.org/officeDocument/2006/relationships" xmlns:p="http://schemas.openxmlformats.org/presentationml/2006/main">
  <p:tag name="PLUS_SLIDE_ID" val="OjeLTqC7loN3OmaqHKwCth"/>
  <p:tag name="PLUS_SLIDE_PPT_ID" val="523#2881625684"/>
</p:tagLst>
</file>

<file path=ppt/tags/tag120.xml><?xml version="1.0" encoding="utf-8"?>
<p:tagLst xmlns:a="http://schemas.openxmlformats.org/drawingml/2006/main" xmlns:r="http://schemas.openxmlformats.org/officeDocument/2006/relationships" xmlns:p="http://schemas.openxmlformats.org/presentationml/2006/main">
  <p:tag name="PLUS_ID" val="header"/>
</p:tagLst>
</file>

<file path=ppt/tags/tag121.xml><?xml version="1.0" encoding="utf-8"?>
<p:tagLst xmlns:a="http://schemas.openxmlformats.org/drawingml/2006/main" xmlns:r="http://schemas.openxmlformats.org/officeDocument/2006/relationships" xmlns:p="http://schemas.openxmlformats.org/presentationml/2006/main">
  <p:tag name="PLUS_ID" val="detail"/>
</p:tagLst>
</file>

<file path=ppt/tags/tag122.xml><?xml version="1.0" encoding="utf-8"?>
<p:tagLst xmlns:a="http://schemas.openxmlformats.org/drawingml/2006/main" xmlns:r="http://schemas.openxmlformats.org/officeDocument/2006/relationships" xmlns:p="http://schemas.openxmlformats.org/presentationml/2006/main">
  <p:tag name="PLUS_ID" val="image"/>
</p:tagLst>
</file>

<file path=ppt/tags/tag123.xml><?xml version="1.0" encoding="utf-8"?>
<p:tagLst xmlns:a="http://schemas.openxmlformats.org/drawingml/2006/main" xmlns:r="http://schemas.openxmlformats.org/officeDocument/2006/relationships" xmlns:p="http://schemas.openxmlformats.org/presentationml/2006/main">
  <p:tag name="PLUS_SLIDE_ID" val="ZudB2GVFiv1KzcgdRyXT4D"/>
  <p:tag name="PLUS_SLIDE_PPT_ID" val="540#616257682"/>
</p:tagLst>
</file>

<file path=ppt/tags/tag124.xml><?xml version="1.0" encoding="utf-8"?>
<p:tagLst xmlns:a="http://schemas.openxmlformats.org/drawingml/2006/main" xmlns:r="http://schemas.openxmlformats.org/officeDocument/2006/relationships" xmlns:p="http://schemas.openxmlformats.org/presentationml/2006/main">
  <p:tag name="PLUS_ID" val="title"/>
</p:tagLst>
</file>

<file path=ppt/tags/tag125.xml><?xml version="1.0" encoding="utf-8"?>
<p:tagLst xmlns:a="http://schemas.openxmlformats.org/drawingml/2006/main" xmlns:r="http://schemas.openxmlformats.org/officeDocument/2006/relationships" xmlns:p="http://schemas.openxmlformats.org/presentationml/2006/main">
  <p:tag name="PLUS_ID" val="detail_0"/>
</p:tagLst>
</file>

<file path=ppt/tags/tag126.xml><?xml version="1.0" encoding="utf-8"?>
<p:tagLst xmlns:a="http://schemas.openxmlformats.org/drawingml/2006/main" xmlns:r="http://schemas.openxmlformats.org/officeDocument/2006/relationships" xmlns:p="http://schemas.openxmlformats.org/presentationml/2006/main">
  <p:tag name="PLUS_ID" val="detail_1"/>
</p:tagLst>
</file>

<file path=ppt/tags/tag127.xml><?xml version="1.0" encoding="utf-8"?>
<p:tagLst xmlns:a="http://schemas.openxmlformats.org/drawingml/2006/main" xmlns:r="http://schemas.openxmlformats.org/officeDocument/2006/relationships" xmlns:p="http://schemas.openxmlformats.org/presentationml/2006/main">
  <p:tag name="PLUS_ID" val="detail_2"/>
</p:tagLst>
</file>

<file path=ppt/tags/tag128.xml><?xml version="1.0" encoding="utf-8"?>
<p:tagLst xmlns:a="http://schemas.openxmlformats.org/drawingml/2006/main" xmlns:r="http://schemas.openxmlformats.org/officeDocument/2006/relationships" xmlns:p="http://schemas.openxmlformats.org/presentationml/2006/main">
  <p:tag name="PLUS_ID" val="header_0"/>
</p:tagLst>
</file>

<file path=ppt/tags/tag129.xml><?xml version="1.0" encoding="utf-8"?>
<p:tagLst xmlns:a="http://schemas.openxmlformats.org/drawingml/2006/main" xmlns:r="http://schemas.openxmlformats.org/officeDocument/2006/relationships" xmlns:p="http://schemas.openxmlformats.org/presentationml/2006/main">
  <p:tag name="PLUS_ID" val="header_1"/>
</p:tagLst>
</file>

<file path=ppt/tags/tag13.xml><?xml version="1.0" encoding="utf-8"?>
<p:tagLst xmlns:a="http://schemas.openxmlformats.org/drawingml/2006/main" xmlns:r="http://schemas.openxmlformats.org/officeDocument/2006/relationships" xmlns:p="http://schemas.openxmlformats.org/presentationml/2006/main">
  <p:tag name="PLUS_ID" val="title"/>
</p:tagLst>
</file>

<file path=ppt/tags/tag130.xml><?xml version="1.0" encoding="utf-8"?>
<p:tagLst xmlns:a="http://schemas.openxmlformats.org/drawingml/2006/main" xmlns:r="http://schemas.openxmlformats.org/officeDocument/2006/relationships" xmlns:p="http://schemas.openxmlformats.org/presentationml/2006/main">
  <p:tag name="PLUS_ID" val="header_2"/>
</p:tagLst>
</file>

<file path=ppt/tags/tag131.xml><?xml version="1.0" encoding="utf-8"?>
<p:tagLst xmlns:a="http://schemas.openxmlformats.org/drawingml/2006/main" xmlns:r="http://schemas.openxmlformats.org/officeDocument/2006/relationships" xmlns:p="http://schemas.openxmlformats.org/presentationml/2006/main">
  <p:tag name="PLUS_ID" val="image_0"/>
</p:tagLst>
</file>

<file path=ppt/tags/tag132.xml><?xml version="1.0" encoding="utf-8"?>
<p:tagLst xmlns:a="http://schemas.openxmlformats.org/drawingml/2006/main" xmlns:r="http://schemas.openxmlformats.org/officeDocument/2006/relationships" xmlns:p="http://schemas.openxmlformats.org/presentationml/2006/main">
  <p:tag name="PLUS_ID" val="image_1"/>
</p:tagLst>
</file>

<file path=ppt/tags/tag133.xml><?xml version="1.0" encoding="utf-8"?>
<p:tagLst xmlns:a="http://schemas.openxmlformats.org/drawingml/2006/main" xmlns:r="http://schemas.openxmlformats.org/officeDocument/2006/relationships" xmlns:p="http://schemas.openxmlformats.org/presentationml/2006/main">
  <p:tag name="PLUS_ID" val="image_2"/>
</p:tagLst>
</file>

<file path=ppt/tags/tag134.xml><?xml version="1.0" encoding="utf-8"?>
<p:tagLst xmlns:a="http://schemas.openxmlformats.org/drawingml/2006/main" xmlns:r="http://schemas.openxmlformats.org/officeDocument/2006/relationships" xmlns:p="http://schemas.openxmlformats.org/presentationml/2006/main">
  <p:tag name="PLUS_SLIDE_ID" val="OjeLTqC7loN3OmaqHL7ymH"/>
  <p:tag name="PLUS_SLIDE_PPT_ID" val="541#1792561967"/>
</p:tagLst>
</file>

<file path=ppt/tags/tag135.xml><?xml version="1.0" encoding="utf-8"?>
<p:tagLst xmlns:a="http://schemas.openxmlformats.org/drawingml/2006/main" xmlns:r="http://schemas.openxmlformats.org/officeDocument/2006/relationships" xmlns:p="http://schemas.openxmlformats.org/presentationml/2006/main">
  <p:tag name="PLUS_ID" val="title"/>
</p:tagLst>
</file>

<file path=ppt/tags/tag136.xml><?xml version="1.0" encoding="utf-8"?>
<p:tagLst xmlns:a="http://schemas.openxmlformats.org/drawingml/2006/main" xmlns:r="http://schemas.openxmlformats.org/officeDocument/2006/relationships" xmlns:p="http://schemas.openxmlformats.org/presentationml/2006/main">
  <p:tag name="PLUS_ID" val="detail_0"/>
</p:tagLst>
</file>

<file path=ppt/tags/tag137.xml><?xml version="1.0" encoding="utf-8"?>
<p:tagLst xmlns:a="http://schemas.openxmlformats.org/drawingml/2006/main" xmlns:r="http://schemas.openxmlformats.org/officeDocument/2006/relationships" xmlns:p="http://schemas.openxmlformats.org/presentationml/2006/main">
  <p:tag name="PLUS_ID" val="detail_1"/>
</p:tagLst>
</file>

<file path=ppt/tags/tag138.xml><?xml version="1.0" encoding="utf-8"?>
<p:tagLst xmlns:a="http://schemas.openxmlformats.org/drawingml/2006/main" xmlns:r="http://schemas.openxmlformats.org/officeDocument/2006/relationships" xmlns:p="http://schemas.openxmlformats.org/presentationml/2006/main">
  <p:tag name="PLUS_ID" val="detail_2"/>
</p:tagLst>
</file>

<file path=ppt/tags/tag139.xml><?xml version="1.0" encoding="utf-8"?>
<p:tagLst xmlns:a="http://schemas.openxmlformats.org/drawingml/2006/main" xmlns:r="http://schemas.openxmlformats.org/officeDocument/2006/relationships" xmlns:p="http://schemas.openxmlformats.org/presentationml/2006/main">
  <p:tag name="PLUS_ID" val="header_0"/>
</p:tagLst>
</file>

<file path=ppt/tags/tag14.xml><?xml version="1.0" encoding="utf-8"?>
<p:tagLst xmlns:a="http://schemas.openxmlformats.org/drawingml/2006/main" xmlns:r="http://schemas.openxmlformats.org/officeDocument/2006/relationships" xmlns:p="http://schemas.openxmlformats.org/presentationml/2006/main">
  <p:tag name="PLUS_ID" val="detail"/>
</p:tagLst>
</file>

<file path=ppt/tags/tag140.xml><?xml version="1.0" encoding="utf-8"?>
<p:tagLst xmlns:a="http://schemas.openxmlformats.org/drawingml/2006/main" xmlns:r="http://schemas.openxmlformats.org/officeDocument/2006/relationships" xmlns:p="http://schemas.openxmlformats.org/presentationml/2006/main">
  <p:tag name="PLUS_ID" val="header_1"/>
</p:tagLst>
</file>

<file path=ppt/tags/tag141.xml><?xml version="1.0" encoding="utf-8"?>
<p:tagLst xmlns:a="http://schemas.openxmlformats.org/drawingml/2006/main" xmlns:r="http://schemas.openxmlformats.org/officeDocument/2006/relationships" xmlns:p="http://schemas.openxmlformats.org/presentationml/2006/main">
  <p:tag name="PLUS_ID" val="header_2"/>
</p:tagLst>
</file>

<file path=ppt/tags/tag142.xml><?xml version="1.0" encoding="utf-8"?>
<p:tagLst xmlns:a="http://schemas.openxmlformats.org/drawingml/2006/main" xmlns:r="http://schemas.openxmlformats.org/officeDocument/2006/relationships" xmlns:p="http://schemas.openxmlformats.org/presentationml/2006/main">
  <p:tag name="PLUS_ID" val="image_0"/>
</p:tagLst>
</file>

<file path=ppt/tags/tag143.xml><?xml version="1.0" encoding="utf-8"?>
<p:tagLst xmlns:a="http://schemas.openxmlformats.org/drawingml/2006/main" xmlns:r="http://schemas.openxmlformats.org/officeDocument/2006/relationships" xmlns:p="http://schemas.openxmlformats.org/presentationml/2006/main">
  <p:tag name="PLUS_ID" val="image_1"/>
</p:tagLst>
</file>

<file path=ppt/tags/tag144.xml><?xml version="1.0" encoding="utf-8"?>
<p:tagLst xmlns:a="http://schemas.openxmlformats.org/drawingml/2006/main" xmlns:r="http://schemas.openxmlformats.org/officeDocument/2006/relationships" xmlns:p="http://schemas.openxmlformats.org/presentationml/2006/main">
  <p:tag name="PLUS_ID" val="image_2"/>
</p:tagLst>
</file>

<file path=ppt/tags/tag145.xml><?xml version="1.0" encoding="utf-8"?>
<p:tagLst xmlns:a="http://schemas.openxmlformats.org/drawingml/2006/main" xmlns:r="http://schemas.openxmlformats.org/officeDocument/2006/relationships" xmlns:p="http://schemas.openxmlformats.org/presentationml/2006/main">
  <p:tag name="PLUS_SLIDE_ID" val="ZudB2GVFiv1KzcgdRyXT4D"/>
  <p:tag name="PLUS_SLIDE_PPT_ID" val="540#616257682"/>
</p:tagLst>
</file>

<file path=ppt/tags/tag146.xml><?xml version="1.0" encoding="utf-8"?>
<p:tagLst xmlns:a="http://schemas.openxmlformats.org/drawingml/2006/main" xmlns:r="http://schemas.openxmlformats.org/officeDocument/2006/relationships" xmlns:p="http://schemas.openxmlformats.org/presentationml/2006/main">
  <p:tag name="PLUS_ID" val="title"/>
</p:tagLst>
</file>

<file path=ppt/tags/tag147.xml><?xml version="1.0" encoding="utf-8"?>
<p:tagLst xmlns:a="http://schemas.openxmlformats.org/drawingml/2006/main" xmlns:r="http://schemas.openxmlformats.org/officeDocument/2006/relationships" xmlns:p="http://schemas.openxmlformats.org/presentationml/2006/main">
  <p:tag name="PLUS_ID" val="detail_0"/>
</p:tagLst>
</file>

<file path=ppt/tags/tag148.xml><?xml version="1.0" encoding="utf-8"?>
<p:tagLst xmlns:a="http://schemas.openxmlformats.org/drawingml/2006/main" xmlns:r="http://schemas.openxmlformats.org/officeDocument/2006/relationships" xmlns:p="http://schemas.openxmlformats.org/presentationml/2006/main">
  <p:tag name="PLUS_ID" val="detail_1"/>
</p:tagLst>
</file>

<file path=ppt/tags/tag149.xml><?xml version="1.0" encoding="utf-8"?>
<p:tagLst xmlns:a="http://schemas.openxmlformats.org/drawingml/2006/main" xmlns:r="http://schemas.openxmlformats.org/officeDocument/2006/relationships" xmlns:p="http://schemas.openxmlformats.org/presentationml/2006/main">
  <p:tag name="PLUS_ID" val="detail_2"/>
</p:tagLst>
</file>

<file path=ppt/tags/tag15.xml><?xml version="1.0" encoding="utf-8"?>
<p:tagLst xmlns:a="http://schemas.openxmlformats.org/drawingml/2006/main" xmlns:r="http://schemas.openxmlformats.org/officeDocument/2006/relationships" xmlns:p="http://schemas.openxmlformats.org/presentationml/2006/main">
  <p:tag name="PLUS_ID" val="chapter"/>
</p:tagLst>
</file>

<file path=ppt/tags/tag150.xml><?xml version="1.0" encoding="utf-8"?>
<p:tagLst xmlns:a="http://schemas.openxmlformats.org/drawingml/2006/main" xmlns:r="http://schemas.openxmlformats.org/officeDocument/2006/relationships" xmlns:p="http://schemas.openxmlformats.org/presentationml/2006/main">
  <p:tag name="PLUS_ID" val="header_0"/>
</p:tagLst>
</file>

<file path=ppt/tags/tag151.xml><?xml version="1.0" encoding="utf-8"?>
<p:tagLst xmlns:a="http://schemas.openxmlformats.org/drawingml/2006/main" xmlns:r="http://schemas.openxmlformats.org/officeDocument/2006/relationships" xmlns:p="http://schemas.openxmlformats.org/presentationml/2006/main">
  <p:tag name="PLUS_ID" val="header_1"/>
</p:tagLst>
</file>

<file path=ppt/tags/tag152.xml><?xml version="1.0" encoding="utf-8"?>
<p:tagLst xmlns:a="http://schemas.openxmlformats.org/drawingml/2006/main" xmlns:r="http://schemas.openxmlformats.org/officeDocument/2006/relationships" xmlns:p="http://schemas.openxmlformats.org/presentationml/2006/main">
  <p:tag name="PLUS_ID" val="header_2"/>
</p:tagLst>
</file>

<file path=ppt/tags/tag153.xml><?xml version="1.0" encoding="utf-8"?>
<p:tagLst xmlns:a="http://schemas.openxmlformats.org/drawingml/2006/main" xmlns:r="http://schemas.openxmlformats.org/officeDocument/2006/relationships" xmlns:p="http://schemas.openxmlformats.org/presentationml/2006/main">
  <p:tag name="PLUS_ID" val="image_0"/>
</p:tagLst>
</file>

<file path=ppt/tags/tag154.xml><?xml version="1.0" encoding="utf-8"?>
<p:tagLst xmlns:a="http://schemas.openxmlformats.org/drawingml/2006/main" xmlns:r="http://schemas.openxmlformats.org/officeDocument/2006/relationships" xmlns:p="http://schemas.openxmlformats.org/presentationml/2006/main">
  <p:tag name="PLUS_ID" val="image_1"/>
</p:tagLst>
</file>

<file path=ppt/tags/tag155.xml><?xml version="1.0" encoding="utf-8"?>
<p:tagLst xmlns:a="http://schemas.openxmlformats.org/drawingml/2006/main" xmlns:r="http://schemas.openxmlformats.org/officeDocument/2006/relationships" xmlns:p="http://schemas.openxmlformats.org/presentationml/2006/main">
  <p:tag name="PLUS_ID" val="image_2"/>
</p:tagLst>
</file>

<file path=ppt/tags/tag156.xml><?xml version="1.0" encoding="utf-8"?>
<p:tagLst xmlns:a="http://schemas.openxmlformats.org/drawingml/2006/main" xmlns:r="http://schemas.openxmlformats.org/officeDocument/2006/relationships" xmlns:p="http://schemas.openxmlformats.org/presentationml/2006/main">
  <p:tag name="PLUS_SLIDE_ID" val="ZudB2GVFiv1KzcgdRyXT4D"/>
  <p:tag name="PLUS_SLIDE_PPT_ID" val="540#616257682"/>
</p:tagLst>
</file>

<file path=ppt/tags/tag157.xml><?xml version="1.0" encoding="utf-8"?>
<p:tagLst xmlns:a="http://schemas.openxmlformats.org/drawingml/2006/main" xmlns:r="http://schemas.openxmlformats.org/officeDocument/2006/relationships" xmlns:p="http://schemas.openxmlformats.org/presentationml/2006/main">
  <p:tag name="PLUS_ID" val="title"/>
</p:tagLst>
</file>

<file path=ppt/tags/tag158.xml><?xml version="1.0" encoding="utf-8"?>
<p:tagLst xmlns:a="http://schemas.openxmlformats.org/drawingml/2006/main" xmlns:r="http://schemas.openxmlformats.org/officeDocument/2006/relationships" xmlns:p="http://schemas.openxmlformats.org/presentationml/2006/main">
  <p:tag name="PLUS_ID" val="detail_0"/>
</p:tagLst>
</file>

<file path=ppt/tags/tag159.xml><?xml version="1.0" encoding="utf-8"?>
<p:tagLst xmlns:a="http://schemas.openxmlformats.org/drawingml/2006/main" xmlns:r="http://schemas.openxmlformats.org/officeDocument/2006/relationships" xmlns:p="http://schemas.openxmlformats.org/presentationml/2006/main">
  <p:tag name="PLUS_ID" val="detail_1"/>
</p:tagLst>
</file>

<file path=ppt/tags/tag16.xml><?xml version="1.0" encoding="utf-8"?>
<p:tagLst xmlns:a="http://schemas.openxmlformats.org/drawingml/2006/main" xmlns:r="http://schemas.openxmlformats.org/officeDocument/2006/relationships" xmlns:p="http://schemas.openxmlformats.org/presentationml/2006/main">
  <p:tag name="PLUS_SLIDE_ID" val="OjeLTqC7loN3OmaqHKwCth"/>
  <p:tag name="PLUS_SLIDE_PPT_ID" val="523#2881625684"/>
</p:tagLst>
</file>

<file path=ppt/tags/tag160.xml><?xml version="1.0" encoding="utf-8"?>
<p:tagLst xmlns:a="http://schemas.openxmlformats.org/drawingml/2006/main" xmlns:r="http://schemas.openxmlformats.org/officeDocument/2006/relationships" xmlns:p="http://schemas.openxmlformats.org/presentationml/2006/main">
  <p:tag name="PLUS_ID" val="detail_2"/>
</p:tagLst>
</file>

<file path=ppt/tags/tag161.xml><?xml version="1.0" encoding="utf-8"?>
<p:tagLst xmlns:a="http://schemas.openxmlformats.org/drawingml/2006/main" xmlns:r="http://schemas.openxmlformats.org/officeDocument/2006/relationships" xmlns:p="http://schemas.openxmlformats.org/presentationml/2006/main">
  <p:tag name="PLUS_ID" val="header_0"/>
</p:tagLst>
</file>

<file path=ppt/tags/tag162.xml><?xml version="1.0" encoding="utf-8"?>
<p:tagLst xmlns:a="http://schemas.openxmlformats.org/drawingml/2006/main" xmlns:r="http://schemas.openxmlformats.org/officeDocument/2006/relationships" xmlns:p="http://schemas.openxmlformats.org/presentationml/2006/main">
  <p:tag name="PLUS_ID" val="header_1"/>
</p:tagLst>
</file>

<file path=ppt/tags/tag163.xml><?xml version="1.0" encoding="utf-8"?>
<p:tagLst xmlns:a="http://schemas.openxmlformats.org/drawingml/2006/main" xmlns:r="http://schemas.openxmlformats.org/officeDocument/2006/relationships" xmlns:p="http://schemas.openxmlformats.org/presentationml/2006/main">
  <p:tag name="PLUS_ID" val="header_2"/>
</p:tagLst>
</file>

<file path=ppt/tags/tag164.xml><?xml version="1.0" encoding="utf-8"?>
<p:tagLst xmlns:a="http://schemas.openxmlformats.org/drawingml/2006/main" xmlns:r="http://schemas.openxmlformats.org/officeDocument/2006/relationships" xmlns:p="http://schemas.openxmlformats.org/presentationml/2006/main">
  <p:tag name="PLUS_ID" val="image_0"/>
</p:tagLst>
</file>

<file path=ppt/tags/tag165.xml><?xml version="1.0" encoding="utf-8"?>
<p:tagLst xmlns:a="http://schemas.openxmlformats.org/drawingml/2006/main" xmlns:r="http://schemas.openxmlformats.org/officeDocument/2006/relationships" xmlns:p="http://schemas.openxmlformats.org/presentationml/2006/main">
  <p:tag name="PLUS_ID" val="image_1"/>
</p:tagLst>
</file>

<file path=ppt/tags/tag166.xml><?xml version="1.0" encoding="utf-8"?>
<p:tagLst xmlns:a="http://schemas.openxmlformats.org/drawingml/2006/main" xmlns:r="http://schemas.openxmlformats.org/officeDocument/2006/relationships" xmlns:p="http://schemas.openxmlformats.org/presentationml/2006/main">
  <p:tag name="PLUS_ID" val="image_2"/>
</p:tagLst>
</file>

<file path=ppt/tags/tag167.xml><?xml version="1.0" encoding="utf-8"?>
<p:tagLst xmlns:a="http://schemas.openxmlformats.org/drawingml/2006/main" xmlns:r="http://schemas.openxmlformats.org/officeDocument/2006/relationships" xmlns:p="http://schemas.openxmlformats.org/presentationml/2006/main">
  <p:tag name="PLUS_SLIDE_ID" val="O3X79zejfmBkCcxK88oPFI"/>
  <p:tag name="PLUS_SLIDE_PPT_ID" val="527#1760353096"/>
</p:tagLst>
</file>

<file path=ppt/tags/tag168.xml><?xml version="1.0" encoding="utf-8"?>
<p:tagLst xmlns:a="http://schemas.openxmlformats.org/drawingml/2006/main" xmlns:r="http://schemas.openxmlformats.org/officeDocument/2006/relationships" xmlns:p="http://schemas.openxmlformats.org/presentationml/2006/main">
  <p:tag name="PLUS_ID" val="title"/>
</p:tagLst>
</file>

<file path=ppt/tags/tag169.xml><?xml version="1.0" encoding="utf-8"?>
<p:tagLst xmlns:a="http://schemas.openxmlformats.org/drawingml/2006/main" xmlns:r="http://schemas.openxmlformats.org/officeDocument/2006/relationships" xmlns:p="http://schemas.openxmlformats.org/presentationml/2006/main">
  <p:tag name="PLUS_ID" val="header_0"/>
</p:tagLst>
</file>

<file path=ppt/tags/tag17.xml><?xml version="1.0" encoding="utf-8"?>
<p:tagLst xmlns:a="http://schemas.openxmlformats.org/drawingml/2006/main" xmlns:r="http://schemas.openxmlformats.org/officeDocument/2006/relationships" xmlns:p="http://schemas.openxmlformats.org/presentationml/2006/main">
  <p:tag name="PLUS_ID" val="title"/>
</p:tagLst>
</file>

<file path=ppt/tags/tag170.xml><?xml version="1.0" encoding="utf-8"?>
<p:tagLst xmlns:a="http://schemas.openxmlformats.org/drawingml/2006/main" xmlns:r="http://schemas.openxmlformats.org/officeDocument/2006/relationships" xmlns:p="http://schemas.openxmlformats.org/presentationml/2006/main">
  <p:tag name="PLUS_ID" val="detail_0"/>
</p:tagLst>
</file>

<file path=ppt/tags/tag171.xml><?xml version="1.0" encoding="utf-8"?>
<p:tagLst xmlns:a="http://schemas.openxmlformats.org/drawingml/2006/main" xmlns:r="http://schemas.openxmlformats.org/officeDocument/2006/relationships" xmlns:p="http://schemas.openxmlformats.org/presentationml/2006/main">
  <p:tag name="PLUS_ID" val="header_1"/>
</p:tagLst>
</file>

<file path=ppt/tags/tag172.xml><?xml version="1.0" encoding="utf-8"?>
<p:tagLst xmlns:a="http://schemas.openxmlformats.org/drawingml/2006/main" xmlns:r="http://schemas.openxmlformats.org/officeDocument/2006/relationships" xmlns:p="http://schemas.openxmlformats.org/presentationml/2006/main">
  <p:tag name="PLUS_ID" val="detail_1"/>
</p:tagLst>
</file>

<file path=ppt/tags/tag173.xml><?xml version="1.0" encoding="utf-8"?>
<p:tagLst xmlns:a="http://schemas.openxmlformats.org/drawingml/2006/main" xmlns:r="http://schemas.openxmlformats.org/officeDocument/2006/relationships" xmlns:p="http://schemas.openxmlformats.org/presentationml/2006/main">
  <p:tag name="PLUS_ID" val="chapter"/>
</p:tagLst>
</file>

<file path=ppt/tags/tag174.xml><?xml version="1.0" encoding="utf-8"?>
<p:tagLst xmlns:a="http://schemas.openxmlformats.org/drawingml/2006/main" xmlns:r="http://schemas.openxmlformats.org/officeDocument/2006/relationships" xmlns:p="http://schemas.openxmlformats.org/presentationml/2006/main">
  <p:tag name="PLUS_SLIDE_ID" val="O3X79zejfmBkCcxK88mGzk"/>
  <p:tag name="PLUS_SLIDE_PPT_ID" val="525#2380492592"/>
</p:tagLst>
</file>

<file path=ppt/tags/tag175.xml><?xml version="1.0" encoding="utf-8"?>
<p:tagLst xmlns:a="http://schemas.openxmlformats.org/drawingml/2006/main" xmlns:r="http://schemas.openxmlformats.org/officeDocument/2006/relationships" xmlns:p="http://schemas.openxmlformats.org/presentationml/2006/main">
  <p:tag name="PLUS_ID" val="title"/>
</p:tagLst>
</file>

<file path=ppt/tags/tag176.xml><?xml version="1.0" encoding="utf-8"?>
<p:tagLst xmlns:a="http://schemas.openxmlformats.org/drawingml/2006/main" xmlns:r="http://schemas.openxmlformats.org/officeDocument/2006/relationships" xmlns:p="http://schemas.openxmlformats.org/presentationml/2006/main">
  <p:tag name="PLUS_ID" val="detail"/>
</p:tagLst>
</file>

<file path=ppt/tags/tag177.xml><?xml version="1.0" encoding="utf-8"?>
<p:tagLst xmlns:a="http://schemas.openxmlformats.org/drawingml/2006/main" xmlns:r="http://schemas.openxmlformats.org/officeDocument/2006/relationships" xmlns:p="http://schemas.openxmlformats.org/presentationml/2006/main">
  <p:tag name="PLUS_ID" val="chapter"/>
</p:tagLst>
</file>

<file path=ppt/tags/tag178.xml><?xml version="1.0" encoding="utf-8"?>
<p:tagLst xmlns:a="http://schemas.openxmlformats.org/drawingml/2006/main" xmlns:r="http://schemas.openxmlformats.org/officeDocument/2006/relationships" xmlns:p="http://schemas.openxmlformats.org/presentationml/2006/main">
  <p:tag name="PLUS_SLIDE_ID" val="tNb7KiUiRBT8OV1wkRCTdH"/>
  <p:tag name="PLUS_SLIDE_PPT_ID" val="626#2471394100"/>
</p:tagLst>
</file>

<file path=ppt/tags/tag179.xml><?xml version="1.0" encoding="utf-8"?>
<p:tagLst xmlns:a="http://schemas.openxmlformats.org/drawingml/2006/main" xmlns:r="http://schemas.openxmlformats.org/officeDocument/2006/relationships" xmlns:p="http://schemas.openxmlformats.org/presentationml/2006/main">
  <p:tag name="PLUS_ID" val="chart_1"/>
</p:tagLst>
</file>

<file path=ppt/tags/tag18.xml><?xml version="1.0" encoding="utf-8"?>
<p:tagLst xmlns:a="http://schemas.openxmlformats.org/drawingml/2006/main" xmlns:r="http://schemas.openxmlformats.org/officeDocument/2006/relationships" xmlns:p="http://schemas.openxmlformats.org/presentationml/2006/main">
  <p:tag name="PLUS_ID" val="detail"/>
</p:tagLst>
</file>

<file path=ppt/tags/tag180.xml><?xml version="1.0" encoding="utf-8"?>
<p:tagLst xmlns:a="http://schemas.openxmlformats.org/drawingml/2006/main" xmlns:r="http://schemas.openxmlformats.org/officeDocument/2006/relationships" xmlns:p="http://schemas.openxmlformats.org/presentationml/2006/main">
  <p:tag name="PLUS_ID" val="chart_0"/>
</p:tagLst>
</file>

<file path=ppt/tags/tag181.xml><?xml version="1.0" encoding="utf-8"?>
<p:tagLst xmlns:a="http://schemas.openxmlformats.org/drawingml/2006/main" xmlns:r="http://schemas.openxmlformats.org/officeDocument/2006/relationships" xmlns:p="http://schemas.openxmlformats.org/presentationml/2006/main">
  <p:tag name="PLUS_ID" val="title"/>
</p:tagLst>
</file>

<file path=ppt/tags/tag182.xml><?xml version="1.0" encoding="utf-8"?>
<p:tagLst xmlns:a="http://schemas.openxmlformats.org/drawingml/2006/main" xmlns:r="http://schemas.openxmlformats.org/officeDocument/2006/relationships" xmlns:p="http://schemas.openxmlformats.org/presentationml/2006/main">
  <p:tag name="PLUS_ID" val="chart_title_0"/>
</p:tagLst>
</file>

<file path=ppt/tags/tag183.xml><?xml version="1.0" encoding="utf-8"?>
<p:tagLst xmlns:a="http://schemas.openxmlformats.org/drawingml/2006/main" xmlns:r="http://schemas.openxmlformats.org/officeDocument/2006/relationships" xmlns:p="http://schemas.openxmlformats.org/presentationml/2006/main">
  <p:tag name="PLUS_ID" val="chart_title_1"/>
</p:tagLst>
</file>

<file path=ppt/tags/tag184.xml><?xml version="1.0" encoding="utf-8"?>
<p:tagLst xmlns:a="http://schemas.openxmlformats.org/drawingml/2006/main" xmlns:r="http://schemas.openxmlformats.org/officeDocument/2006/relationships" xmlns:p="http://schemas.openxmlformats.org/presentationml/2006/main">
  <p:tag name="PLUS_SLIDE_ID" val="tNb7KiUiRBT8OV1wkRBp95"/>
  <p:tag name="PLUS_SLIDE_PPT_ID" val="621#238404718"/>
</p:tagLst>
</file>

<file path=ppt/tags/tag185.xml><?xml version="1.0" encoding="utf-8"?>
<p:tagLst xmlns:a="http://schemas.openxmlformats.org/drawingml/2006/main" xmlns:r="http://schemas.openxmlformats.org/officeDocument/2006/relationships" xmlns:p="http://schemas.openxmlformats.org/presentationml/2006/main">
  <p:tag name="PLUS_ID" val="title"/>
</p:tagLst>
</file>

<file path=ppt/tags/tag186.xml><?xml version="1.0" encoding="utf-8"?>
<p:tagLst xmlns:a="http://schemas.openxmlformats.org/drawingml/2006/main" xmlns:r="http://schemas.openxmlformats.org/officeDocument/2006/relationships" xmlns:p="http://schemas.openxmlformats.org/presentationml/2006/main">
  <p:tag name="PLUS_ID" val="chart"/>
</p:tagLst>
</file>

<file path=ppt/tags/tag187.xml><?xml version="1.0" encoding="utf-8"?>
<p:tagLst xmlns:a="http://schemas.openxmlformats.org/drawingml/2006/main" xmlns:r="http://schemas.openxmlformats.org/officeDocument/2006/relationships" xmlns:p="http://schemas.openxmlformats.org/presentationml/2006/main">
  <p:tag name="PLUS_SLIDE_ID" val="O3X79zejfmBkCcxK88seNc"/>
  <p:tag name="PLUS_SLIDE_PPT_ID" val="538#587275411"/>
</p:tagLst>
</file>

<file path=ppt/tags/tag188.xml><?xml version="1.0" encoding="utf-8"?>
<p:tagLst xmlns:a="http://schemas.openxmlformats.org/drawingml/2006/main" xmlns:r="http://schemas.openxmlformats.org/officeDocument/2006/relationships" xmlns:p="http://schemas.openxmlformats.org/presentationml/2006/main">
  <p:tag name="PLUS_ID" val="title"/>
</p:tagLst>
</file>

<file path=ppt/tags/tag189.xml><?xml version="1.0" encoding="utf-8"?>
<p:tagLst xmlns:a="http://schemas.openxmlformats.org/drawingml/2006/main" xmlns:r="http://schemas.openxmlformats.org/officeDocument/2006/relationships" xmlns:p="http://schemas.openxmlformats.org/presentationml/2006/main">
  <p:tag name="PLUS_ID" val="header_0"/>
</p:tagLst>
</file>

<file path=ppt/tags/tag19.xml><?xml version="1.0" encoding="utf-8"?>
<p:tagLst xmlns:a="http://schemas.openxmlformats.org/drawingml/2006/main" xmlns:r="http://schemas.openxmlformats.org/officeDocument/2006/relationships" xmlns:p="http://schemas.openxmlformats.org/presentationml/2006/main">
  <p:tag name="PLUS_ID" val="chapter"/>
</p:tagLst>
</file>

<file path=ppt/tags/tag190.xml><?xml version="1.0" encoding="utf-8"?>
<p:tagLst xmlns:a="http://schemas.openxmlformats.org/drawingml/2006/main" xmlns:r="http://schemas.openxmlformats.org/officeDocument/2006/relationships" xmlns:p="http://schemas.openxmlformats.org/presentationml/2006/main">
  <p:tag name="PLUS_ID" val="detail_0"/>
</p:tagLst>
</file>

<file path=ppt/tags/tag191.xml><?xml version="1.0" encoding="utf-8"?>
<p:tagLst xmlns:a="http://schemas.openxmlformats.org/drawingml/2006/main" xmlns:r="http://schemas.openxmlformats.org/officeDocument/2006/relationships" xmlns:p="http://schemas.openxmlformats.org/presentationml/2006/main">
  <p:tag name="PLUS_ID" val="header_1"/>
</p:tagLst>
</file>

<file path=ppt/tags/tag192.xml><?xml version="1.0" encoding="utf-8"?>
<p:tagLst xmlns:a="http://schemas.openxmlformats.org/drawingml/2006/main" xmlns:r="http://schemas.openxmlformats.org/officeDocument/2006/relationships" xmlns:p="http://schemas.openxmlformats.org/presentationml/2006/main">
  <p:tag name="PLUS_ID" val="detail_1"/>
</p:tagLst>
</file>

<file path=ppt/tags/tag193.xml><?xml version="1.0" encoding="utf-8"?>
<p:tagLst xmlns:a="http://schemas.openxmlformats.org/drawingml/2006/main" xmlns:r="http://schemas.openxmlformats.org/officeDocument/2006/relationships" xmlns:p="http://schemas.openxmlformats.org/presentationml/2006/main">
  <p:tag name="PLUS_ID" val="image_0"/>
</p:tagLst>
</file>

<file path=ppt/tags/tag194.xml><?xml version="1.0" encoding="utf-8"?>
<p:tagLst xmlns:a="http://schemas.openxmlformats.org/drawingml/2006/main" xmlns:r="http://schemas.openxmlformats.org/officeDocument/2006/relationships" xmlns:p="http://schemas.openxmlformats.org/presentationml/2006/main">
  <p:tag name="PLUS_ID" val="image_1"/>
</p:tagLst>
</file>

<file path=ppt/tags/tag195.xml><?xml version="1.0" encoding="utf-8"?>
<p:tagLst xmlns:a="http://schemas.openxmlformats.org/drawingml/2006/main" xmlns:r="http://schemas.openxmlformats.org/officeDocument/2006/relationships" xmlns:p="http://schemas.openxmlformats.org/presentationml/2006/main">
  <p:tag name="PLUS_ID" val="chapter"/>
</p:tagLst>
</file>

<file path=ppt/tags/tag196.xml><?xml version="1.0" encoding="utf-8"?>
<p:tagLst xmlns:a="http://schemas.openxmlformats.org/drawingml/2006/main" xmlns:r="http://schemas.openxmlformats.org/officeDocument/2006/relationships" xmlns:p="http://schemas.openxmlformats.org/presentationml/2006/main">
  <p:tag name="PLUS_SLIDE_ID" val="ZudB2GVFiv1KzcgdRyXT4D"/>
  <p:tag name="PLUS_SLIDE_PPT_ID" val="540#616257682"/>
</p:tagLst>
</file>

<file path=ppt/tags/tag197.xml><?xml version="1.0" encoding="utf-8"?>
<p:tagLst xmlns:a="http://schemas.openxmlformats.org/drawingml/2006/main" xmlns:r="http://schemas.openxmlformats.org/officeDocument/2006/relationships" xmlns:p="http://schemas.openxmlformats.org/presentationml/2006/main">
  <p:tag name="PLUS_ID" val="title"/>
</p:tagLst>
</file>

<file path=ppt/tags/tag198.xml><?xml version="1.0" encoding="utf-8"?>
<p:tagLst xmlns:a="http://schemas.openxmlformats.org/drawingml/2006/main" xmlns:r="http://schemas.openxmlformats.org/officeDocument/2006/relationships" xmlns:p="http://schemas.openxmlformats.org/presentationml/2006/main">
  <p:tag name="PLUS_ID" val="detail_0"/>
</p:tagLst>
</file>

<file path=ppt/tags/tag199.xml><?xml version="1.0" encoding="utf-8"?>
<p:tagLst xmlns:a="http://schemas.openxmlformats.org/drawingml/2006/main" xmlns:r="http://schemas.openxmlformats.org/officeDocument/2006/relationships" xmlns:p="http://schemas.openxmlformats.org/presentationml/2006/main">
  <p:tag name="PLUS_ID" val="detail_1"/>
</p:tagLst>
</file>

<file path=ppt/tags/tag2.xml><?xml version="1.0" encoding="utf-8"?>
<p:tagLst xmlns:a="http://schemas.openxmlformats.org/drawingml/2006/main" xmlns:r="http://schemas.openxmlformats.org/officeDocument/2006/relationships" xmlns:p="http://schemas.openxmlformats.org/presentationml/2006/main">
  <p:tag name="PLUS_SLIDE_ID" val="OjeLTqC7loN3OmaqHDtUIz"/>
  <p:tag name="PLUS_SLIDE_PPT_ID" val="521#3811713292"/>
</p:tagLst>
</file>

<file path=ppt/tags/tag20.xml><?xml version="1.0" encoding="utf-8"?>
<p:tagLst xmlns:a="http://schemas.openxmlformats.org/drawingml/2006/main" xmlns:r="http://schemas.openxmlformats.org/officeDocument/2006/relationships" xmlns:p="http://schemas.openxmlformats.org/presentationml/2006/main">
  <p:tag name="PLUS_SLIDE_ID" val="OjeLTqC7loN3OmaqHKwCth"/>
  <p:tag name="PLUS_SLIDE_PPT_ID" val="523#2881625684"/>
</p:tagLst>
</file>

<file path=ppt/tags/tag200.xml><?xml version="1.0" encoding="utf-8"?>
<p:tagLst xmlns:a="http://schemas.openxmlformats.org/drawingml/2006/main" xmlns:r="http://schemas.openxmlformats.org/officeDocument/2006/relationships" xmlns:p="http://schemas.openxmlformats.org/presentationml/2006/main">
  <p:tag name="PLUS_ID" val="detail_2"/>
</p:tagLst>
</file>

<file path=ppt/tags/tag201.xml><?xml version="1.0" encoding="utf-8"?>
<p:tagLst xmlns:a="http://schemas.openxmlformats.org/drawingml/2006/main" xmlns:r="http://schemas.openxmlformats.org/officeDocument/2006/relationships" xmlns:p="http://schemas.openxmlformats.org/presentationml/2006/main">
  <p:tag name="PLUS_ID" val="header_0"/>
</p:tagLst>
</file>

<file path=ppt/tags/tag202.xml><?xml version="1.0" encoding="utf-8"?>
<p:tagLst xmlns:a="http://schemas.openxmlformats.org/drawingml/2006/main" xmlns:r="http://schemas.openxmlformats.org/officeDocument/2006/relationships" xmlns:p="http://schemas.openxmlformats.org/presentationml/2006/main">
  <p:tag name="PLUS_ID" val="header_1"/>
</p:tagLst>
</file>

<file path=ppt/tags/tag203.xml><?xml version="1.0" encoding="utf-8"?>
<p:tagLst xmlns:a="http://schemas.openxmlformats.org/drawingml/2006/main" xmlns:r="http://schemas.openxmlformats.org/officeDocument/2006/relationships" xmlns:p="http://schemas.openxmlformats.org/presentationml/2006/main">
  <p:tag name="PLUS_ID" val="header_2"/>
</p:tagLst>
</file>

<file path=ppt/tags/tag204.xml><?xml version="1.0" encoding="utf-8"?>
<p:tagLst xmlns:a="http://schemas.openxmlformats.org/drawingml/2006/main" xmlns:r="http://schemas.openxmlformats.org/officeDocument/2006/relationships" xmlns:p="http://schemas.openxmlformats.org/presentationml/2006/main">
  <p:tag name="PLUS_ID" val="image_0"/>
</p:tagLst>
</file>

<file path=ppt/tags/tag205.xml><?xml version="1.0" encoding="utf-8"?>
<p:tagLst xmlns:a="http://schemas.openxmlformats.org/drawingml/2006/main" xmlns:r="http://schemas.openxmlformats.org/officeDocument/2006/relationships" xmlns:p="http://schemas.openxmlformats.org/presentationml/2006/main">
  <p:tag name="PLUS_ID" val="image_1"/>
</p:tagLst>
</file>

<file path=ppt/tags/tag206.xml><?xml version="1.0" encoding="utf-8"?>
<p:tagLst xmlns:a="http://schemas.openxmlformats.org/drawingml/2006/main" xmlns:r="http://schemas.openxmlformats.org/officeDocument/2006/relationships" xmlns:p="http://schemas.openxmlformats.org/presentationml/2006/main">
  <p:tag name="PLUS_ID" val="image_2"/>
</p:tagLst>
</file>

<file path=ppt/tags/tag207.xml><?xml version="1.0" encoding="utf-8"?>
<p:tagLst xmlns:a="http://schemas.openxmlformats.org/drawingml/2006/main" xmlns:r="http://schemas.openxmlformats.org/officeDocument/2006/relationships" xmlns:p="http://schemas.openxmlformats.org/presentationml/2006/main">
  <p:tag name="PLUS_SLIDE_ID" val="OjeLTqC7loN3OmaqHL4Rpl"/>
  <p:tag name="PLUS_SLIDE_PPT_ID" val="536#1263865628"/>
</p:tagLst>
</file>

<file path=ppt/tags/tag208.xml><?xml version="1.0" encoding="utf-8"?>
<p:tagLst xmlns:a="http://schemas.openxmlformats.org/drawingml/2006/main" xmlns:r="http://schemas.openxmlformats.org/officeDocument/2006/relationships" xmlns:p="http://schemas.openxmlformats.org/presentationml/2006/main">
  <p:tag name="PLUS_ID" val="header"/>
</p:tagLst>
</file>

<file path=ppt/tags/tag209.xml><?xml version="1.0" encoding="utf-8"?>
<p:tagLst xmlns:a="http://schemas.openxmlformats.org/drawingml/2006/main" xmlns:r="http://schemas.openxmlformats.org/officeDocument/2006/relationships" xmlns:p="http://schemas.openxmlformats.org/presentationml/2006/main">
  <p:tag name="PLUS_ID" val="detail"/>
</p:tagLst>
</file>

<file path=ppt/tags/tag21.xml><?xml version="1.0" encoding="utf-8"?>
<p:tagLst xmlns:a="http://schemas.openxmlformats.org/drawingml/2006/main" xmlns:r="http://schemas.openxmlformats.org/officeDocument/2006/relationships" xmlns:p="http://schemas.openxmlformats.org/presentationml/2006/main">
  <p:tag name="PLUS_ID" val="title"/>
</p:tagLst>
</file>

<file path=ppt/tags/tag210.xml><?xml version="1.0" encoding="utf-8"?>
<p:tagLst xmlns:a="http://schemas.openxmlformats.org/drawingml/2006/main" xmlns:r="http://schemas.openxmlformats.org/officeDocument/2006/relationships" xmlns:p="http://schemas.openxmlformats.org/presentationml/2006/main">
  <p:tag name="PLUS_ID" val="image"/>
</p:tagLst>
</file>

<file path=ppt/tags/tag211.xml><?xml version="1.0" encoding="utf-8"?>
<p:tagLst xmlns:a="http://schemas.openxmlformats.org/drawingml/2006/main" xmlns:r="http://schemas.openxmlformats.org/officeDocument/2006/relationships" xmlns:p="http://schemas.openxmlformats.org/presentationml/2006/main">
  <p:tag name="PLUS_ID" val="title"/>
</p:tagLst>
</file>

<file path=ppt/tags/tag212.xml><?xml version="1.0" encoding="utf-8"?>
<p:tagLst xmlns:a="http://schemas.openxmlformats.org/drawingml/2006/main" xmlns:r="http://schemas.openxmlformats.org/officeDocument/2006/relationships" xmlns:p="http://schemas.openxmlformats.org/presentationml/2006/main">
  <p:tag name="PLUS_SLIDE_ID" val="OjeLTqC7loN3OmaqHL7ymH"/>
  <p:tag name="PLUS_SLIDE_PPT_ID" val="541#1792561967"/>
</p:tagLst>
</file>

<file path=ppt/tags/tag213.xml><?xml version="1.0" encoding="utf-8"?>
<p:tagLst xmlns:a="http://schemas.openxmlformats.org/drawingml/2006/main" xmlns:r="http://schemas.openxmlformats.org/officeDocument/2006/relationships" xmlns:p="http://schemas.openxmlformats.org/presentationml/2006/main">
  <p:tag name="PLUS_ID" val="title"/>
</p:tagLst>
</file>

<file path=ppt/tags/tag214.xml><?xml version="1.0" encoding="utf-8"?>
<p:tagLst xmlns:a="http://schemas.openxmlformats.org/drawingml/2006/main" xmlns:r="http://schemas.openxmlformats.org/officeDocument/2006/relationships" xmlns:p="http://schemas.openxmlformats.org/presentationml/2006/main">
  <p:tag name="PLUS_ID" val="detail_0"/>
</p:tagLst>
</file>

<file path=ppt/tags/tag215.xml><?xml version="1.0" encoding="utf-8"?>
<p:tagLst xmlns:a="http://schemas.openxmlformats.org/drawingml/2006/main" xmlns:r="http://schemas.openxmlformats.org/officeDocument/2006/relationships" xmlns:p="http://schemas.openxmlformats.org/presentationml/2006/main">
  <p:tag name="PLUS_ID" val="detail_1"/>
</p:tagLst>
</file>

<file path=ppt/tags/tag216.xml><?xml version="1.0" encoding="utf-8"?>
<p:tagLst xmlns:a="http://schemas.openxmlformats.org/drawingml/2006/main" xmlns:r="http://schemas.openxmlformats.org/officeDocument/2006/relationships" xmlns:p="http://schemas.openxmlformats.org/presentationml/2006/main">
  <p:tag name="PLUS_ID" val="detail_2"/>
</p:tagLst>
</file>

<file path=ppt/tags/tag217.xml><?xml version="1.0" encoding="utf-8"?>
<p:tagLst xmlns:a="http://schemas.openxmlformats.org/drawingml/2006/main" xmlns:r="http://schemas.openxmlformats.org/officeDocument/2006/relationships" xmlns:p="http://schemas.openxmlformats.org/presentationml/2006/main">
  <p:tag name="PLUS_ID" val="header_0"/>
</p:tagLst>
</file>

<file path=ppt/tags/tag218.xml><?xml version="1.0" encoding="utf-8"?>
<p:tagLst xmlns:a="http://schemas.openxmlformats.org/drawingml/2006/main" xmlns:r="http://schemas.openxmlformats.org/officeDocument/2006/relationships" xmlns:p="http://schemas.openxmlformats.org/presentationml/2006/main">
  <p:tag name="PLUS_ID" val="header_1"/>
</p:tagLst>
</file>

<file path=ppt/tags/tag219.xml><?xml version="1.0" encoding="utf-8"?>
<p:tagLst xmlns:a="http://schemas.openxmlformats.org/drawingml/2006/main" xmlns:r="http://schemas.openxmlformats.org/officeDocument/2006/relationships" xmlns:p="http://schemas.openxmlformats.org/presentationml/2006/main">
  <p:tag name="PLUS_ID" val="header_2"/>
</p:tagLst>
</file>

<file path=ppt/tags/tag22.xml><?xml version="1.0" encoding="utf-8"?>
<p:tagLst xmlns:a="http://schemas.openxmlformats.org/drawingml/2006/main" xmlns:r="http://schemas.openxmlformats.org/officeDocument/2006/relationships" xmlns:p="http://schemas.openxmlformats.org/presentationml/2006/main">
  <p:tag name="PLUS_ID" val="chapter"/>
</p:tagLst>
</file>

<file path=ppt/tags/tag220.xml><?xml version="1.0" encoding="utf-8"?>
<p:tagLst xmlns:a="http://schemas.openxmlformats.org/drawingml/2006/main" xmlns:r="http://schemas.openxmlformats.org/officeDocument/2006/relationships" xmlns:p="http://schemas.openxmlformats.org/presentationml/2006/main">
  <p:tag name="PLUS_ID" val="image_0"/>
</p:tagLst>
</file>

<file path=ppt/tags/tag221.xml><?xml version="1.0" encoding="utf-8"?>
<p:tagLst xmlns:a="http://schemas.openxmlformats.org/drawingml/2006/main" xmlns:r="http://schemas.openxmlformats.org/officeDocument/2006/relationships" xmlns:p="http://schemas.openxmlformats.org/presentationml/2006/main">
  <p:tag name="PLUS_ID" val="image_1"/>
</p:tagLst>
</file>

<file path=ppt/tags/tag222.xml><?xml version="1.0" encoding="utf-8"?>
<p:tagLst xmlns:a="http://schemas.openxmlformats.org/drawingml/2006/main" xmlns:r="http://schemas.openxmlformats.org/officeDocument/2006/relationships" xmlns:p="http://schemas.openxmlformats.org/presentationml/2006/main">
  <p:tag name="PLUS_ID" val="image_2"/>
</p:tagLst>
</file>

<file path=ppt/tags/tag223.xml><?xml version="1.0" encoding="utf-8"?>
<p:tagLst xmlns:a="http://schemas.openxmlformats.org/drawingml/2006/main" xmlns:r="http://schemas.openxmlformats.org/officeDocument/2006/relationships" xmlns:p="http://schemas.openxmlformats.org/presentationml/2006/main">
  <p:tag name="PLUS_SLIDE_ID" val="ZudB2GVFiv1KzcgdRyabOS"/>
  <p:tag name="PLUS_SLIDE_PPT_ID" val="548#3885796331"/>
</p:tagLst>
</file>

<file path=ppt/tags/tag224.xml><?xml version="1.0" encoding="utf-8"?>
<p:tagLst xmlns:a="http://schemas.openxmlformats.org/drawingml/2006/main" xmlns:r="http://schemas.openxmlformats.org/officeDocument/2006/relationships" xmlns:p="http://schemas.openxmlformats.org/presentationml/2006/main">
  <p:tag name="PLUS_ID" val="title"/>
</p:tagLst>
</file>

<file path=ppt/tags/tag225.xml><?xml version="1.0" encoding="utf-8"?>
<p:tagLst xmlns:a="http://schemas.openxmlformats.org/drawingml/2006/main" xmlns:r="http://schemas.openxmlformats.org/officeDocument/2006/relationships" xmlns:p="http://schemas.openxmlformats.org/presentationml/2006/main">
  <p:tag name="PLUS_ID" val="header_0"/>
</p:tagLst>
</file>

<file path=ppt/tags/tag226.xml><?xml version="1.0" encoding="utf-8"?>
<p:tagLst xmlns:a="http://schemas.openxmlformats.org/drawingml/2006/main" xmlns:r="http://schemas.openxmlformats.org/officeDocument/2006/relationships" xmlns:p="http://schemas.openxmlformats.org/presentationml/2006/main">
  <p:tag name="PLUS_ID" val="header_1"/>
</p:tagLst>
</file>

<file path=ppt/tags/tag227.xml><?xml version="1.0" encoding="utf-8"?>
<p:tagLst xmlns:a="http://schemas.openxmlformats.org/drawingml/2006/main" xmlns:r="http://schemas.openxmlformats.org/officeDocument/2006/relationships" xmlns:p="http://schemas.openxmlformats.org/presentationml/2006/main">
  <p:tag name="PLUS_ID" val="header_2"/>
</p:tagLst>
</file>

<file path=ppt/tags/tag228.xml><?xml version="1.0" encoding="utf-8"?>
<p:tagLst xmlns:a="http://schemas.openxmlformats.org/drawingml/2006/main" xmlns:r="http://schemas.openxmlformats.org/officeDocument/2006/relationships" xmlns:p="http://schemas.openxmlformats.org/presentationml/2006/main">
  <p:tag name="PLUS_ID" val="header_3"/>
</p:tagLst>
</file>

<file path=ppt/tags/tag229.xml><?xml version="1.0" encoding="utf-8"?>
<p:tagLst xmlns:a="http://schemas.openxmlformats.org/drawingml/2006/main" xmlns:r="http://schemas.openxmlformats.org/officeDocument/2006/relationships" xmlns:p="http://schemas.openxmlformats.org/presentationml/2006/main">
  <p:tag name="PLUS_ID" val="deliverable_0"/>
</p:tagLst>
</file>

<file path=ppt/tags/tag23.xml><?xml version="1.0" encoding="utf-8"?>
<p:tagLst xmlns:a="http://schemas.openxmlformats.org/drawingml/2006/main" xmlns:r="http://schemas.openxmlformats.org/officeDocument/2006/relationships" xmlns:p="http://schemas.openxmlformats.org/presentationml/2006/main">
  <p:tag name="PLUS_SLIDE_ID" val="OjeLTqC7loN3OmaqHKwCth"/>
  <p:tag name="PLUS_SLIDE_PPT_ID" val="523#2881625684"/>
</p:tagLst>
</file>

<file path=ppt/tags/tag230.xml><?xml version="1.0" encoding="utf-8"?>
<p:tagLst xmlns:a="http://schemas.openxmlformats.org/drawingml/2006/main" xmlns:r="http://schemas.openxmlformats.org/officeDocument/2006/relationships" xmlns:p="http://schemas.openxmlformats.org/presentationml/2006/main">
  <p:tag name="PLUS_ID" val="deliverable_1"/>
</p:tagLst>
</file>

<file path=ppt/tags/tag231.xml><?xml version="1.0" encoding="utf-8"?>
<p:tagLst xmlns:a="http://schemas.openxmlformats.org/drawingml/2006/main" xmlns:r="http://schemas.openxmlformats.org/officeDocument/2006/relationships" xmlns:p="http://schemas.openxmlformats.org/presentationml/2006/main">
  <p:tag name="PLUS_ID" val="deliverable_2"/>
</p:tagLst>
</file>

<file path=ppt/tags/tag232.xml><?xml version="1.0" encoding="utf-8"?>
<p:tagLst xmlns:a="http://schemas.openxmlformats.org/drawingml/2006/main" xmlns:r="http://schemas.openxmlformats.org/officeDocument/2006/relationships" xmlns:p="http://schemas.openxmlformats.org/presentationml/2006/main">
  <p:tag name="PLUS_ID" val="deliverable_3"/>
</p:tagLst>
</file>

<file path=ppt/tags/tag233.xml><?xml version="1.0" encoding="utf-8"?>
<p:tagLst xmlns:a="http://schemas.openxmlformats.org/drawingml/2006/main" xmlns:r="http://schemas.openxmlformats.org/officeDocument/2006/relationships" xmlns:p="http://schemas.openxmlformats.org/presentationml/2006/main">
  <p:tag name="PLUS_SLIDE_ID" val="OjeLTqC7loN3OmaqHL7ymH"/>
  <p:tag name="PLUS_SLIDE_PPT_ID" val="541#1792561967"/>
</p:tagLst>
</file>

<file path=ppt/tags/tag234.xml><?xml version="1.0" encoding="utf-8"?>
<p:tagLst xmlns:a="http://schemas.openxmlformats.org/drawingml/2006/main" xmlns:r="http://schemas.openxmlformats.org/officeDocument/2006/relationships" xmlns:p="http://schemas.openxmlformats.org/presentationml/2006/main">
  <p:tag name="PLUS_ID" val="title"/>
</p:tagLst>
</file>

<file path=ppt/tags/tag235.xml><?xml version="1.0" encoding="utf-8"?>
<p:tagLst xmlns:a="http://schemas.openxmlformats.org/drawingml/2006/main" xmlns:r="http://schemas.openxmlformats.org/officeDocument/2006/relationships" xmlns:p="http://schemas.openxmlformats.org/presentationml/2006/main">
  <p:tag name="PLUS_ID" val="detail_0"/>
</p:tagLst>
</file>

<file path=ppt/tags/tag236.xml><?xml version="1.0" encoding="utf-8"?>
<p:tagLst xmlns:a="http://schemas.openxmlformats.org/drawingml/2006/main" xmlns:r="http://schemas.openxmlformats.org/officeDocument/2006/relationships" xmlns:p="http://schemas.openxmlformats.org/presentationml/2006/main">
  <p:tag name="PLUS_ID" val="detail_1"/>
</p:tagLst>
</file>

<file path=ppt/tags/tag237.xml><?xml version="1.0" encoding="utf-8"?>
<p:tagLst xmlns:a="http://schemas.openxmlformats.org/drawingml/2006/main" xmlns:r="http://schemas.openxmlformats.org/officeDocument/2006/relationships" xmlns:p="http://schemas.openxmlformats.org/presentationml/2006/main">
  <p:tag name="PLUS_ID" val="detail_2"/>
</p:tagLst>
</file>

<file path=ppt/tags/tag238.xml><?xml version="1.0" encoding="utf-8"?>
<p:tagLst xmlns:a="http://schemas.openxmlformats.org/drawingml/2006/main" xmlns:r="http://schemas.openxmlformats.org/officeDocument/2006/relationships" xmlns:p="http://schemas.openxmlformats.org/presentationml/2006/main">
  <p:tag name="PLUS_ID" val="header_0"/>
</p:tagLst>
</file>

<file path=ppt/tags/tag239.xml><?xml version="1.0" encoding="utf-8"?>
<p:tagLst xmlns:a="http://schemas.openxmlformats.org/drawingml/2006/main" xmlns:r="http://schemas.openxmlformats.org/officeDocument/2006/relationships" xmlns:p="http://schemas.openxmlformats.org/presentationml/2006/main">
  <p:tag name="PLUS_ID" val="header_1"/>
</p:tagLst>
</file>

<file path=ppt/tags/tag24.xml><?xml version="1.0" encoding="utf-8"?>
<p:tagLst xmlns:a="http://schemas.openxmlformats.org/drawingml/2006/main" xmlns:r="http://schemas.openxmlformats.org/officeDocument/2006/relationships" xmlns:p="http://schemas.openxmlformats.org/presentationml/2006/main">
  <p:tag name="PLUS_ID" val="title"/>
</p:tagLst>
</file>

<file path=ppt/tags/tag240.xml><?xml version="1.0" encoding="utf-8"?>
<p:tagLst xmlns:a="http://schemas.openxmlformats.org/drawingml/2006/main" xmlns:r="http://schemas.openxmlformats.org/officeDocument/2006/relationships" xmlns:p="http://schemas.openxmlformats.org/presentationml/2006/main">
  <p:tag name="PLUS_ID" val="header_2"/>
</p:tagLst>
</file>

<file path=ppt/tags/tag241.xml><?xml version="1.0" encoding="utf-8"?>
<p:tagLst xmlns:a="http://schemas.openxmlformats.org/drawingml/2006/main" xmlns:r="http://schemas.openxmlformats.org/officeDocument/2006/relationships" xmlns:p="http://schemas.openxmlformats.org/presentationml/2006/main">
  <p:tag name="PLUS_ID" val="image_0"/>
</p:tagLst>
</file>

<file path=ppt/tags/tag242.xml><?xml version="1.0" encoding="utf-8"?>
<p:tagLst xmlns:a="http://schemas.openxmlformats.org/drawingml/2006/main" xmlns:r="http://schemas.openxmlformats.org/officeDocument/2006/relationships" xmlns:p="http://schemas.openxmlformats.org/presentationml/2006/main">
  <p:tag name="PLUS_ID" val="image_1"/>
</p:tagLst>
</file>

<file path=ppt/tags/tag243.xml><?xml version="1.0" encoding="utf-8"?>
<p:tagLst xmlns:a="http://schemas.openxmlformats.org/drawingml/2006/main" xmlns:r="http://schemas.openxmlformats.org/officeDocument/2006/relationships" xmlns:p="http://schemas.openxmlformats.org/presentationml/2006/main">
  <p:tag name="PLUS_ID" val="image_2"/>
</p:tagLst>
</file>

<file path=ppt/tags/tag244.xml><?xml version="1.0" encoding="utf-8"?>
<p:tagLst xmlns:a="http://schemas.openxmlformats.org/drawingml/2006/main" xmlns:r="http://schemas.openxmlformats.org/officeDocument/2006/relationships" xmlns:p="http://schemas.openxmlformats.org/presentationml/2006/main">
  <p:tag name="PLUS_SLIDE_ID" val="O3X79zejfmBkCcxK88seNc"/>
  <p:tag name="PLUS_SLIDE_PPT_ID" val="538#587275411"/>
</p:tagLst>
</file>

<file path=ppt/tags/tag245.xml><?xml version="1.0" encoding="utf-8"?>
<p:tagLst xmlns:a="http://schemas.openxmlformats.org/drawingml/2006/main" xmlns:r="http://schemas.openxmlformats.org/officeDocument/2006/relationships" xmlns:p="http://schemas.openxmlformats.org/presentationml/2006/main">
  <p:tag name="PLUS_ID" val="title"/>
</p:tagLst>
</file>

<file path=ppt/tags/tag246.xml><?xml version="1.0" encoding="utf-8"?>
<p:tagLst xmlns:a="http://schemas.openxmlformats.org/drawingml/2006/main" xmlns:r="http://schemas.openxmlformats.org/officeDocument/2006/relationships" xmlns:p="http://schemas.openxmlformats.org/presentationml/2006/main">
  <p:tag name="PLUS_ID" val="header_0"/>
</p:tagLst>
</file>

<file path=ppt/tags/tag247.xml><?xml version="1.0" encoding="utf-8"?>
<p:tagLst xmlns:a="http://schemas.openxmlformats.org/drawingml/2006/main" xmlns:r="http://schemas.openxmlformats.org/officeDocument/2006/relationships" xmlns:p="http://schemas.openxmlformats.org/presentationml/2006/main">
  <p:tag name="PLUS_ID" val="detail_0"/>
</p:tagLst>
</file>

<file path=ppt/tags/tag248.xml><?xml version="1.0" encoding="utf-8"?>
<p:tagLst xmlns:a="http://schemas.openxmlformats.org/drawingml/2006/main" xmlns:r="http://schemas.openxmlformats.org/officeDocument/2006/relationships" xmlns:p="http://schemas.openxmlformats.org/presentationml/2006/main">
  <p:tag name="PLUS_ID" val="header_1"/>
</p:tagLst>
</file>

<file path=ppt/tags/tag249.xml><?xml version="1.0" encoding="utf-8"?>
<p:tagLst xmlns:a="http://schemas.openxmlformats.org/drawingml/2006/main" xmlns:r="http://schemas.openxmlformats.org/officeDocument/2006/relationships" xmlns:p="http://schemas.openxmlformats.org/presentationml/2006/main">
  <p:tag name="PLUS_ID" val="detail_1"/>
</p:tagLst>
</file>

<file path=ppt/tags/tag25.xml><?xml version="1.0" encoding="utf-8"?>
<p:tagLst xmlns:a="http://schemas.openxmlformats.org/drawingml/2006/main" xmlns:r="http://schemas.openxmlformats.org/officeDocument/2006/relationships" xmlns:p="http://schemas.openxmlformats.org/presentationml/2006/main">
  <p:tag name="PLUS_ID" val="detail"/>
</p:tagLst>
</file>

<file path=ppt/tags/tag250.xml><?xml version="1.0" encoding="utf-8"?>
<p:tagLst xmlns:a="http://schemas.openxmlformats.org/drawingml/2006/main" xmlns:r="http://schemas.openxmlformats.org/officeDocument/2006/relationships" xmlns:p="http://schemas.openxmlformats.org/presentationml/2006/main">
  <p:tag name="PLUS_ID" val="image_0"/>
</p:tagLst>
</file>

<file path=ppt/tags/tag251.xml><?xml version="1.0" encoding="utf-8"?>
<p:tagLst xmlns:a="http://schemas.openxmlformats.org/drawingml/2006/main" xmlns:r="http://schemas.openxmlformats.org/officeDocument/2006/relationships" xmlns:p="http://schemas.openxmlformats.org/presentationml/2006/main">
  <p:tag name="PLUS_ID" val="image_1"/>
</p:tagLst>
</file>

<file path=ppt/tags/tag252.xml><?xml version="1.0" encoding="utf-8"?>
<p:tagLst xmlns:a="http://schemas.openxmlformats.org/drawingml/2006/main" xmlns:r="http://schemas.openxmlformats.org/officeDocument/2006/relationships" xmlns:p="http://schemas.openxmlformats.org/presentationml/2006/main">
  <p:tag name="PLUS_ID" val="chapter"/>
</p:tagLst>
</file>

<file path=ppt/tags/tag253.xml><?xml version="1.0" encoding="utf-8"?>
<p:tagLst xmlns:a="http://schemas.openxmlformats.org/drawingml/2006/main" xmlns:r="http://schemas.openxmlformats.org/officeDocument/2006/relationships" xmlns:p="http://schemas.openxmlformats.org/presentationml/2006/main">
  <p:tag name="PLUS_SLIDE_ID" val="O3X79zejfmBkCcxK88seNc"/>
  <p:tag name="PLUS_SLIDE_PPT_ID" val="538#587275411"/>
</p:tagLst>
</file>

<file path=ppt/tags/tag254.xml><?xml version="1.0" encoding="utf-8"?>
<p:tagLst xmlns:a="http://schemas.openxmlformats.org/drawingml/2006/main" xmlns:r="http://schemas.openxmlformats.org/officeDocument/2006/relationships" xmlns:p="http://schemas.openxmlformats.org/presentationml/2006/main">
  <p:tag name="PLUS_ID" val="title"/>
</p:tagLst>
</file>

<file path=ppt/tags/tag255.xml><?xml version="1.0" encoding="utf-8"?>
<p:tagLst xmlns:a="http://schemas.openxmlformats.org/drawingml/2006/main" xmlns:r="http://schemas.openxmlformats.org/officeDocument/2006/relationships" xmlns:p="http://schemas.openxmlformats.org/presentationml/2006/main">
  <p:tag name="PLUS_ID" val="header_0"/>
</p:tagLst>
</file>

<file path=ppt/tags/tag256.xml><?xml version="1.0" encoding="utf-8"?>
<p:tagLst xmlns:a="http://schemas.openxmlformats.org/drawingml/2006/main" xmlns:r="http://schemas.openxmlformats.org/officeDocument/2006/relationships" xmlns:p="http://schemas.openxmlformats.org/presentationml/2006/main">
  <p:tag name="PLUS_ID" val="detail_0"/>
</p:tagLst>
</file>

<file path=ppt/tags/tag257.xml><?xml version="1.0" encoding="utf-8"?>
<p:tagLst xmlns:a="http://schemas.openxmlformats.org/drawingml/2006/main" xmlns:r="http://schemas.openxmlformats.org/officeDocument/2006/relationships" xmlns:p="http://schemas.openxmlformats.org/presentationml/2006/main">
  <p:tag name="PLUS_ID" val="header_1"/>
</p:tagLst>
</file>

<file path=ppt/tags/tag258.xml><?xml version="1.0" encoding="utf-8"?>
<p:tagLst xmlns:a="http://schemas.openxmlformats.org/drawingml/2006/main" xmlns:r="http://schemas.openxmlformats.org/officeDocument/2006/relationships" xmlns:p="http://schemas.openxmlformats.org/presentationml/2006/main">
  <p:tag name="PLUS_ID" val="detail_1"/>
</p:tagLst>
</file>

<file path=ppt/tags/tag259.xml><?xml version="1.0" encoding="utf-8"?>
<p:tagLst xmlns:a="http://schemas.openxmlformats.org/drawingml/2006/main" xmlns:r="http://schemas.openxmlformats.org/officeDocument/2006/relationships" xmlns:p="http://schemas.openxmlformats.org/presentationml/2006/main">
  <p:tag name="PLUS_ID" val="image_0"/>
</p:tagLst>
</file>

<file path=ppt/tags/tag26.xml><?xml version="1.0" encoding="utf-8"?>
<p:tagLst xmlns:a="http://schemas.openxmlformats.org/drawingml/2006/main" xmlns:r="http://schemas.openxmlformats.org/officeDocument/2006/relationships" xmlns:p="http://schemas.openxmlformats.org/presentationml/2006/main">
  <p:tag name="PLUS_ID" val="chapter"/>
</p:tagLst>
</file>

<file path=ppt/tags/tag260.xml><?xml version="1.0" encoding="utf-8"?>
<p:tagLst xmlns:a="http://schemas.openxmlformats.org/drawingml/2006/main" xmlns:r="http://schemas.openxmlformats.org/officeDocument/2006/relationships" xmlns:p="http://schemas.openxmlformats.org/presentationml/2006/main">
  <p:tag name="PLUS_ID" val="image_1"/>
</p:tagLst>
</file>

<file path=ppt/tags/tag261.xml><?xml version="1.0" encoding="utf-8"?>
<p:tagLst xmlns:a="http://schemas.openxmlformats.org/drawingml/2006/main" xmlns:r="http://schemas.openxmlformats.org/officeDocument/2006/relationships" xmlns:p="http://schemas.openxmlformats.org/presentationml/2006/main">
  <p:tag name="PLUS_ID" val="chapter"/>
</p:tagLst>
</file>

<file path=ppt/tags/tag262.xml><?xml version="1.0" encoding="utf-8"?>
<p:tagLst xmlns:a="http://schemas.openxmlformats.org/drawingml/2006/main" xmlns:r="http://schemas.openxmlformats.org/officeDocument/2006/relationships" xmlns:p="http://schemas.openxmlformats.org/presentationml/2006/main">
  <p:tag name="PLUS_SLIDE_ID" val="OjeLTqC7loN3OmaqHKwCth"/>
  <p:tag name="PLUS_SLIDE_PPT_ID" val="523#2881625684"/>
</p:tagLst>
</file>

<file path=ppt/tags/tag263.xml><?xml version="1.0" encoding="utf-8"?>
<p:tagLst xmlns:a="http://schemas.openxmlformats.org/drawingml/2006/main" xmlns:r="http://schemas.openxmlformats.org/officeDocument/2006/relationships" xmlns:p="http://schemas.openxmlformats.org/presentationml/2006/main">
  <p:tag name="PLUS_ID" val="title"/>
</p:tagLst>
</file>

<file path=ppt/tags/tag264.xml><?xml version="1.0" encoding="utf-8"?>
<p:tagLst xmlns:a="http://schemas.openxmlformats.org/drawingml/2006/main" xmlns:r="http://schemas.openxmlformats.org/officeDocument/2006/relationships" xmlns:p="http://schemas.openxmlformats.org/presentationml/2006/main">
  <p:tag name="PLUS_ID" val="detail"/>
</p:tagLst>
</file>

<file path=ppt/tags/tag265.xml><?xml version="1.0" encoding="utf-8"?>
<p:tagLst xmlns:a="http://schemas.openxmlformats.org/drawingml/2006/main" xmlns:r="http://schemas.openxmlformats.org/officeDocument/2006/relationships" xmlns:p="http://schemas.openxmlformats.org/presentationml/2006/main">
  <p:tag name="PLUS_ID" val="chapter"/>
</p:tagLst>
</file>

<file path=ppt/tags/tag266.xml><?xml version="1.0" encoding="utf-8"?>
<p:tagLst xmlns:a="http://schemas.openxmlformats.org/drawingml/2006/main" xmlns:r="http://schemas.openxmlformats.org/officeDocument/2006/relationships" xmlns:p="http://schemas.openxmlformats.org/presentationml/2006/main">
  <p:tag name="PLUS_SLIDE_ID" val="OjeLTqC7loN3OmaqHKwCth"/>
  <p:tag name="PLUS_SLIDE_PPT_ID" val="523#2881625684"/>
</p:tagLst>
</file>

<file path=ppt/tags/tag267.xml><?xml version="1.0" encoding="utf-8"?>
<p:tagLst xmlns:a="http://schemas.openxmlformats.org/drawingml/2006/main" xmlns:r="http://schemas.openxmlformats.org/officeDocument/2006/relationships" xmlns:p="http://schemas.openxmlformats.org/presentationml/2006/main">
  <p:tag name="PLUS_ID" val="title"/>
</p:tagLst>
</file>

<file path=ppt/tags/tag268.xml><?xml version="1.0" encoding="utf-8"?>
<p:tagLst xmlns:a="http://schemas.openxmlformats.org/drawingml/2006/main" xmlns:r="http://schemas.openxmlformats.org/officeDocument/2006/relationships" xmlns:p="http://schemas.openxmlformats.org/presentationml/2006/main">
  <p:tag name="PLUS_ID" val="detail"/>
</p:tagLst>
</file>

<file path=ppt/tags/tag269.xml><?xml version="1.0" encoding="utf-8"?>
<p:tagLst xmlns:a="http://schemas.openxmlformats.org/drawingml/2006/main" xmlns:r="http://schemas.openxmlformats.org/officeDocument/2006/relationships" xmlns:p="http://schemas.openxmlformats.org/presentationml/2006/main">
  <p:tag name="PLUS_ID" val="chapter"/>
</p:tagLst>
</file>

<file path=ppt/tags/tag27.xml><?xml version="1.0" encoding="utf-8"?>
<p:tagLst xmlns:a="http://schemas.openxmlformats.org/drawingml/2006/main" xmlns:r="http://schemas.openxmlformats.org/officeDocument/2006/relationships" xmlns:p="http://schemas.openxmlformats.org/presentationml/2006/main">
  <p:tag name="PLUS_SLIDE_ID" val="OjeLTqC7loN3OmaqHKwCth"/>
  <p:tag name="PLUS_SLIDE_PPT_ID" val="523#2881625684"/>
</p:tagLst>
</file>

<file path=ppt/tags/tag270.xml><?xml version="1.0" encoding="utf-8"?>
<p:tagLst xmlns:a="http://schemas.openxmlformats.org/drawingml/2006/main" xmlns:r="http://schemas.openxmlformats.org/officeDocument/2006/relationships" xmlns:p="http://schemas.openxmlformats.org/presentationml/2006/main">
  <p:tag name="PLUS_SLIDE_ID" val="O3X79zejfmBkCcxK88oPFI"/>
  <p:tag name="PLUS_SLIDE_PPT_ID" val="527#1760353096"/>
</p:tagLst>
</file>

<file path=ppt/tags/tag271.xml><?xml version="1.0" encoding="utf-8"?>
<p:tagLst xmlns:a="http://schemas.openxmlformats.org/drawingml/2006/main" xmlns:r="http://schemas.openxmlformats.org/officeDocument/2006/relationships" xmlns:p="http://schemas.openxmlformats.org/presentationml/2006/main">
  <p:tag name="PLUS_ID" val="title"/>
</p:tagLst>
</file>

<file path=ppt/tags/tag272.xml><?xml version="1.0" encoding="utf-8"?>
<p:tagLst xmlns:a="http://schemas.openxmlformats.org/drawingml/2006/main" xmlns:r="http://schemas.openxmlformats.org/officeDocument/2006/relationships" xmlns:p="http://schemas.openxmlformats.org/presentationml/2006/main">
  <p:tag name="PLUS_ID" val="header_0"/>
</p:tagLst>
</file>

<file path=ppt/tags/tag273.xml><?xml version="1.0" encoding="utf-8"?>
<p:tagLst xmlns:a="http://schemas.openxmlformats.org/drawingml/2006/main" xmlns:r="http://schemas.openxmlformats.org/officeDocument/2006/relationships" xmlns:p="http://schemas.openxmlformats.org/presentationml/2006/main">
  <p:tag name="PLUS_ID" val="detail_0"/>
</p:tagLst>
</file>

<file path=ppt/tags/tag274.xml><?xml version="1.0" encoding="utf-8"?>
<p:tagLst xmlns:a="http://schemas.openxmlformats.org/drawingml/2006/main" xmlns:r="http://schemas.openxmlformats.org/officeDocument/2006/relationships" xmlns:p="http://schemas.openxmlformats.org/presentationml/2006/main">
  <p:tag name="PLUS_ID" val="chapter"/>
</p:tagLst>
</file>

<file path=ppt/tags/tag275.xml><?xml version="1.0" encoding="utf-8"?>
<p:tagLst xmlns:a="http://schemas.openxmlformats.org/drawingml/2006/main" xmlns:r="http://schemas.openxmlformats.org/officeDocument/2006/relationships" xmlns:p="http://schemas.openxmlformats.org/presentationml/2006/main">
  <p:tag name="PLUS_SLIDE_ID" val="O3X79zejfmBkCcxK88oPFI"/>
  <p:tag name="PLUS_SLIDE_PPT_ID" val="527#1760353096"/>
</p:tagLst>
</file>

<file path=ppt/tags/tag276.xml><?xml version="1.0" encoding="utf-8"?>
<p:tagLst xmlns:a="http://schemas.openxmlformats.org/drawingml/2006/main" xmlns:r="http://schemas.openxmlformats.org/officeDocument/2006/relationships" xmlns:p="http://schemas.openxmlformats.org/presentationml/2006/main">
  <p:tag name="PLUS_ID" val="title"/>
</p:tagLst>
</file>

<file path=ppt/tags/tag277.xml><?xml version="1.0" encoding="utf-8"?>
<p:tagLst xmlns:a="http://schemas.openxmlformats.org/drawingml/2006/main" xmlns:r="http://schemas.openxmlformats.org/officeDocument/2006/relationships" xmlns:p="http://schemas.openxmlformats.org/presentationml/2006/main">
  <p:tag name="PLUS_ID" val="header_1"/>
</p:tagLst>
</file>

<file path=ppt/tags/tag278.xml><?xml version="1.0" encoding="utf-8"?>
<p:tagLst xmlns:a="http://schemas.openxmlformats.org/drawingml/2006/main" xmlns:r="http://schemas.openxmlformats.org/officeDocument/2006/relationships" xmlns:p="http://schemas.openxmlformats.org/presentationml/2006/main">
  <p:tag name="PLUS_ID" val="detail_1"/>
</p:tagLst>
</file>

<file path=ppt/tags/tag279.xml><?xml version="1.0" encoding="utf-8"?>
<p:tagLst xmlns:a="http://schemas.openxmlformats.org/drawingml/2006/main" xmlns:r="http://schemas.openxmlformats.org/officeDocument/2006/relationships" xmlns:p="http://schemas.openxmlformats.org/presentationml/2006/main">
  <p:tag name="PLUS_ID" val="chapter"/>
</p:tagLst>
</file>

<file path=ppt/tags/tag28.xml><?xml version="1.0" encoding="utf-8"?>
<p:tagLst xmlns:a="http://schemas.openxmlformats.org/drawingml/2006/main" xmlns:r="http://schemas.openxmlformats.org/officeDocument/2006/relationships" xmlns:p="http://schemas.openxmlformats.org/presentationml/2006/main">
  <p:tag name="PLUS_ID" val="title"/>
</p:tagLst>
</file>

<file path=ppt/tags/tag280.xml><?xml version="1.0" encoding="utf-8"?>
<p:tagLst xmlns:a="http://schemas.openxmlformats.org/drawingml/2006/main" xmlns:r="http://schemas.openxmlformats.org/officeDocument/2006/relationships" xmlns:p="http://schemas.openxmlformats.org/presentationml/2006/main">
  <p:tag name="PLUS_SLIDE_ID" val="OjeLTqC7loN3OmaqHKwCth"/>
  <p:tag name="PLUS_SLIDE_PPT_ID" val="523#2881625684"/>
</p:tagLst>
</file>

<file path=ppt/tags/tag281.xml><?xml version="1.0" encoding="utf-8"?>
<p:tagLst xmlns:a="http://schemas.openxmlformats.org/drawingml/2006/main" xmlns:r="http://schemas.openxmlformats.org/officeDocument/2006/relationships" xmlns:p="http://schemas.openxmlformats.org/presentationml/2006/main">
  <p:tag name="PLUS_ID" val="title"/>
</p:tagLst>
</file>

<file path=ppt/tags/tag282.xml><?xml version="1.0" encoding="utf-8"?>
<p:tagLst xmlns:a="http://schemas.openxmlformats.org/drawingml/2006/main" xmlns:r="http://schemas.openxmlformats.org/officeDocument/2006/relationships" xmlns:p="http://schemas.openxmlformats.org/presentationml/2006/main">
  <p:tag name="PLUS_ID" val="detail"/>
</p:tagLst>
</file>

<file path=ppt/tags/tag283.xml><?xml version="1.0" encoding="utf-8"?>
<p:tagLst xmlns:a="http://schemas.openxmlformats.org/drawingml/2006/main" xmlns:r="http://schemas.openxmlformats.org/officeDocument/2006/relationships" xmlns:p="http://schemas.openxmlformats.org/presentationml/2006/main">
  <p:tag name="PLUS_ID" val="chapter"/>
</p:tagLst>
</file>

<file path=ppt/tags/tag284.xml><?xml version="1.0" encoding="utf-8"?>
<p:tagLst xmlns:a="http://schemas.openxmlformats.org/drawingml/2006/main" xmlns:r="http://schemas.openxmlformats.org/officeDocument/2006/relationships" xmlns:p="http://schemas.openxmlformats.org/presentationml/2006/main">
  <p:tag name="PLUS_SLIDE_ID" val="OjeLTqC7loN3OmaqHKwCth"/>
  <p:tag name="PLUS_SLIDE_PPT_ID" val="523#2881625684"/>
</p:tagLst>
</file>

<file path=ppt/tags/tag285.xml><?xml version="1.0" encoding="utf-8"?>
<p:tagLst xmlns:a="http://schemas.openxmlformats.org/drawingml/2006/main" xmlns:r="http://schemas.openxmlformats.org/officeDocument/2006/relationships" xmlns:p="http://schemas.openxmlformats.org/presentationml/2006/main">
  <p:tag name="PLUS_ID" val="title"/>
</p:tagLst>
</file>

<file path=ppt/tags/tag286.xml><?xml version="1.0" encoding="utf-8"?>
<p:tagLst xmlns:a="http://schemas.openxmlformats.org/drawingml/2006/main" xmlns:r="http://schemas.openxmlformats.org/officeDocument/2006/relationships" xmlns:p="http://schemas.openxmlformats.org/presentationml/2006/main">
  <p:tag name="PLUS_ID" val="detail"/>
</p:tagLst>
</file>

<file path=ppt/tags/tag287.xml><?xml version="1.0" encoding="utf-8"?>
<p:tagLst xmlns:a="http://schemas.openxmlformats.org/drawingml/2006/main" xmlns:r="http://schemas.openxmlformats.org/officeDocument/2006/relationships" xmlns:p="http://schemas.openxmlformats.org/presentationml/2006/main">
  <p:tag name="PLUS_ID" val="detail"/>
</p:tagLst>
</file>

<file path=ppt/tags/tag288.xml><?xml version="1.0" encoding="utf-8"?>
<p:tagLst xmlns:a="http://schemas.openxmlformats.org/drawingml/2006/main" xmlns:r="http://schemas.openxmlformats.org/officeDocument/2006/relationships" xmlns:p="http://schemas.openxmlformats.org/presentationml/2006/main">
  <p:tag name="PLUS_SLIDE_ID" val="O3X79zejfmBkCcxK88ojpc"/>
  <p:tag name="PLUS_SLIDE_PPT_ID" val="529#1791997698"/>
</p:tagLst>
</file>

<file path=ppt/tags/tag289.xml><?xml version="1.0" encoding="utf-8"?>
<p:tagLst xmlns:a="http://schemas.openxmlformats.org/drawingml/2006/main" xmlns:r="http://schemas.openxmlformats.org/officeDocument/2006/relationships" xmlns:p="http://schemas.openxmlformats.org/presentationml/2006/main">
  <p:tag name="PLUS_ID" val="title"/>
</p:tagLst>
</file>

<file path=ppt/tags/tag29.xml><?xml version="1.0" encoding="utf-8"?>
<p:tagLst xmlns:a="http://schemas.openxmlformats.org/drawingml/2006/main" xmlns:r="http://schemas.openxmlformats.org/officeDocument/2006/relationships" xmlns:p="http://schemas.openxmlformats.org/presentationml/2006/main">
  <p:tag name="PLUS_ID" val="detail"/>
</p:tagLst>
</file>

<file path=ppt/tags/tag290.xml><?xml version="1.0" encoding="utf-8"?>
<p:tagLst xmlns:a="http://schemas.openxmlformats.org/drawingml/2006/main" xmlns:r="http://schemas.openxmlformats.org/officeDocument/2006/relationships" xmlns:p="http://schemas.openxmlformats.org/presentationml/2006/main">
  <p:tag name="PLUS_ID" val="header_0"/>
</p:tagLst>
</file>

<file path=ppt/tags/tag291.xml><?xml version="1.0" encoding="utf-8"?>
<p:tagLst xmlns:a="http://schemas.openxmlformats.org/drawingml/2006/main" xmlns:r="http://schemas.openxmlformats.org/officeDocument/2006/relationships" xmlns:p="http://schemas.openxmlformats.org/presentationml/2006/main">
  <p:tag name="PLUS_ID" val="detail_0"/>
</p:tagLst>
</file>

<file path=ppt/tags/tag292.xml><?xml version="1.0" encoding="utf-8"?>
<p:tagLst xmlns:a="http://schemas.openxmlformats.org/drawingml/2006/main" xmlns:r="http://schemas.openxmlformats.org/officeDocument/2006/relationships" xmlns:p="http://schemas.openxmlformats.org/presentationml/2006/main">
  <p:tag name="PLUS_ID" val="chapter"/>
</p:tagLst>
</file>

<file path=ppt/tags/tag293.xml><?xml version="1.0" encoding="utf-8"?>
<p:tagLst xmlns:a="http://schemas.openxmlformats.org/drawingml/2006/main" xmlns:r="http://schemas.openxmlformats.org/officeDocument/2006/relationships" xmlns:p="http://schemas.openxmlformats.org/presentationml/2006/main">
  <p:tag name="PLUS_ID" val="header_1"/>
</p:tagLst>
</file>

<file path=ppt/tags/tag294.xml><?xml version="1.0" encoding="utf-8"?>
<p:tagLst xmlns:a="http://schemas.openxmlformats.org/drawingml/2006/main" xmlns:r="http://schemas.openxmlformats.org/officeDocument/2006/relationships" xmlns:p="http://schemas.openxmlformats.org/presentationml/2006/main">
  <p:tag name="PLUS_ID" val="detail_1"/>
</p:tagLst>
</file>

<file path=ppt/tags/tag295.xml><?xml version="1.0" encoding="utf-8"?>
<p:tagLst xmlns:a="http://schemas.openxmlformats.org/drawingml/2006/main" xmlns:r="http://schemas.openxmlformats.org/officeDocument/2006/relationships" xmlns:p="http://schemas.openxmlformats.org/presentationml/2006/main">
  <p:tag name="PLUS_ID" val="title"/>
</p:tagLst>
</file>

<file path=ppt/tags/tag296.xml><?xml version="1.0" encoding="utf-8"?>
<p:tagLst xmlns:a="http://schemas.openxmlformats.org/drawingml/2006/main" xmlns:r="http://schemas.openxmlformats.org/officeDocument/2006/relationships" xmlns:p="http://schemas.openxmlformats.org/presentationml/2006/main">
  <p:tag name="PLUS_ID" val="chapter"/>
</p:tagLst>
</file>

<file path=ppt/tags/tag297.xml><?xml version="1.0" encoding="utf-8"?>
<p:tagLst xmlns:a="http://schemas.openxmlformats.org/drawingml/2006/main" xmlns:r="http://schemas.openxmlformats.org/officeDocument/2006/relationships" xmlns:p="http://schemas.openxmlformats.org/presentationml/2006/main">
  <p:tag name="PLUS_SLIDE_ID" val="OjeLTqC7loN3OmaqHKwCth"/>
  <p:tag name="PLUS_SLIDE_PPT_ID" val="523#2881625684"/>
</p:tagLst>
</file>

<file path=ppt/tags/tag298.xml><?xml version="1.0" encoding="utf-8"?>
<p:tagLst xmlns:a="http://schemas.openxmlformats.org/drawingml/2006/main" xmlns:r="http://schemas.openxmlformats.org/officeDocument/2006/relationships" xmlns:p="http://schemas.openxmlformats.org/presentationml/2006/main">
  <p:tag name="PLUS_ID" val="title"/>
</p:tagLst>
</file>

<file path=ppt/tags/tag299.xml><?xml version="1.0" encoding="utf-8"?>
<p:tagLst xmlns:a="http://schemas.openxmlformats.org/drawingml/2006/main" xmlns:r="http://schemas.openxmlformats.org/officeDocument/2006/relationships" xmlns:p="http://schemas.openxmlformats.org/presentationml/2006/main">
  <p:tag name="PLUS_ID" val="detail"/>
</p:tagLst>
</file>

<file path=ppt/tags/tag3.xml><?xml version="1.0" encoding="utf-8"?>
<p:tagLst xmlns:a="http://schemas.openxmlformats.org/drawingml/2006/main" xmlns:r="http://schemas.openxmlformats.org/officeDocument/2006/relationships" xmlns:p="http://schemas.openxmlformats.org/presentationml/2006/main">
  <p:tag name="PLUS_ID" val="presentation_title"/>
</p:tagLst>
</file>

<file path=ppt/tags/tag30.xml><?xml version="1.0" encoding="utf-8"?>
<p:tagLst xmlns:a="http://schemas.openxmlformats.org/drawingml/2006/main" xmlns:r="http://schemas.openxmlformats.org/officeDocument/2006/relationships" xmlns:p="http://schemas.openxmlformats.org/presentationml/2006/main">
  <p:tag name="PLUS_ID" val="detail"/>
</p:tagLst>
</file>

<file path=ppt/tags/tag300.xml><?xml version="1.0" encoding="utf-8"?>
<p:tagLst xmlns:a="http://schemas.openxmlformats.org/drawingml/2006/main" xmlns:r="http://schemas.openxmlformats.org/officeDocument/2006/relationships" xmlns:p="http://schemas.openxmlformats.org/presentationml/2006/main">
  <p:tag name="PLUS_ID" val="detail"/>
</p:tagLst>
</file>

<file path=ppt/tags/tag301.xml><?xml version="1.0" encoding="utf-8"?>
<p:tagLst xmlns:a="http://schemas.openxmlformats.org/drawingml/2006/main" xmlns:r="http://schemas.openxmlformats.org/officeDocument/2006/relationships" xmlns:p="http://schemas.openxmlformats.org/presentationml/2006/main">
  <p:tag name="PLUS_SLIDE_ID" val="OjeLTqC7loN3OmaqHKwCth"/>
  <p:tag name="PLUS_SLIDE_PPT_ID" val="523#2881625684"/>
</p:tagLst>
</file>

<file path=ppt/tags/tag302.xml><?xml version="1.0" encoding="utf-8"?>
<p:tagLst xmlns:a="http://schemas.openxmlformats.org/drawingml/2006/main" xmlns:r="http://schemas.openxmlformats.org/officeDocument/2006/relationships" xmlns:p="http://schemas.openxmlformats.org/presentationml/2006/main">
  <p:tag name="PLUS_ID" val="title"/>
</p:tagLst>
</file>

<file path=ppt/tags/tag303.xml><?xml version="1.0" encoding="utf-8"?>
<p:tagLst xmlns:a="http://schemas.openxmlformats.org/drawingml/2006/main" xmlns:r="http://schemas.openxmlformats.org/officeDocument/2006/relationships" xmlns:p="http://schemas.openxmlformats.org/presentationml/2006/main">
  <p:tag name="PLUS_SLIDE_ID" val="OjeLTqC7loN3OmaqHKwCth"/>
  <p:tag name="PLUS_SLIDE_PPT_ID" val="523#2881625684"/>
</p:tagLst>
</file>

<file path=ppt/tags/tag304.xml><?xml version="1.0" encoding="utf-8"?>
<p:tagLst xmlns:a="http://schemas.openxmlformats.org/drawingml/2006/main" xmlns:r="http://schemas.openxmlformats.org/officeDocument/2006/relationships" xmlns:p="http://schemas.openxmlformats.org/presentationml/2006/main">
  <p:tag name="PLUS_ID" val="title"/>
</p:tagLst>
</file>

<file path=ppt/tags/tag305.xml><?xml version="1.0" encoding="utf-8"?>
<p:tagLst xmlns:a="http://schemas.openxmlformats.org/drawingml/2006/main" xmlns:r="http://schemas.openxmlformats.org/officeDocument/2006/relationships" xmlns:p="http://schemas.openxmlformats.org/presentationml/2006/main">
  <p:tag name="PLUS_ID" val="chapter"/>
</p:tagLst>
</file>

<file path=ppt/tags/tag306.xml><?xml version="1.0" encoding="utf-8"?>
<p:tagLst xmlns:a="http://schemas.openxmlformats.org/drawingml/2006/main" xmlns:r="http://schemas.openxmlformats.org/officeDocument/2006/relationships" xmlns:p="http://schemas.openxmlformats.org/presentationml/2006/main">
  <p:tag name="PLUS_SLIDE_ID" val="YTjpX7gIRs7VphrWQFIexR"/>
  <p:tag name="PLUS_SLIDE_PPT_ID" val="561#1996480976"/>
</p:tagLst>
</file>

<file path=ppt/tags/tag307.xml><?xml version="1.0" encoding="utf-8"?>
<p:tagLst xmlns:a="http://schemas.openxmlformats.org/drawingml/2006/main" xmlns:r="http://schemas.openxmlformats.org/officeDocument/2006/relationships" xmlns:p="http://schemas.openxmlformats.org/presentationml/2006/main">
  <p:tag name="PLUS_ID" val="title"/>
</p:tagLst>
</file>

<file path=ppt/tags/tag308.xml><?xml version="1.0" encoding="utf-8"?>
<p:tagLst xmlns:a="http://schemas.openxmlformats.org/drawingml/2006/main" xmlns:r="http://schemas.openxmlformats.org/officeDocument/2006/relationships" xmlns:p="http://schemas.openxmlformats.org/presentationml/2006/main">
  <p:tag name="PLUS_ID" val="chapter"/>
</p:tagLst>
</file>

<file path=ppt/tags/tag309.xml><?xml version="1.0" encoding="utf-8"?>
<p:tagLst xmlns:a="http://schemas.openxmlformats.org/drawingml/2006/main" xmlns:r="http://schemas.openxmlformats.org/officeDocument/2006/relationships" xmlns:p="http://schemas.openxmlformats.org/presentationml/2006/main">
  <p:tag name="PLUS_SLIDE_ID" val="YTjpX7gIRs7VphrWQFIexR"/>
  <p:tag name="PLUS_SLIDE_PPT_ID" val="561#1996480976"/>
</p:tagLst>
</file>

<file path=ppt/tags/tag31.xml><?xml version="1.0" encoding="utf-8"?>
<p:tagLst xmlns:a="http://schemas.openxmlformats.org/drawingml/2006/main" xmlns:r="http://schemas.openxmlformats.org/officeDocument/2006/relationships" xmlns:p="http://schemas.openxmlformats.org/presentationml/2006/main">
  <p:tag name="PLUS_ID" val="detail"/>
</p:tagLst>
</file>

<file path=ppt/tags/tag310.xml><?xml version="1.0" encoding="utf-8"?>
<p:tagLst xmlns:a="http://schemas.openxmlformats.org/drawingml/2006/main" xmlns:r="http://schemas.openxmlformats.org/officeDocument/2006/relationships" xmlns:p="http://schemas.openxmlformats.org/presentationml/2006/main">
  <p:tag name="PLUS_ID" val="title"/>
</p:tagLst>
</file>

<file path=ppt/tags/tag311.xml><?xml version="1.0" encoding="utf-8"?>
<p:tagLst xmlns:a="http://schemas.openxmlformats.org/drawingml/2006/main" xmlns:r="http://schemas.openxmlformats.org/officeDocument/2006/relationships" xmlns:p="http://schemas.openxmlformats.org/presentationml/2006/main">
  <p:tag name="PLUS_ID" val="detail_0"/>
</p:tagLst>
</file>

<file path=ppt/tags/tag312.xml><?xml version="1.0" encoding="utf-8"?>
<p:tagLst xmlns:a="http://schemas.openxmlformats.org/drawingml/2006/main" xmlns:r="http://schemas.openxmlformats.org/officeDocument/2006/relationships" xmlns:p="http://schemas.openxmlformats.org/presentationml/2006/main">
  <p:tag name="PLUS_ID" val="detail_1"/>
</p:tagLst>
</file>

<file path=ppt/tags/tag313.xml><?xml version="1.0" encoding="utf-8"?>
<p:tagLst xmlns:a="http://schemas.openxmlformats.org/drawingml/2006/main" xmlns:r="http://schemas.openxmlformats.org/officeDocument/2006/relationships" xmlns:p="http://schemas.openxmlformats.org/presentationml/2006/main">
  <p:tag name="PLUS_ID" val="header_0"/>
</p:tagLst>
</file>

<file path=ppt/tags/tag314.xml><?xml version="1.0" encoding="utf-8"?>
<p:tagLst xmlns:a="http://schemas.openxmlformats.org/drawingml/2006/main" xmlns:r="http://schemas.openxmlformats.org/officeDocument/2006/relationships" xmlns:p="http://schemas.openxmlformats.org/presentationml/2006/main">
  <p:tag name="PLUS_ID" val="header_1"/>
</p:tagLst>
</file>

<file path=ppt/tags/tag315.xml><?xml version="1.0" encoding="utf-8"?>
<p:tagLst xmlns:a="http://schemas.openxmlformats.org/drawingml/2006/main" xmlns:r="http://schemas.openxmlformats.org/officeDocument/2006/relationships" xmlns:p="http://schemas.openxmlformats.org/presentationml/2006/main">
  <p:tag name="PLUS_ID" val="detail_2"/>
</p:tagLst>
</file>

<file path=ppt/tags/tag316.xml><?xml version="1.0" encoding="utf-8"?>
<p:tagLst xmlns:a="http://schemas.openxmlformats.org/drawingml/2006/main" xmlns:r="http://schemas.openxmlformats.org/officeDocument/2006/relationships" xmlns:p="http://schemas.openxmlformats.org/presentationml/2006/main">
  <p:tag name="PLUS_ID" val="detail_3"/>
</p:tagLst>
</file>

<file path=ppt/tags/tag317.xml><?xml version="1.0" encoding="utf-8"?>
<p:tagLst xmlns:a="http://schemas.openxmlformats.org/drawingml/2006/main" xmlns:r="http://schemas.openxmlformats.org/officeDocument/2006/relationships" xmlns:p="http://schemas.openxmlformats.org/presentationml/2006/main">
  <p:tag name="PLUS_ID" val="header_2"/>
</p:tagLst>
</file>

<file path=ppt/tags/tag318.xml><?xml version="1.0" encoding="utf-8"?>
<p:tagLst xmlns:a="http://schemas.openxmlformats.org/drawingml/2006/main" xmlns:r="http://schemas.openxmlformats.org/officeDocument/2006/relationships" xmlns:p="http://schemas.openxmlformats.org/presentationml/2006/main">
  <p:tag name="PLUS_ID" val="header_3"/>
</p:tagLst>
</file>

<file path=ppt/tags/tag319.xml><?xml version="1.0" encoding="utf-8"?>
<p:tagLst xmlns:a="http://schemas.openxmlformats.org/drawingml/2006/main" xmlns:r="http://schemas.openxmlformats.org/officeDocument/2006/relationships" xmlns:p="http://schemas.openxmlformats.org/presentationml/2006/main">
  <p:tag name="PLUS_ID" val="chapter"/>
</p:tagLst>
</file>

<file path=ppt/tags/tag32.xml><?xml version="1.0" encoding="utf-8"?>
<p:tagLst xmlns:a="http://schemas.openxmlformats.org/drawingml/2006/main" xmlns:r="http://schemas.openxmlformats.org/officeDocument/2006/relationships" xmlns:p="http://schemas.openxmlformats.org/presentationml/2006/main">
  <p:tag name="PLUS_SLIDE_ID" val="O3X79zejfmBkCcxK88t5Uy"/>
  <p:tag name="PLUS_SLIDE_PPT_ID" val="542#239385834"/>
</p:tagLst>
</file>

<file path=ppt/tags/tag320.xml><?xml version="1.0" encoding="utf-8"?>
<p:tagLst xmlns:a="http://schemas.openxmlformats.org/drawingml/2006/main" xmlns:r="http://schemas.openxmlformats.org/officeDocument/2006/relationships" xmlns:p="http://schemas.openxmlformats.org/presentationml/2006/main">
  <p:tag name="PLUS_SLIDE_ID" val="O3X79zejfmBkCcxK88lpeG"/>
  <p:tag name="PLUS_SLIDE_PPT_ID" val="524#965373402"/>
</p:tagLst>
</file>

<file path=ppt/tags/tag321.xml><?xml version="1.0" encoding="utf-8"?>
<p:tagLst xmlns:a="http://schemas.openxmlformats.org/drawingml/2006/main" xmlns:r="http://schemas.openxmlformats.org/officeDocument/2006/relationships" xmlns:p="http://schemas.openxmlformats.org/presentationml/2006/main">
  <p:tag name="PLUS_ID" val="title"/>
</p:tagLst>
</file>

<file path=ppt/tags/tag322.xml><?xml version="1.0" encoding="utf-8"?>
<p:tagLst xmlns:a="http://schemas.openxmlformats.org/drawingml/2006/main" xmlns:r="http://schemas.openxmlformats.org/officeDocument/2006/relationships" xmlns:p="http://schemas.openxmlformats.org/presentationml/2006/main">
  <p:tag name="PLUS_ID" val="detail"/>
</p:tagLst>
</file>

<file path=ppt/tags/tag323.xml><?xml version="1.0" encoding="utf-8"?>
<p:tagLst xmlns:a="http://schemas.openxmlformats.org/drawingml/2006/main" xmlns:r="http://schemas.openxmlformats.org/officeDocument/2006/relationships" xmlns:p="http://schemas.openxmlformats.org/presentationml/2006/main">
  <p:tag name="PLUS_ID" val="chapter"/>
</p:tagLst>
</file>

<file path=ppt/tags/tag324.xml><?xml version="1.0" encoding="utf-8"?>
<p:tagLst xmlns:a="http://schemas.openxmlformats.org/drawingml/2006/main" xmlns:r="http://schemas.openxmlformats.org/officeDocument/2006/relationships" xmlns:p="http://schemas.openxmlformats.org/presentationml/2006/main">
  <p:tag name="PLUS_SLIDE_ID" val="YTjpX7gIRs7VphrWQFIexR"/>
  <p:tag name="PLUS_SLIDE_PPT_ID" val="561#1996480976"/>
</p:tagLst>
</file>

<file path=ppt/tags/tag325.xml><?xml version="1.0" encoding="utf-8"?>
<p:tagLst xmlns:a="http://schemas.openxmlformats.org/drawingml/2006/main" xmlns:r="http://schemas.openxmlformats.org/officeDocument/2006/relationships" xmlns:p="http://schemas.openxmlformats.org/presentationml/2006/main">
  <p:tag name="PLUS_ID" val="title"/>
</p:tagLst>
</file>

<file path=ppt/tags/tag326.xml><?xml version="1.0" encoding="utf-8"?>
<p:tagLst xmlns:a="http://schemas.openxmlformats.org/drawingml/2006/main" xmlns:r="http://schemas.openxmlformats.org/officeDocument/2006/relationships" xmlns:p="http://schemas.openxmlformats.org/presentationml/2006/main">
  <p:tag name="PLUS_ID" val="chapter"/>
</p:tagLst>
</file>

<file path=ppt/tags/tag327.xml><?xml version="1.0" encoding="utf-8"?>
<p:tagLst xmlns:a="http://schemas.openxmlformats.org/drawingml/2006/main" xmlns:r="http://schemas.openxmlformats.org/officeDocument/2006/relationships" xmlns:p="http://schemas.openxmlformats.org/presentationml/2006/main">
  <p:tag name="PLUS_SLIDE_ID" val="ZudB2GVFiv1KzcgdRyaSvD"/>
  <p:tag name="PLUS_SLIDE_PPT_ID" val="547#956137248"/>
</p:tagLst>
</file>

<file path=ppt/tags/tag328.xml><?xml version="1.0" encoding="utf-8"?>
<p:tagLst xmlns:a="http://schemas.openxmlformats.org/drawingml/2006/main" xmlns:r="http://schemas.openxmlformats.org/officeDocument/2006/relationships" xmlns:p="http://schemas.openxmlformats.org/presentationml/2006/main">
  <p:tag name="PLUS_ID" val="statement"/>
</p:tagLst>
</file>

<file path=ppt/tags/tag329.xml><?xml version="1.0" encoding="utf-8"?>
<p:tagLst xmlns:a="http://schemas.openxmlformats.org/drawingml/2006/main" xmlns:r="http://schemas.openxmlformats.org/officeDocument/2006/relationships" xmlns:p="http://schemas.openxmlformats.org/presentationml/2006/main">
  <p:tag name="PLUS_ID" val="chapter"/>
</p:tagLst>
</file>

<file path=ppt/tags/tag33.xml><?xml version="1.0" encoding="utf-8"?>
<p:tagLst xmlns:a="http://schemas.openxmlformats.org/drawingml/2006/main" xmlns:r="http://schemas.openxmlformats.org/officeDocument/2006/relationships" xmlns:p="http://schemas.openxmlformats.org/presentationml/2006/main">
  <p:tag name="PLUS_ID" val="title"/>
</p:tagLst>
</file>

<file path=ppt/tags/tag330.xml><?xml version="1.0" encoding="utf-8"?>
<p:tagLst xmlns:a="http://schemas.openxmlformats.org/drawingml/2006/main" xmlns:r="http://schemas.openxmlformats.org/officeDocument/2006/relationships" xmlns:p="http://schemas.openxmlformats.org/presentationml/2006/main">
  <p:tag name="PLUS_SLIDE_ID" val="ZudB2GVFiv1KzcgdRySA9M"/>
  <p:tag name="PLUS_SLIDE_PPT_ID" val="533#2225236341"/>
</p:tagLst>
</file>

<file path=ppt/tags/tag331.xml><?xml version="1.0" encoding="utf-8"?>
<p:tagLst xmlns:a="http://schemas.openxmlformats.org/drawingml/2006/main" xmlns:r="http://schemas.openxmlformats.org/officeDocument/2006/relationships" xmlns:p="http://schemas.openxmlformats.org/presentationml/2006/main">
  <p:tag name="PLUS_ID" val="title"/>
</p:tagLst>
</file>

<file path=ppt/tags/tag332.xml><?xml version="1.0" encoding="utf-8"?>
<p:tagLst xmlns:a="http://schemas.openxmlformats.org/drawingml/2006/main" xmlns:r="http://schemas.openxmlformats.org/officeDocument/2006/relationships" xmlns:p="http://schemas.openxmlformats.org/presentationml/2006/main">
  <p:tag name="PLUS_ID" val="header_0"/>
</p:tagLst>
</file>

<file path=ppt/tags/tag333.xml><?xml version="1.0" encoding="utf-8"?>
<p:tagLst xmlns:a="http://schemas.openxmlformats.org/drawingml/2006/main" xmlns:r="http://schemas.openxmlformats.org/officeDocument/2006/relationships" xmlns:p="http://schemas.openxmlformats.org/presentationml/2006/main">
  <p:tag name="PLUS_ID" val="detail_0"/>
</p:tagLst>
</file>

<file path=ppt/tags/tag334.xml><?xml version="1.0" encoding="utf-8"?>
<p:tagLst xmlns:a="http://schemas.openxmlformats.org/drawingml/2006/main" xmlns:r="http://schemas.openxmlformats.org/officeDocument/2006/relationships" xmlns:p="http://schemas.openxmlformats.org/presentationml/2006/main">
  <p:tag name="PLUS_ID" val="header_1"/>
</p:tagLst>
</file>

<file path=ppt/tags/tag335.xml><?xml version="1.0" encoding="utf-8"?>
<p:tagLst xmlns:a="http://schemas.openxmlformats.org/drawingml/2006/main" xmlns:r="http://schemas.openxmlformats.org/officeDocument/2006/relationships" xmlns:p="http://schemas.openxmlformats.org/presentationml/2006/main">
  <p:tag name="PLUS_ID" val="detail_1"/>
</p:tagLst>
</file>

<file path=ppt/tags/tag336.xml><?xml version="1.0" encoding="utf-8"?>
<p:tagLst xmlns:a="http://schemas.openxmlformats.org/drawingml/2006/main" xmlns:r="http://schemas.openxmlformats.org/officeDocument/2006/relationships" xmlns:p="http://schemas.openxmlformats.org/presentationml/2006/main">
  <p:tag name="PLUS_ID" val="header_2"/>
</p:tagLst>
</file>

<file path=ppt/tags/tag337.xml><?xml version="1.0" encoding="utf-8"?>
<p:tagLst xmlns:a="http://schemas.openxmlformats.org/drawingml/2006/main" xmlns:r="http://schemas.openxmlformats.org/officeDocument/2006/relationships" xmlns:p="http://schemas.openxmlformats.org/presentationml/2006/main">
  <p:tag name="PLUS_ID" val="detail_2"/>
</p:tagLst>
</file>

<file path=ppt/tags/tag338.xml><?xml version="1.0" encoding="utf-8"?>
<p:tagLst xmlns:a="http://schemas.openxmlformats.org/drawingml/2006/main" xmlns:r="http://schemas.openxmlformats.org/officeDocument/2006/relationships" xmlns:p="http://schemas.openxmlformats.org/presentationml/2006/main">
  <p:tag name="PLUS_ID" val="chapter"/>
</p:tagLst>
</file>

<file path=ppt/tags/tag339.xml><?xml version="1.0" encoding="utf-8"?>
<p:tagLst xmlns:a="http://schemas.openxmlformats.org/drawingml/2006/main" xmlns:r="http://schemas.openxmlformats.org/officeDocument/2006/relationships" xmlns:p="http://schemas.openxmlformats.org/presentationml/2006/main">
  <p:tag name="PLUS_SLIDE_ID" val="O3X79zejfmBkCcxK88sA4S"/>
  <p:tag name="PLUS_SLIDE_PPT_ID" val="537#3541240531"/>
</p:tagLst>
</file>

<file path=ppt/tags/tag34.xml><?xml version="1.0" encoding="utf-8"?>
<p:tagLst xmlns:a="http://schemas.openxmlformats.org/drawingml/2006/main" xmlns:r="http://schemas.openxmlformats.org/officeDocument/2006/relationships" xmlns:p="http://schemas.openxmlformats.org/presentationml/2006/main">
  <p:tag name="PLUS_ID" val="label_0"/>
</p:tagLst>
</file>

<file path=ppt/tags/tag340.xml><?xml version="1.0" encoding="utf-8"?>
<p:tagLst xmlns:a="http://schemas.openxmlformats.org/drawingml/2006/main" xmlns:r="http://schemas.openxmlformats.org/officeDocument/2006/relationships" xmlns:p="http://schemas.openxmlformats.org/presentationml/2006/main">
  <p:tag name="PLUS_ID" val="title"/>
</p:tagLst>
</file>

<file path=ppt/tags/tag341.xml><?xml version="1.0" encoding="utf-8"?>
<p:tagLst xmlns:a="http://schemas.openxmlformats.org/drawingml/2006/main" xmlns:r="http://schemas.openxmlformats.org/officeDocument/2006/relationships" xmlns:p="http://schemas.openxmlformats.org/presentationml/2006/main">
  <p:tag name="PLUS_ID" val="header"/>
</p:tagLst>
</file>

<file path=ppt/tags/tag342.xml><?xml version="1.0" encoding="utf-8"?>
<p:tagLst xmlns:a="http://schemas.openxmlformats.org/drawingml/2006/main" xmlns:r="http://schemas.openxmlformats.org/officeDocument/2006/relationships" xmlns:p="http://schemas.openxmlformats.org/presentationml/2006/main">
  <p:tag name="PLUS_ID" val="detail"/>
</p:tagLst>
</file>

<file path=ppt/tags/tag343.xml><?xml version="1.0" encoding="utf-8"?>
<p:tagLst xmlns:a="http://schemas.openxmlformats.org/drawingml/2006/main" xmlns:r="http://schemas.openxmlformats.org/officeDocument/2006/relationships" xmlns:p="http://schemas.openxmlformats.org/presentationml/2006/main">
  <p:tag name="PLUS_ID" val="image"/>
</p:tagLst>
</file>

<file path=ppt/tags/tag344.xml><?xml version="1.0" encoding="utf-8"?>
<p:tagLst xmlns:a="http://schemas.openxmlformats.org/drawingml/2006/main" xmlns:r="http://schemas.openxmlformats.org/officeDocument/2006/relationships" xmlns:p="http://schemas.openxmlformats.org/presentationml/2006/main">
  <p:tag name="PLUS_ID" val="chapter"/>
</p:tagLst>
</file>

<file path=ppt/tags/tag345.xml><?xml version="1.0" encoding="utf-8"?>
<p:tagLst xmlns:a="http://schemas.openxmlformats.org/drawingml/2006/main" xmlns:r="http://schemas.openxmlformats.org/officeDocument/2006/relationships" xmlns:p="http://schemas.openxmlformats.org/presentationml/2006/main">
  <p:tag name="PLUS_SLIDE_ID" val="kOqAdCKG7xojGCT4ZfHApY"/>
  <p:tag name="PLUS_SLIDE_PPT_ID" val="606#3913152293"/>
</p:tagLst>
</file>

<file path=ppt/tags/tag346.xml><?xml version="1.0" encoding="utf-8"?>
<p:tagLst xmlns:a="http://schemas.openxmlformats.org/drawingml/2006/main" xmlns:r="http://schemas.openxmlformats.org/officeDocument/2006/relationships" xmlns:p="http://schemas.openxmlformats.org/presentationml/2006/main">
  <p:tag name="PLUS_ID" val="title"/>
</p:tagLst>
</file>

<file path=ppt/tags/tag347.xml><?xml version="1.0" encoding="utf-8"?>
<p:tagLst xmlns:a="http://schemas.openxmlformats.org/drawingml/2006/main" xmlns:r="http://schemas.openxmlformats.org/officeDocument/2006/relationships" xmlns:p="http://schemas.openxmlformats.org/presentationml/2006/main">
  <p:tag name="PLUS_ID" val="detail_0"/>
</p:tagLst>
</file>

<file path=ppt/tags/tag348.xml><?xml version="1.0" encoding="utf-8"?>
<p:tagLst xmlns:a="http://schemas.openxmlformats.org/drawingml/2006/main" xmlns:r="http://schemas.openxmlformats.org/officeDocument/2006/relationships" xmlns:p="http://schemas.openxmlformats.org/presentationml/2006/main">
  <p:tag name="PLUS_ID" val="detail_1"/>
</p:tagLst>
</file>

<file path=ppt/tags/tag349.xml><?xml version="1.0" encoding="utf-8"?>
<p:tagLst xmlns:a="http://schemas.openxmlformats.org/drawingml/2006/main" xmlns:r="http://schemas.openxmlformats.org/officeDocument/2006/relationships" xmlns:p="http://schemas.openxmlformats.org/presentationml/2006/main">
  <p:tag name="PLUS_ID" val="header_0"/>
</p:tagLst>
</file>

<file path=ppt/tags/tag35.xml><?xml version="1.0" encoding="utf-8"?>
<p:tagLst xmlns:a="http://schemas.openxmlformats.org/drawingml/2006/main" xmlns:r="http://schemas.openxmlformats.org/officeDocument/2006/relationships" xmlns:p="http://schemas.openxmlformats.org/presentationml/2006/main">
  <p:tag name="PLUS_ID" val="label_1"/>
</p:tagLst>
</file>

<file path=ppt/tags/tag350.xml><?xml version="1.0" encoding="utf-8"?>
<p:tagLst xmlns:a="http://schemas.openxmlformats.org/drawingml/2006/main" xmlns:r="http://schemas.openxmlformats.org/officeDocument/2006/relationships" xmlns:p="http://schemas.openxmlformats.org/presentationml/2006/main">
  <p:tag name="PLUS_ID" val="header_1"/>
</p:tagLst>
</file>

<file path=ppt/tags/tag351.xml><?xml version="1.0" encoding="utf-8"?>
<p:tagLst xmlns:a="http://schemas.openxmlformats.org/drawingml/2006/main" xmlns:r="http://schemas.openxmlformats.org/officeDocument/2006/relationships" xmlns:p="http://schemas.openxmlformats.org/presentationml/2006/main">
  <p:tag name="PLUS_ID" val="detail_2"/>
</p:tagLst>
</file>

<file path=ppt/tags/tag352.xml><?xml version="1.0" encoding="utf-8"?>
<p:tagLst xmlns:a="http://schemas.openxmlformats.org/drawingml/2006/main" xmlns:r="http://schemas.openxmlformats.org/officeDocument/2006/relationships" xmlns:p="http://schemas.openxmlformats.org/presentationml/2006/main">
  <p:tag name="PLUS_ID" val="detail_3"/>
</p:tagLst>
</file>

<file path=ppt/tags/tag353.xml><?xml version="1.0" encoding="utf-8"?>
<p:tagLst xmlns:a="http://schemas.openxmlformats.org/drawingml/2006/main" xmlns:r="http://schemas.openxmlformats.org/officeDocument/2006/relationships" xmlns:p="http://schemas.openxmlformats.org/presentationml/2006/main">
  <p:tag name="PLUS_ID" val="header_2"/>
</p:tagLst>
</file>

<file path=ppt/tags/tag354.xml><?xml version="1.0" encoding="utf-8"?>
<p:tagLst xmlns:a="http://schemas.openxmlformats.org/drawingml/2006/main" xmlns:r="http://schemas.openxmlformats.org/officeDocument/2006/relationships" xmlns:p="http://schemas.openxmlformats.org/presentationml/2006/main">
  <p:tag name="PLUS_ID" val="header_3"/>
</p:tagLst>
</file>

<file path=ppt/tags/tag355.xml><?xml version="1.0" encoding="utf-8"?>
<p:tagLst xmlns:a="http://schemas.openxmlformats.org/drawingml/2006/main" xmlns:r="http://schemas.openxmlformats.org/officeDocument/2006/relationships" xmlns:p="http://schemas.openxmlformats.org/presentationml/2006/main">
  <p:tag name="PLUS_ID" val="detail_4"/>
</p:tagLst>
</file>

<file path=ppt/tags/tag356.xml><?xml version="1.0" encoding="utf-8"?>
<p:tagLst xmlns:a="http://schemas.openxmlformats.org/drawingml/2006/main" xmlns:r="http://schemas.openxmlformats.org/officeDocument/2006/relationships" xmlns:p="http://schemas.openxmlformats.org/presentationml/2006/main">
  <p:tag name="PLUS_ID" val="header_4"/>
</p:tagLst>
</file>

<file path=ppt/tags/tag357.xml><?xml version="1.0" encoding="utf-8"?>
<p:tagLst xmlns:a="http://schemas.openxmlformats.org/drawingml/2006/main" xmlns:r="http://schemas.openxmlformats.org/officeDocument/2006/relationships" xmlns:p="http://schemas.openxmlformats.org/presentationml/2006/main">
  <p:tag name="PLUS_ID" val="year_0"/>
</p:tagLst>
</file>

<file path=ppt/tags/tag358.xml><?xml version="1.0" encoding="utf-8"?>
<p:tagLst xmlns:a="http://schemas.openxmlformats.org/drawingml/2006/main" xmlns:r="http://schemas.openxmlformats.org/officeDocument/2006/relationships" xmlns:p="http://schemas.openxmlformats.org/presentationml/2006/main">
  <p:tag name="PLUS_ID" val="year_1"/>
</p:tagLst>
</file>

<file path=ppt/tags/tag359.xml><?xml version="1.0" encoding="utf-8"?>
<p:tagLst xmlns:a="http://schemas.openxmlformats.org/drawingml/2006/main" xmlns:r="http://schemas.openxmlformats.org/officeDocument/2006/relationships" xmlns:p="http://schemas.openxmlformats.org/presentationml/2006/main">
  <p:tag name="PLUS_ID" val="year_2"/>
</p:tagLst>
</file>

<file path=ppt/tags/tag36.xml><?xml version="1.0" encoding="utf-8"?>
<p:tagLst xmlns:a="http://schemas.openxmlformats.org/drawingml/2006/main" xmlns:r="http://schemas.openxmlformats.org/officeDocument/2006/relationships" xmlns:p="http://schemas.openxmlformats.org/presentationml/2006/main">
  <p:tag name="PLUS_ID" val="label_2"/>
</p:tagLst>
</file>

<file path=ppt/tags/tag360.xml><?xml version="1.0" encoding="utf-8"?>
<p:tagLst xmlns:a="http://schemas.openxmlformats.org/drawingml/2006/main" xmlns:r="http://schemas.openxmlformats.org/officeDocument/2006/relationships" xmlns:p="http://schemas.openxmlformats.org/presentationml/2006/main">
  <p:tag name="PLUS_ID" val="year_3"/>
</p:tagLst>
</file>

<file path=ppt/tags/tag361.xml><?xml version="1.0" encoding="utf-8"?>
<p:tagLst xmlns:a="http://schemas.openxmlformats.org/drawingml/2006/main" xmlns:r="http://schemas.openxmlformats.org/officeDocument/2006/relationships" xmlns:p="http://schemas.openxmlformats.org/presentationml/2006/main">
  <p:tag name="PLUS_ID" val="year_4"/>
</p:tagLst>
</file>

<file path=ppt/tags/tag362.xml><?xml version="1.0" encoding="utf-8"?>
<p:tagLst xmlns:a="http://schemas.openxmlformats.org/drawingml/2006/main" xmlns:r="http://schemas.openxmlformats.org/officeDocument/2006/relationships" xmlns:p="http://schemas.openxmlformats.org/presentationml/2006/main">
  <p:tag name="PLUS_SLIDE_ID" val="OjeLTqC7loN3OmaqHL7ymH"/>
  <p:tag name="PLUS_SLIDE_PPT_ID" val="541#1792561967"/>
</p:tagLst>
</file>

<file path=ppt/tags/tag363.xml><?xml version="1.0" encoding="utf-8"?>
<p:tagLst xmlns:a="http://schemas.openxmlformats.org/drawingml/2006/main" xmlns:r="http://schemas.openxmlformats.org/officeDocument/2006/relationships" xmlns:p="http://schemas.openxmlformats.org/presentationml/2006/main">
  <p:tag name="PLUS_ID" val="title"/>
</p:tagLst>
</file>

<file path=ppt/tags/tag364.xml><?xml version="1.0" encoding="utf-8"?>
<p:tagLst xmlns:a="http://schemas.openxmlformats.org/drawingml/2006/main" xmlns:r="http://schemas.openxmlformats.org/officeDocument/2006/relationships" xmlns:p="http://schemas.openxmlformats.org/presentationml/2006/main">
  <p:tag name="PLUS_ID" val="detail_0"/>
</p:tagLst>
</file>

<file path=ppt/tags/tag365.xml><?xml version="1.0" encoding="utf-8"?>
<p:tagLst xmlns:a="http://schemas.openxmlformats.org/drawingml/2006/main" xmlns:r="http://schemas.openxmlformats.org/officeDocument/2006/relationships" xmlns:p="http://schemas.openxmlformats.org/presentationml/2006/main">
  <p:tag name="PLUS_ID" val="detail_1"/>
</p:tagLst>
</file>

<file path=ppt/tags/tag366.xml><?xml version="1.0" encoding="utf-8"?>
<p:tagLst xmlns:a="http://schemas.openxmlformats.org/drawingml/2006/main" xmlns:r="http://schemas.openxmlformats.org/officeDocument/2006/relationships" xmlns:p="http://schemas.openxmlformats.org/presentationml/2006/main">
  <p:tag name="PLUS_ID" val="detail_2"/>
</p:tagLst>
</file>

<file path=ppt/tags/tag367.xml><?xml version="1.0" encoding="utf-8"?>
<p:tagLst xmlns:a="http://schemas.openxmlformats.org/drawingml/2006/main" xmlns:r="http://schemas.openxmlformats.org/officeDocument/2006/relationships" xmlns:p="http://schemas.openxmlformats.org/presentationml/2006/main">
  <p:tag name="PLUS_ID" val="header_0"/>
</p:tagLst>
</file>

<file path=ppt/tags/tag368.xml><?xml version="1.0" encoding="utf-8"?>
<p:tagLst xmlns:a="http://schemas.openxmlformats.org/drawingml/2006/main" xmlns:r="http://schemas.openxmlformats.org/officeDocument/2006/relationships" xmlns:p="http://schemas.openxmlformats.org/presentationml/2006/main">
  <p:tag name="PLUS_ID" val="header_1"/>
</p:tagLst>
</file>

<file path=ppt/tags/tag369.xml><?xml version="1.0" encoding="utf-8"?>
<p:tagLst xmlns:a="http://schemas.openxmlformats.org/drawingml/2006/main" xmlns:r="http://schemas.openxmlformats.org/officeDocument/2006/relationships" xmlns:p="http://schemas.openxmlformats.org/presentationml/2006/main">
  <p:tag name="PLUS_ID" val="header_2"/>
</p:tagLst>
</file>

<file path=ppt/tags/tag37.xml><?xml version="1.0" encoding="utf-8"?>
<p:tagLst xmlns:a="http://schemas.openxmlformats.org/drawingml/2006/main" xmlns:r="http://schemas.openxmlformats.org/officeDocument/2006/relationships" xmlns:p="http://schemas.openxmlformats.org/presentationml/2006/main">
  <p:tag name="PLUS_ID" val="value_0"/>
</p:tagLst>
</file>

<file path=ppt/tags/tag370.xml><?xml version="1.0" encoding="utf-8"?>
<p:tagLst xmlns:a="http://schemas.openxmlformats.org/drawingml/2006/main" xmlns:r="http://schemas.openxmlformats.org/officeDocument/2006/relationships" xmlns:p="http://schemas.openxmlformats.org/presentationml/2006/main">
  <p:tag name="PLUS_ID" val="image_0"/>
</p:tagLst>
</file>

<file path=ppt/tags/tag371.xml><?xml version="1.0" encoding="utf-8"?>
<p:tagLst xmlns:a="http://schemas.openxmlformats.org/drawingml/2006/main" xmlns:r="http://schemas.openxmlformats.org/officeDocument/2006/relationships" xmlns:p="http://schemas.openxmlformats.org/presentationml/2006/main">
  <p:tag name="PLUS_ID" val="image_1"/>
</p:tagLst>
</file>

<file path=ppt/tags/tag372.xml><?xml version="1.0" encoding="utf-8"?>
<p:tagLst xmlns:a="http://schemas.openxmlformats.org/drawingml/2006/main" xmlns:r="http://schemas.openxmlformats.org/officeDocument/2006/relationships" xmlns:p="http://schemas.openxmlformats.org/presentationml/2006/main">
  <p:tag name="PLUS_ID" val="image_2"/>
</p:tagLst>
</file>

<file path=ppt/tags/tag373.xml><?xml version="1.0" encoding="utf-8"?>
<p:tagLst xmlns:a="http://schemas.openxmlformats.org/drawingml/2006/main" xmlns:r="http://schemas.openxmlformats.org/officeDocument/2006/relationships" xmlns:p="http://schemas.openxmlformats.org/presentationml/2006/main">
  <p:tag name="PLUS_SLIDE_ID" val="ZudB2GVFiv1KzcgdRyXT4D"/>
  <p:tag name="PLUS_SLIDE_PPT_ID" val="540#616257682"/>
</p:tagLst>
</file>

<file path=ppt/tags/tag374.xml><?xml version="1.0" encoding="utf-8"?>
<p:tagLst xmlns:a="http://schemas.openxmlformats.org/drawingml/2006/main" xmlns:r="http://schemas.openxmlformats.org/officeDocument/2006/relationships" xmlns:p="http://schemas.openxmlformats.org/presentationml/2006/main">
  <p:tag name="PLUS_ID" val="title"/>
</p:tagLst>
</file>

<file path=ppt/tags/tag375.xml><?xml version="1.0" encoding="utf-8"?>
<p:tagLst xmlns:a="http://schemas.openxmlformats.org/drawingml/2006/main" xmlns:r="http://schemas.openxmlformats.org/officeDocument/2006/relationships" xmlns:p="http://schemas.openxmlformats.org/presentationml/2006/main">
  <p:tag name="PLUS_ID" val="detail_0"/>
</p:tagLst>
</file>

<file path=ppt/tags/tag376.xml><?xml version="1.0" encoding="utf-8"?>
<p:tagLst xmlns:a="http://schemas.openxmlformats.org/drawingml/2006/main" xmlns:r="http://schemas.openxmlformats.org/officeDocument/2006/relationships" xmlns:p="http://schemas.openxmlformats.org/presentationml/2006/main">
  <p:tag name="PLUS_ID" val="detail_1"/>
</p:tagLst>
</file>

<file path=ppt/tags/tag377.xml><?xml version="1.0" encoding="utf-8"?>
<p:tagLst xmlns:a="http://schemas.openxmlformats.org/drawingml/2006/main" xmlns:r="http://schemas.openxmlformats.org/officeDocument/2006/relationships" xmlns:p="http://schemas.openxmlformats.org/presentationml/2006/main">
  <p:tag name="PLUS_ID" val="detail_2"/>
</p:tagLst>
</file>

<file path=ppt/tags/tag378.xml><?xml version="1.0" encoding="utf-8"?>
<p:tagLst xmlns:a="http://schemas.openxmlformats.org/drawingml/2006/main" xmlns:r="http://schemas.openxmlformats.org/officeDocument/2006/relationships" xmlns:p="http://schemas.openxmlformats.org/presentationml/2006/main">
  <p:tag name="PLUS_ID" val="header_0"/>
</p:tagLst>
</file>

<file path=ppt/tags/tag379.xml><?xml version="1.0" encoding="utf-8"?>
<p:tagLst xmlns:a="http://schemas.openxmlformats.org/drawingml/2006/main" xmlns:r="http://schemas.openxmlformats.org/officeDocument/2006/relationships" xmlns:p="http://schemas.openxmlformats.org/presentationml/2006/main">
  <p:tag name="PLUS_ID" val="header_1"/>
</p:tagLst>
</file>

<file path=ppt/tags/tag38.xml><?xml version="1.0" encoding="utf-8"?>
<p:tagLst xmlns:a="http://schemas.openxmlformats.org/drawingml/2006/main" xmlns:r="http://schemas.openxmlformats.org/officeDocument/2006/relationships" xmlns:p="http://schemas.openxmlformats.org/presentationml/2006/main">
  <p:tag name="PLUS_ID" val="value_1"/>
</p:tagLst>
</file>

<file path=ppt/tags/tag380.xml><?xml version="1.0" encoding="utf-8"?>
<p:tagLst xmlns:a="http://schemas.openxmlformats.org/drawingml/2006/main" xmlns:r="http://schemas.openxmlformats.org/officeDocument/2006/relationships" xmlns:p="http://schemas.openxmlformats.org/presentationml/2006/main">
  <p:tag name="PLUS_ID" val="header_2"/>
</p:tagLst>
</file>

<file path=ppt/tags/tag381.xml><?xml version="1.0" encoding="utf-8"?>
<p:tagLst xmlns:a="http://schemas.openxmlformats.org/drawingml/2006/main" xmlns:r="http://schemas.openxmlformats.org/officeDocument/2006/relationships" xmlns:p="http://schemas.openxmlformats.org/presentationml/2006/main">
  <p:tag name="PLUS_ID" val="image_0"/>
</p:tagLst>
</file>

<file path=ppt/tags/tag382.xml><?xml version="1.0" encoding="utf-8"?>
<p:tagLst xmlns:a="http://schemas.openxmlformats.org/drawingml/2006/main" xmlns:r="http://schemas.openxmlformats.org/officeDocument/2006/relationships" xmlns:p="http://schemas.openxmlformats.org/presentationml/2006/main">
  <p:tag name="PLUS_ID" val="image_1"/>
</p:tagLst>
</file>

<file path=ppt/tags/tag383.xml><?xml version="1.0" encoding="utf-8"?>
<p:tagLst xmlns:a="http://schemas.openxmlformats.org/drawingml/2006/main" xmlns:r="http://schemas.openxmlformats.org/officeDocument/2006/relationships" xmlns:p="http://schemas.openxmlformats.org/presentationml/2006/main">
  <p:tag name="PLUS_ID" val="image_2"/>
</p:tagLst>
</file>

<file path=ppt/tags/tag384.xml><?xml version="1.0" encoding="utf-8"?>
<p:tagLst xmlns:a="http://schemas.openxmlformats.org/drawingml/2006/main" xmlns:r="http://schemas.openxmlformats.org/officeDocument/2006/relationships" xmlns:p="http://schemas.openxmlformats.org/presentationml/2006/main">
  <p:tag name="PLUS_SLIDE_ID" val="O3X79zejfmBkCcxK88seNc"/>
  <p:tag name="PLUS_SLIDE_PPT_ID" val="538#587275411"/>
</p:tagLst>
</file>

<file path=ppt/tags/tag385.xml><?xml version="1.0" encoding="utf-8"?>
<p:tagLst xmlns:a="http://schemas.openxmlformats.org/drawingml/2006/main" xmlns:r="http://schemas.openxmlformats.org/officeDocument/2006/relationships" xmlns:p="http://schemas.openxmlformats.org/presentationml/2006/main">
  <p:tag name="PLUS_ID" val="title"/>
</p:tagLst>
</file>

<file path=ppt/tags/tag386.xml><?xml version="1.0" encoding="utf-8"?>
<p:tagLst xmlns:a="http://schemas.openxmlformats.org/drawingml/2006/main" xmlns:r="http://schemas.openxmlformats.org/officeDocument/2006/relationships" xmlns:p="http://schemas.openxmlformats.org/presentationml/2006/main">
  <p:tag name="PLUS_ID" val="header_0"/>
</p:tagLst>
</file>

<file path=ppt/tags/tag387.xml><?xml version="1.0" encoding="utf-8"?>
<p:tagLst xmlns:a="http://schemas.openxmlformats.org/drawingml/2006/main" xmlns:r="http://schemas.openxmlformats.org/officeDocument/2006/relationships" xmlns:p="http://schemas.openxmlformats.org/presentationml/2006/main">
  <p:tag name="PLUS_ID" val="detail_0"/>
</p:tagLst>
</file>

<file path=ppt/tags/tag388.xml><?xml version="1.0" encoding="utf-8"?>
<p:tagLst xmlns:a="http://schemas.openxmlformats.org/drawingml/2006/main" xmlns:r="http://schemas.openxmlformats.org/officeDocument/2006/relationships" xmlns:p="http://schemas.openxmlformats.org/presentationml/2006/main">
  <p:tag name="PLUS_ID" val="header_1"/>
</p:tagLst>
</file>

<file path=ppt/tags/tag389.xml><?xml version="1.0" encoding="utf-8"?>
<p:tagLst xmlns:a="http://schemas.openxmlformats.org/drawingml/2006/main" xmlns:r="http://schemas.openxmlformats.org/officeDocument/2006/relationships" xmlns:p="http://schemas.openxmlformats.org/presentationml/2006/main">
  <p:tag name="PLUS_ID" val="detail_1"/>
</p:tagLst>
</file>

<file path=ppt/tags/tag39.xml><?xml version="1.0" encoding="utf-8"?>
<p:tagLst xmlns:a="http://schemas.openxmlformats.org/drawingml/2006/main" xmlns:r="http://schemas.openxmlformats.org/officeDocument/2006/relationships" xmlns:p="http://schemas.openxmlformats.org/presentationml/2006/main">
  <p:tag name="PLUS_ID" val="value_2"/>
</p:tagLst>
</file>

<file path=ppt/tags/tag390.xml><?xml version="1.0" encoding="utf-8"?>
<p:tagLst xmlns:a="http://schemas.openxmlformats.org/drawingml/2006/main" xmlns:r="http://schemas.openxmlformats.org/officeDocument/2006/relationships" xmlns:p="http://schemas.openxmlformats.org/presentationml/2006/main">
  <p:tag name="PLUS_ID" val="image_0"/>
</p:tagLst>
</file>

<file path=ppt/tags/tag391.xml><?xml version="1.0" encoding="utf-8"?>
<p:tagLst xmlns:a="http://schemas.openxmlformats.org/drawingml/2006/main" xmlns:r="http://schemas.openxmlformats.org/officeDocument/2006/relationships" xmlns:p="http://schemas.openxmlformats.org/presentationml/2006/main">
  <p:tag name="PLUS_ID" val="image_1"/>
</p:tagLst>
</file>

<file path=ppt/tags/tag392.xml><?xml version="1.0" encoding="utf-8"?>
<p:tagLst xmlns:a="http://schemas.openxmlformats.org/drawingml/2006/main" xmlns:r="http://schemas.openxmlformats.org/officeDocument/2006/relationships" xmlns:p="http://schemas.openxmlformats.org/presentationml/2006/main">
  <p:tag name="PLUS_ID" val="chapter"/>
</p:tagLst>
</file>

<file path=ppt/tags/tag393.xml><?xml version="1.0" encoding="utf-8"?>
<p:tagLst xmlns:a="http://schemas.openxmlformats.org/drawingml/2006/main" xmlns:r="http://schemas.openxmlformats.org/officeDocument/2006/relationships" xmlns:p="http://schemas.openxmlformats.org/presentationml/2006/main">
  <p:tag name="PLUS_SLIDE_ID" val="ZudB2GVFiv1KzcgdRyaSvD"/>
  <p:tag name="PLUS_SLIDE_PPT_ID" val="547#956137248"/>
</p:tagLst>
</file>

<file path=ppt/tags/tag394.xml><?xml version="1.0" encoding="utf-8"?>
<p:tagLst xmlns:a="http://schemas.openxmlformats.org/drawingml/2006/main" xmlns:r="http://schemas.openxmlformats.org/officeDocument/2006/relationships" xmlns:p="http://schemas.openxmlformats.org/presentationml/2006/main">
  <p:tag name="PLUS_ID" val="statement"/>
</p:tagLst>
</file>

<file path=ppt/tags/tag395.xml><?xml version="1.0" encoding="utf-8"?>
<p:tagLst xmlns:a="http://schemas.openxmlformats.org/drawingml/2006/main" xmlns:r="http://schemas.openxmlformats.org/officeDocument/2006/relationships" xmlns:p="http://schemas.openxmlformats.org/presentationml/2006/main">
  <p:tag name="PLUS_ID" val="detail"/>
</p:tagLst>
</file>

<file path=ppt/tags/tag396.xml><?xml version="1.0" encoding="utf-8"?>
<p:tagLst xmlns:a="http://schemas.openxmlformats.org/drawingml/2006/main" xmlns:r="http://schemas.openxmlformats.org/officeDocument/2006/relationships" xmlns:p="http://schemas.openxmlformats.org/presentationml/2006/main">
  <p:tag name="PLUS_ID" val="chapter"/>
</p:tagLst>
</file>

<file path=ppt/tags/tag397.xml><?xml version="1.0" encoding="utf-8"?>
<p:tagLst xmlns:a="http://schemas.openxmlformats.org/drawingml/2006/main" xmlns:r="http://schemas.openxmlformats.org/officeDocument/2006/relationships" xmlns:p="http://schemas.openxmlformats.org/presentationml/2006/main">
  <p:tag name="PLUS_SLIDE_ID" val="ZudB2GVFiv1KzcgdRycwqS"/>
  <p:tag name="PLUS_SLIDE_PPT_ID" val="550#4029480549"/>
</p:tagLst>
</file>

<file path=ppt/tags/tag398.xml><?xml version="1.0" encoding="utf-8"?>
<p:tagLst xmlns:a="http://schemas.openxmlformats.org/drawingml/2006/main" xmlns:r="http://schemas.openxmlformats.org/officeDocument/2006/relationships" xmlns:p="http://schemas.openxmlformats.org/presentationml/2006/main">
  <p:tag name="PLUS_ID" val="outro_text"/>
</p:tagLst>
</file>

<file path=ppt/tags/tag399.xml><?xml version="1.0" encoding="utf-8"?>
<p:tagLst xmlns:a="http://schemas.openxmlformats.org/drawingml/2006/main" xmlns:r="http://schemas.openxmlformats.org/officeDocument/2006/relationships" xmlns:p="http://schemas.openxmlformats.org/presentationml/2006/main">
  <p:tag name="PLUS_SLIDE_ID" val="OjeLTqC7loN3OmaqHKwCth"/>
  <p:tag name="PLUS_SLIDE_PPT_ID" val="523#2881625684"/>
</p:tagLst>
</file>

<file path=ppt/tags/tag4.xml><?xml version="1.0" encoding="utf-8"?>
<p:tagLst xmlns:a="http://schemas.openxmlformats.org/drawingml/2006/main" xmlns:r="http://schemas.openxmlformats.org/officeDocument/2006/relationships" xmlns:p="http://schemas.openxmlformats.org/presentationml/2006/main">
  <p:tag name="PLUS_ID" val="date"/>
</p:tagLst>
</file>

<file path=ppt/tags/tag40.xml><?xml version="1.0" encoding="utf-8"?>
<p:tagLst xmlns:a="http://schemas.openxmlformats.org/drawingml/2006/main" xmlns:r="http://schemas.openxmlformats.org/officeDocument/2006/relationships" xmlns:p="http://schemas.openxmlformats.org/presentationml/2006/main">
  <p:tag name="PLUS_ID" val="label_3"/>
</p:tagLst>
</file>

<file path=ppt/tags/tag400.xml><?xml version="1.0" encoding="utf-8"?>
<p:tagLst xmlns:a="http://schemas.openxmlformats.org/drawingml/2006/main" xmlns:r="http://schemas.openxmlformats.org/officeDocument/2006/relationships" xmlns:p="http://schemas.openxmlformats.org/presentationml/2006/main">
  <p:tag name="PLUS_ID" val="title"/>
</p:tagLst>
</file>

<file path=ppt/tags/tag401.xml><?xml version="1.0" encoding="utf-8"?>
<p:tagLst xmlns:a="http://schemas.openxmlformats.org/drawingml/2006/main" xmlns:r="http://schemas.openxmlformats.org/officeDocument/2006/relationships" xmlns:p="http://schemas.openxmlformats.org/presentationml/2006/main">
  <p:tag name="PLUS_ID" val="detail"/>
</p:tagLst>
</file>

<file path=ppt/tags/tag402.xml><?xml version="1.0" encoding="utf-8"?>
<p:tagLst xmlns:a="http://schemas.openxmlformats.org/drawingml/2006/main" xmlns:r="http://schemas.openxmlformats.org/officeDocument/2006/relationships" xmlns:p="http://schemas.openxmlformats.org/presentationml/2006/main">
  <p:tag name="PLUS_ID" val="chapter"/>
</p:tagLst>
</file>

<file path=ppt/tags/tag403.xml><?xml version="1.0" encoding="utf-8"?>
<p:tagLst xmlns:a="http://schemas.openxmlformats.org/drawingml/2006/main" xmlns:r="http://schemas.openxmlformats.org/officeDocument/2006/relationships" xmlns:p="http://schemas.openxmlformats.org/presentationml/2006/main">
  <p:tag name="PLUS_SLIDE_ID" val="OjeLTqC7loN3OmaqHKwCth"/>
  <p:tag name="PLUS_SLIDE_PPT_ID" val="523#2881625684"/>
</p:tagLst>
</file>

<file path=ppt/tags/tag404.xml><?xml version="1.0" encoding="utf-8"?>
<p:tagLst xmlns:a="http://schemas.openxmlformats.org/drawingml/2006/main" xmlns:r="http://schemas.openxmlformats.org/officeDocument/2006/relationships" xmlns:p="http://schemas.openxmlformats.org/presentationml/2006/main">
  <p:tag name="PLUS_ID" val="title"/>
</p:tagLst>
</file>

<file path=ppt/tags/tag405.xml><?xml version="1.0" encoding="utf-8"?>
<p:tagLst xmlns:a="http://schemas.openxmlformats.org/drawingml/2006/main" xmlns:r="http://schemas.openxmlformats.org/officeDocument/2006/relationships" xmlns:p="http://schemas.openxmlformats.org/presentationml/2006/main">
  <p:tag name="PLUS_ID" val="detail"/>
</p:tagLst>
</file>

<file path=ppt/tags/tag406.xml><?xml version="1.0" encoding="utf-8"?>
<p:tagLst xmlns:a="http://schemas.openxmlformats.org/drawingml/2006/main" xmlns:r="http://schemas.openxmlformats.org/officeDocument/2006/relationships" xmlns:p="http://schemas.openxmlformats.org/presentationml/2006/main">
  <p:tag name="PLUS_ID" val="chapter"/>
</p:tagLst>
</file>

<file path=ppt/tags/tag407.xml><?xml version="1.0" encoding="utf-8"?>
<p:tagLst xmlns:a="http://schemas.openxmlformats.org/drawingml/2006/main" xmlns:r="http://schemas.openxmlformats.org/officeDocument/2006/relationships" xmlns:p="http://schemas.openxmlformats.org/presentationml/2006/main">
  <p:tag name="PLUS_SLIDE_ID" val="O3X79zejfmBkCcxK88sA4S"/>
  <p:tag name="PLUS_SLIDE_PPT_ID" val="537#3541240531"/>
</p:tagLst>
</file>

<file path=ppt/tags/tag408.xml><?xml version="1.0" encoding="utf-8"?>
<p:tagLst xmlns:a="http://schemas.openxmlformats.org/drawingml/2006/main" xmlns:r="http://schemas.openxmlformats.org/officeDocument/2006/relationships" xmlns:p="http://schemas.openxmlformats.org/presentationml/2006/main">
  <p:tag name="PLUS_ID" val="title"/>
</p:tagLst>
</file>

<file path=ppt/tags/tag409.xml><?xml version="1.0" encoding="utf-8"?>
<p:tagLst xmlns:a="http://schemas.openxmlformats.org/drawingml/2006/main" xmlns:r="http://schemas.openxmlformats.org/officeDocument/2006/relationships" xmlns:p="http://schemas.openxmlformats.org/presentationml/2006/main">
  <p:tag name="PLUS_ID" val="header"/>
</p:tagLst>
</file>

<file path=ppt/tags/tag41.xml><?xml version="1.0" encoding="utf-8"?>
<p:tagLst xmlns:a="http://schemas.openxmlformats.org/drawingml/2006/main" xmlns:r="http://schemas.openxmlformats.org/officeDocument/2006/relationships" xmlns:p="http://schemas.openxmlformats.org/presentationml/2006/main">
  <p:tag name="PLUS_ID" val="value_3"/>
</p:tagLst>
</file>

<file path=ppt/tags/tag410.xml><?xml version="1.0" encoding="utf-8"?>
<p:tagLst xmlns:a="http://schemas.openxmlformats.org/drawingml/2006/main" xmlns:r="http://schemas.openxmlformats.org/officeDocument/2006/relationships" xmlns:p="http://schemas.openxmlformats.org/presentationml/2006/main">
  <p:tag name="PLUS_ID" val="detail"/>
</p:tagLst>
</file>

<file path=ppt/tags/tag411.xml><?xml version="1.0" encoding="utf-8"?>
<p:tagLst xmlns:a="http://schemas.openxmlformats.org/drawingml/2006/main" xmlns:r="http://schemas.openxmlformats.org/officeDocument/2006/relationships" xmlns:p="http://schemas.openxmlformats.org/presentationml/2006/main">
  <p:tag name="PLUS_ID" val="image"/>
</p:tagLst>
</file>

<file path=ppt/tags/tag412.xml><?xml version="1.0" encoding="utf-8"?>
<p:tagLst xmlns:a="http://schemas.openxmlformats.org/drawingml/2006/main" xmlns:r="http://schemas.openxmlformats.org/officeDocument/2006/relationships" xmlns:p="http://schemas.openxmlformats.org/presentationml/2006/main">
  <p:tag name="PLUS_ID" val="chapter"/>
</p:tagLst>
</file>

<file path=ppt/tags/tag413.xml><?xml version="1.0" encoding="utf-8"?>
<p:tagLst xmlns:a="http://schemas.openxmlformats.org/drawingml/2006/main" xmlns:r="http://schemas.openxmlformats.org/officeDocument/2006/relationships" xmlns:p="http://schemas.openxmlformats.org/presentationml/2006/main">
  <p:tag name="PLUS_SLIDE_ID" val="OjeLTqC7loN3OmaqHKwCth"/>
  <p:tag name="PLUS_SLIDE_PPT_ID" val="523#2881625684"/>
</p:tagLst>
</file>

<file path=ppt/tags/tag414.xml><?xml version="1.0" encoding="utf-8"?>
<p:tagLst xmlns:a="http://schemas.openxmlformats.org/drawingml/2006/main" xmlns:r="http://schemas.openxmlformats.org/officeDocument/2006/relationships" xmlns:p="http://schemas.openxmlformats.org/presentationml/2006/main">
  <p:tag name="PLUS_ID" val="title"/>
</p:tagLst>
</file>

<file path=ppt/tags/tag415.xml><?xml version="1.0" encoding="utf-8"?>
<p:tagLst xmlns:a="http://schemas.openxmlformats.org/drawingml/2006/main" xmlns:r="http://schemas.openxmlformats.org/officeDocument/2006/relationships" xmlns:p="http://schemas.openxmlformats.org/presentationml/2006/main">
  <p:tag name="PLUS_ID" val="detail"/>
</p:tagLst>
</file>

<file path=ppt/tags/tag416.xml><?xml version="1.0" encoding="utf-8"?>
<p:tagLst xmlns:a="http://schemas.openxmlformats.org/drawingml/2006/main" xmlns:r="http://schemas.openxmlformats.org/officeDocument/2006/relationships" xmlns:p="http://schemas.openxmlformats.org/presentationml/2006/main">
  <p:tag name="PLUS_ID" val="chapter"/>
</p:tagLst>
</file>

<file path=ppt/tags/tag42.xml><?xml version="1.0" encoding="utf-8"?>
<p:tagLst xmlns:a="http://schemas.openxmlformats.org/drawingml/2006/main" xmlns:r="http://schemas.openxmlformats.org/officeDocument/2006/relationships" xmlns:p="http://schemas.openxmlformats.org/presentationml/2006/main">
  <p:tag name="PLUS_SLIDE_ID" val="O3X79zejfmBkCcxK88lpeG"/>
  <p:tag name="PLUS_SLIDE_PPT_ID" val="524#965373402"/>
</p:tagLst>
</file>

<file path=ppt/tags/tag43.xml><?xml version="1.0" encoding="utf-8"?>
<p:tagLst xmlns:a="http://schemas.openxmlformats.org/drawingml/2006/main" xmlns:r="http://schemas.openxmlformats.org/officeDocument/2006/relationships" xmlns:p="http://schemas.openxmlformats.org/presentationml/2006/main">
  <p:tag name="PLUS_ID" val="title"/>
</p:tagLst>
</file>

<file path=ppt/tags/tag44.xml><?xml version="1.0" encoding="utf-8"?>
<p:tagLst xmlns:a="http://schemas.openxmlformats.org/drawingml/2006/main" xmlns:r="http://schemas.openxmlformats.org/officeDocument/2006/relationships" xmlns:p="http://schemas.openxmlformats.org/presentationml/2006/main">
  <p:tag name="PLUS_ID" val="detail"/>
</p:tagLst>
</file>

<file path=ppt/tags/tag45.xml><?xml version="1.0" encoding="utf-8"?>
<p:tagLst xmlns:a="http://schemas.openxmlformats.org/drawingml/2006/main" xmlns:r="http://schemas.openxmlformats.org/officeDocument/2006/relationships" xmlns:p="http://schemas.openxmlformats.org/presentationml/2006/main">
  <p:tag name="PLUS_ID" val="chapter"/>
</p:tagLst>
</file>

<file path=ppt/tags/tag46.xml><?xml version="1.0" encoding="utf-8"?>
<p:tagLst xmlns:a="http://schemas.openxmlformats.org/drawingml/2006/main" xmlns:r="http://schemas.openxmlformats.org/officeDocument/2006/relationships" xmlns:p="http://schemas.openxmlformats.org/presentationml/2006/main">
  <p:tag name="PLUS_SLIDE_ID" val="O3X79zejfmBkCcxK88oPFI"/>
  <p:tag name="PLUS_SLIDE_PPT_ID" val="527#1760353096"/>
</p:tagLst>
</file>

<file path=ppt/tags/tag47.xml><?xml version="1.0" encoding="utf-8"?>
<p:tagLst xmlns:a="http://schemas.openxmlformats.org/drawingml/2006/main" xmlns:r="http://schemas.openxmlformats.org/officeDocument/2006/relationships" xmlns:p="http://schemas.openxmlformats.org/presentationml/2006/main">
  <p:tag name="PLUS_ID" val="title"/>
</p:tagLst>
</file>

<file path=ppt/tags/tag48.xml><?xml version="1.0" encoding="utf-8"?>
<p:tagLst xmlns:a="http://schemas.openxmlformats.org/drawingml/2006/main" xmlns:r="http://schemas.openxmlformats.org/officeDocument/2006/relationships" xmlns:p="http://schemas.openxmlformats.org/presentationml/2006/main">
  <p:tag name="PLUS_ID" val="header_0"/>
</p:tagLst>
</file>

<file path=ppt/tags/tag49.xml><?xml version="1.0" encoding="utf-8"?>
<p:tagLst xmlns:a="http://schemas.openxmlformats.org/drawingml/2006/main" xmlns:r="http://schemas.openxmlformats.org/officeDocument/2006/relationships" xmlns:p="http://schemas.openxmlformats.org/presentationml/2006/main">
  <p:tag name="PLUS_ID" val="detail_0"/>
</p:tagLst>
</file>

<file path=ppt/tags/tag5.xml><?xml version="1.0" encoding="utf-8"?>
<p:tagLst xmlns:a="http://schemas.openxmlformats.org/drawingml/2006/main" xmlns:r="http://schemas.openxmlformats.org/officeDocument/2006/relationships" xmlns:p="http://schemas.openxmlformats.org/presentationml/2006/main">
  <p:tag name="PLUS_SLIDE_ID" val="OjeLTqC7loN3OmaqHKwCth"/>
  <p:tag name="PLUS_SLIDE_PPT_ID" val="523#2881625684"/>
</p:tagLst>
</file>

<file path=ppt/tags/tag50.xml><?xml version="1.0" encoding="utf-8"?>
<p:tagLst xmlns:a="http://schemas.openxmlformats.org/drawingml/2006/main" xmlns:r="http://schemas.openxmlformats.org/officeDocument/2006/relationships" xmlns:p="http://schemas.openxmlformats.org/presentationml/2006/main">
  <p:tag name="PLUS_ID" val="chapter"/>
</p:tagLst>
</file>

<file path=ppt/tags/tag51.xml><?xml version="1.0" encoding="utf-8"?>
<p:tagLst xmlns:a="http://schemas.openxmlformats.org/drawingml/2006/main" xmlns:r="http://schemas.openxmlformats.org/officeDocument/2006/relationships" xmlns:p="http://schemas.openxmlformats.org/presentationml/2006/main">
  <p:tag name="PLUS_SLIDE_ID" val="OjeLTqC7loN3OmaqHKwCth"/>
  <p:tag name="PLUS_SLIDE_PPT_ID" val="523#2881625684"/>
</p:tagLst>
</file>

<file path=ppt/tags/tag52.xml><?xml version="1.0" encoding="utf-8"?>
<p:tagLst xmlns:a="http://schemas.openxmlformats.org/drawingml/2006/main" xmlns:r="http://schemas.openxmlformats.org/officeDocument/2006/relationships" xmlns:p="http://schemas.openxmlformats.org/presentationml/2006/main">
  <p:tag name="PLUS_ID" val="detail"/>
</p:tagLst>
</file>

<file path=ppt/tags/tag53.xml><?xml version="1.0" encoding="utf-8"?>
<p:tagLst xmlns:a="http://schemas.openxmlformats.org/drawingml/2006/main" xmlns:r="http://schemas.openxmlformats.org/officeDocument/2006/relationships" xmlns:p="http://schemas.openxmlformats.org/presentationml/2006/main">
  <p:tag name="PLUS_ID" val="title"/>
</p:tagLst>
</file>

<file path=ppt/tags/tag54.xml><?xml version="1.0" encoding="utf-8"?>
<p:tagLst xmlns:a="http://schemas.openxmlformats.org/drawingml/2006/main" xmlns:r="http://schemas.openxmlformats.org/officeDocument/2006/relationships" xmlns:p="http://schemas.openxmlformats.org/presentationml/2006/main">
  <p:tag name="PLUS_ID" val="chapter"/>
</p:tagLst>
</file>

<file path=ppt/tags/tag55.xml><?xml version="1.0" encoding="utf-8"?>
<p:tagLst xmlns:a="http://schemas.openxmlformats.org/drawingml/2006/main" xmlns:r="http://schemas.openxmlformats.org/officeDocument/2006/relationships" xmlns:p="http://schemas.openxmlformats.org/presentationml/2006/main">
  <p:tag name="PLUS_SLIDE_ID" val="OjeLTqC7loN3OmaqHKwCth"/>
  <p:tag name="PLUS_SLIDE_PPT_ID" val="523#2881625684"/>
</p:tagLst>
</file>

<file path=ppt/tags/tag56.xml><?xml version="1.0" encoding="utf-8"?>
<p:tagLst xmlns:a="http://schemas.openxmlformats.org/drawingml/2006/main" xmlns:r="http://schemas.openxmlformats.org/officeDocument/2006/relationships" xmlns:p="http://schemas.openxmlformats.org/presentationml/2006/main">
  <p:tag name="PLUS_ID" val="title"/>
</p:tagLst>
</file>

<file path=ppt/tags/tag57.xml><?xml version="1.0" encoding="utf-8"?>
<p:tagLst xmlns:a="http://schemas.openxmlformats.org/drawingml/2006/main" xmlns:r="http://schemas.openxmlformats.org/officeDocument/2006/relationships" xmlns:p="http://schemas.openxmlformats.org/presentationml/2006/main">
  <p:tag name="PLUS_ID" val="chapter"/>
</p:tagLst>
</file>

<file path=ppt/tags/tag58.xml><?xml version="1.0" encoding="utf-8"?>
<p:tagLst xmlns:a="http://schemas.openxmlformats.org/drawingml/2006/main" xmlns:r="http://schemas.openxmlformats.org/officeDocument/2006/relationships" xmlns:p="http://schemas.openxmlformats.org/presentationml/2006/main">
  <p:tag name="PLUS_SLIDE_ID" val="tNb7KiUiRBT8OV1wkRBp95"/>
  <p:tag name="PLUS_SLIDE_PPT_ID" val="621#238404718"/>
</p:tagLst>
</file>

<file path=ppt/tags/tag59.xml><?xml version="1.0" encoding="utf-8"?>
<p:tagLst xmlns:a="http://schemas.openxmlformats.org/drawingml/2006/main" xmlns:r="http://schemas.openxmlformats.org/officeDocument/2006/relationships" xmlns:p="http://schemas.openxmlformats.org/presentationml/2006/main">
  <p:tag name="PLUS_ID" val="chart_title"/>
</p:tagLst>
</file>

<file path=ppt/tags/tag6.xml><?xml version="1.0" encoding="utf-8"?>
<p:tagLst xmlns:a="http://schemas.openxmlformats.org/drawingml/2006/main" xmlns:r="http://schemas.openxmlformats.org/officeDocument/2006/relationships" xmlns:p="http://schemas.openxmlformats.org/presentationml/2006/main">
  <p:tag name="PLUS_ID" val="title"/>
</p:tagLst>
</file>

<file path=ppt/tags/tag60.xml><?xml version="1.0" encoding="utf-8"?>
<p:tagLst xmlns:a="http://schemas.openxmlformats.org/drawingml/2006/main" xmlns:r="http://schemas.openxmlformats.org/officeDocument/2006/relationships" xmlns:p="http://schemas.openxmlformats.org/presentationml/2006/main">
  <p:tag name="PLUS_ID" val="title"/>
</p:tagLst>
</file>

<file path=ppt/tags/tag61.xml><?xml version="1.0" encoding="utf-8"?>
<p:tagLst xmlns:a="http://schemas.openxmlformats.org/drawingml/2006/main" xmlns:r="http://schemas.openxmlformats.org/officeDocument/2006/relationships" xmlns:p="http://schemas.openxmlformats.org/presentationml/2006/main">
  <p:tag name="PLUS_ID" val="detail"/>
</p:tagLst>
</file>

<file path=ppt/tags/tag62.xml><?xml version="1.0" encoding="utf-8"?>
<p:tagLst xmlns:a="http://schemas.openxmlformats.org/drawingml/2006/main" xmlns:r="http://schemas.openxmlformats.org/officeDocument/2006/relationships" xmlns:p="http://schemas.openxmlformats.org/presentationml/2006/main">
  <p:tag name="PLUS_ID" val="chart"/>
</p:tagLst>
</file>

<file path=ppt/tags/tag63.xml><?xml version="1.0" encoding="utf-8"?>
<p:tagLst xmlns:a="http://schemas.openxmlformats.org/drawingml/2006/main" xmlns:r="http://schemas.openxmlformats.org/officeDocument/2006/relationships" xmlns:p="http://schemas.openxmlformats.org/presentationml/2006/main">
  <p:tag name="PLUS_SLIDE_ID" val="tNb7KiUiRBT8OV1wkRBp95"/>
  <p:tag name="PLUS_SLIDE_PPT_ID" val="621#238404718"/>
</p:tagLst>
</file>

<file path=ppt/tags/tag64.xml><?xml version="1.0" encoding="utf-8"?>
<p:tagLst xmlns:a="http://schemas.openxmlformats.org/drawingml/2006/main" xmlns:r="http://schemas.openxmlformats.org/officeDocument/2006/relationships" xmlns:p="http://schemas.openxmlformats.org/presentationml/2006/main">
  <p:tag name="PLUS_ID" val="chart_title"/>
</p:tagLst>
</file>

<file path=ppt/tags/tag65.xml><?xml version="1.0" encoding="utf-8"?>
<p:tagLst xmlns:a="http://schemas.openxmlformats.org/drawingml/2006/main" xmlns:r="http://schemas.openxmlformats.org/officeDocument/2006/relationships" xmlns:p="http://schemas.openxmlformats.org/presentationml/2006/main">
  <p:tag name="PLUS_ID" val="title"/>
</p:tagLst>
</file>

<file path=ppt/tags/tag66.xml><?xml version="1.0" encoding="utf-8"?>
<p:tagLst xmlns:a="http://schemas.openxmlformats.org/drawingml/2006/main" xmlns:r="http://schemas.openxmlformats.org/officeDocument/2006/relationships" xmlns:p="http://schemas.openxmlformats.org/presentationml/2006/main">
  <p:tag name="PLUS_ID" val="chart"/>
</p:tagLst>
</file>

<file path=ppt/tags/tag67.xml><?xml version="1.0" encoding="utf-8"?>
<p:tagLst xmlns:a="http://schemas.openxmlformats.org/drawingml/2006/main" xmlns:r="http://schemas.openxmlformats.org/officeDocument/2006/relationships" xmlns:p="http://schemas.openxmlformats.org/presentationml/2006/main">
  <p:tag name="PLUS_SLIDE_ID" val="tNb7KiUiRBT8OV1wkRBp95"/>
  <p:tag name="PLUS_SLIDE_PPT_ID" val="621#238404718"/>
</p:tagLst>
</file>

<file path=ppt/tags/tag68.xml><?xml version="1.0" encoding="utf-8"?>
<p:tagLst xmlns:a="http://schemas.openxmlformats.org/drawingml/2006/main" xmlns:r="http://schemas.openxmlformats.org/officeDocument/2006/relationships" xmlns:p="http://schemas.openxmlformats.org/presentationml/2006/main">
  <p:tag name="PLUS_ID" val="chart_title"/>
</p:tagLst>
</file>

<file path=ppt/tags/tag69.xml><?xml version="1.0" encoding="utf-8"?>
<p:tagLst xmlns:a="http://schemas.openxmlformats.org/drawingml/2006/main" xmlns:r="http://schemas.openxmlformats.org/officeDocument/2006/relationships" xmlns:p="http://schemas.openxmlformats.org/presentationml/2006/main">
  <p:tag name="PLUS_ID" val="title"/>
</p:tagLst>
</file>

<file path=ppt/tags/tag7.xml><?xml version="1.0" encoding="utf-8"?>
<p:tagLst xmlns:a="http://schemas.openxmlformats.org/drawingml/2006/main" xmlns:r="http://schemas.openxmlformats.org/officeDocument/2006/relationships" xmlns:p="http://schemas.openxmlformats.org/presentationml/2006/main">
  <p:tag name="PLUS_ID" val="detail"/>
</p:tagLst>
</file>

<file path=ppt/tags/tag70.xml><?xml version="1.0" encoding="utf-8"?>
<p:tagLst xmlns:a="http://schemas.openxmlformats.org/drawingml/2006/main" xmlns:r="http://schemas.openxmlformats.org/officeDocument/2006/relationships" xmlns:p="http://schemas.openxmlformats.org/presentationml/2006/main">
  <p:tag name="PLUS_ID" val="detail"/>
</p:tagLst>
</file>

<file path=ppt/tags/tag71.xml><?xml version="1.0" encoding="utf-8"?>
<p:tagLst xmlns:a="http://schemas.openxmlformats.org/drawingml/2006/main" xmlns:r="http://schemas.openxmlformats.org/officeDocument/2006/relationships" xmlns:p="http://schemas.openxmlformats.org/presentationml/2006/main">
  <p:tag name="PLUS_ID" val="chart"/>
</p:tagLst>
</file>

<file path=ppt/tags/tag72.xml><?xml version="1.0" encoding="utf-8"?>
<p:tagLst xmlns:a="http://schemas.openxmlformats.org/drawingml/2006/main" xmlns:r="http://schemas.openxmlformats.org/officeDocument/2006/relationships" xmlns:p="http://schemas.openxmlformats.org/presentationml/2006/main">
  <p:tag name="PLUS_SLIDE_ID" val="O3X79zejfmBkCcxK88seNc"/>
  <p:tag name="PLUS_SLIDE_PPT_ID" val="538#587275411"/>
</p:tagLst>
</file>

<file path=ppt/tags/tag73.xml><?xml version="1.0" encoding="utf-8"?>
<p:tagLst xmlns:a="http://schemas.openxmlformats.org/drawingml/2006/main" xmlns:r="http://schemas.openxmlformats.org/officeDocument/2006/relationships" xmlns:p="http://schemas.openxmlformats.org/presentationml/2006/main">
  <p:tag name="PLUS_ID" val="title"/>
</p:tagLst>
</file>

<file path=ppt/tags/tag74.xml><?xml version="1.0" encoding="utf-8"?>
<p:tagLst xmlns:a="http://schemas.openxmlformats.org/drawingml/2006/main" xmlns:r="http://schemas.openxmlformats.org/officeDocument/2006/relationships" xmlns:p="http://schemas.openxmlformats.org/presentationml/2006/main">
  <p:tag name="PLUS_ID" val="header_0"/>
</p:tagLst>
</file>

<file path=ppt/tags/tag75.xml><?xml version="1.0" encoding="utf-8"?>
<p:tagLst xmlns:a="http://schemas.openxmlformats.org/drawingml/2006/main" xmlns:r="http://schemas.openxmlformats.org/officeDocument/2006/relationships" xmlns:p="http://schemas.openxmlformats.org/presentationml/2006/main">
  <p:tag name="PLUS_ID" val="detail_0"/>
</p:tagLst>
</file>

<file path=ppt/tags/tag76.xml><?xml version="1.0" encoding="utf-8"?>
<p:tagLst xmlns:a="http://schemas.openxmlformats.org/drawingml/2006/main" xmlns:r="http://schemas.openxmlformats.org/officeDocument/2006/relationships" xmlns:p="http://schemas.openxmlformats.org/presentationml/2006/main">
  <p:tag name="PLUS_ID" val="header_1"/>
</p:tagLst>
</file>

<file path=ppt/tags/tag77.xml><?xml version="1.0" encoding="utf-8"?>
<p:tagLst xmlns:a="http://schemas.openxmlformats.org/drawingml/2006/main" xmlns:r="http://schemas.openxmlformats.org/officeDocument/2006/relationships" xmlns:p="http://schemas.openxmlformats.org/presentationml/2006/main">
  <p:tag name="PLUS_ID" val="detail_1"/>
</p:tagLst>
</file>

<file path=ppt/tags/tag78.xml><?xml version="1.0" encoding="utf-8"?>
<p:tagLst xmlns:a="http://schemas.openxmlformats.org/drawingml/2006/main" xmlns:r="http://schemas.openxmlformats.org/officeDocument/2006/relationships" xmlns:p="http://schemas.openxmlformats.org/presentationml/2006/main">
  <p:tag name="PLUS_ID" val="image_0"/>
</p:tagLst>
</file>

<file path=ppt/tags/tag79.xml><?xml version="1.0" encoding="utf-8"?>
<p:tagLst xmlns:a="http://schemas.openxmlformats.org/drawingml/2006/main" xmlns:r="http://schemas.openxmlformats.org/officeDocument/2006/relationships" xmlns:p="http://schemas.openxmlformats.org/presentationml/2006/main">
  <p:tag name="PLUS_ID" val="image_1"/>
</p:tagLst>
</file>

<file path=ppt/tags/tag8.xml><?xml version="1.0" encoding="utf-8"?>
<p:tagLst xmlns:a="http://schemas.openxmlformats.org/drawingml/2006/main" xmlns:r="http://schemas.openxmlformats.org/officeDocument/2006/relationships" xmlns:p="http://schemas.openxmlformats.org/presentationml/2006/main">
  <p:tag name="PLUS_ID" val="chapter"/>
</p:tagLst>
</file>

<file path=ppt/tags/tag80.xml><?xml version="1.0" encoding="utf-8"?>
<p:tagLst xmlns:a="http://schemas.openxmlformats.org/drawingml/2006/main" xmlns:r="http://schemas.openxmlformats.org/officeDocument/2006/relationships" xmlns:p="http://schemas.openxmlformats.org/presentationml/2006/main">
  <p:tag name="PLUS_ID" val="chapter"/>
</p:tagLst>
</file>

<file path=ppt/tags/tag81.xml><?xml version="1.0" encoding="utf-8"?>
<p:tagLst xmlns:a="http://schemas.openxmlformats.org/drawingml/2006/main" xmlns:r="http://schemas.openxmlformats.org/officeDocument/2006/relationships" xmlns:p="http://schemas.openxmlformats.org/presentationml/2006/main">
  <p:tag name="PLUS_SLIDE_ID" val="IRLVE0ffF3gM9eJj40VC7C"/>
  <p:tag name="PLUS_SLIDE_PPT_ID" val="620#695154229"/>
</p:tagLst>
</file>

<file path=ppt/tags/tag82.xml><?xml version="1.0" encoding="utf-8"?>
<p:tagLst xmlns:a="http://schemas.openxmlformats.org/drawingml/2006/main" xmlns:r="http://schemas.openxmlformats.org/officeDocument/2006/relationships" xmlns:p="http://schemas.openxmlformats.org/presentationml/2006/main">
  <p:tag name="PLUS_ID" val="chart_title"/>
</p:tagLst>
</file>

<file path=ppt/tags/tag83.xml><?xml version="1.0" encoding="utf-8"?>
<p:tagLst xmlns:a="http://schemas.openxmlformats.org/drawingml/2006/main" xmlns:r="http://schemas.openxmlformats.org/officeDocument/2006/relationships" xmlns:p="http://schemas.openxmlformats.org/presentationml/2006/main">
  <p:tag name="PLUS_ID" val="chart"/>
</p:tagLst>
</file>

<file path=ppt/tags/tag84.xml><?xml version="1.0" encoding="utf-8"?>
<p:tagLst xmlns:a="http://schemas.openxmlformats.org/drawingml/2006/main" xmlns:r="http://schemas.openxmlformats.org/officeDocument/2006/relationships" xmlns:p="http://schemas.openxmlformats.org/presentationml/2006/main">
  <p:tag name="PLUS_ID" val="title"/>
</p:tagLst>
</file>

<file path=ppt/tags/tag85.xml><?xml version="1.0" encoding="utf-8"?>
<p:tagLst xmlns:a="http://schemas.openxmlformats.org/drawingml/2006/main" xmlns:r="http://schemas.openxmlformats.org/officeDocument/2006/relationships" xmlns:p="http://schemas.openxmlformats.org/presentationml/2006/main">
  <p:tag name="PLUS_SLIDE_ID" val="O3X79zejfmBkCcxK88oPFI"/>
  <p:tag name="PLUS_SLIDE_PPT_ID" val="527#1760353096"/>
</p:tagLst>
</file>

<file path=ppt/tags/tag86.xml><?xml version="1.0" encoding="utf-8"?>
<p:tagLst xmlns:a="http://schemas.openxmlformats.org/drawingml/2006/main" xmlns:r="http://schemas.openxmlformats.org/officeDocument/2006/relationships" xmlns:p="http://schemas.openxmlformats.org/presentationml/2006/main">
  <p:tag name="PLUS_ID" val="title"/>
</p:tagLst>
</file>

<file path=ppt/tags/tag87.xml><?xml version="1.0" encoding="utf-8"?>
<p:tagLst xmlns:a="http://schemas.openxmlformats.org/drawingml/2006/main" xmlns:r="http://schemas.openxmlformats.org/officeDocument/2006/relationships" xmlns:p="http://schemas.openxmlformats.org/presentationml/2006/main">
  <p:tag name="PLUS_ID" val="detail_0"/>
</p:tagLst>
</file>

<file path=ppt/tags/tag88.xml><?xml version="1.0" encoding="utf-8"?>
<p:tagLst xmlns:a="http://schemas.openxmlformats.org/drawingml/2006/main" xmlns:r="http://schemas.openxmlformats.org/officeDocument/2006/relationships" xmlns:p="http://schemas.openxmlformats.org/presentationml/2006/main">
  <p:tag name="PLUS_ID" val="chapter"/>
</p:tagLst>
</file>

<file path=ppt/tags/tag89.xml><?xml version="1.0" encoding="utf-8"?>
<p:tagLst xmlns:a="http://schemas.openxmlformats.org/drawingml/2006/main" xmlns:r="http://schemas.openxmlformats.org/officeDocument/2006/relationships" xmlns:p="http://schemas.openxmlformats.org/presentationml/2006/main">
  <p:tag name="PLUS_SLIDE_ID" val="OjeLTqC7loN3OmaqHL7ymH"/>
  <p:tag name="PLUS_SLIDE_PPT_ID" val="541#1792561967"/>
</p:tagLst>
</file>

<file path=ppt/tags/tag9.xml><?xml version="1.0" encoding="utf-8"?>
<p:tagLst xmlns:a="http://schemas.openxmlformats.org/drawingml/2006/main" xmlns:r="http://schemas.openxmlformats.org/officeDocument/2006/relationships" xmlns:p="http://schemas.openxmlformats.org/presentationml/2006/main">
  <p:tag name="PLUS_SLIDE_ID" val="OjeLTqC7loN3OmaqHKwCth"/>
  <p:tag name="PLUS_SLIDE_PPT_ID" val="523#2881625684"/>
</p:tagLst>
</file>

<file path=ppt/tags/tag90.xml><?xml version="1.0" encoding="utf-8"?>
<p:tagLst xmlns:a="http://schemas.openxmlformats.org/drawingml/2006/main" xmlns:r="http://schemas.openxmlformats.org/officeDocument/2006/relationships" xmlns:p="http://schemas.openxmlformats.org/presentationml/2006/main">
  <p:tag name="PLUS_ID" val="title"/>
</p:tagLst>
</file>

<file path=ppt/tags/tag91.xml><?xml version="1.0" encoding="utf-8"?>
<p:tagLst xmlns:a="http://schemas.openxmlformats.org/drawingml/2006/main" xmlns:r="http://schemas.openxmlformats.org/officeDocument/2006/relationships" xmlns:p="http://schemas.openxmlformats.org/presentationml/2006/main">
  <p:tag name="PLUS_ID" val="detail_0"/>
</p:tagLst>
</file>

<file path=ppt/tags/tag92.xml><?xml version="1.0" encoding="utf-8"?>
<p:tagLst xmlns:a="http://schemas.openxmlformats.org/drawingml/2006/main" xmlns:r="http://schemas.openxmlformats.org/officeDocument/2006/relationships" xmlns:p="http://schemas.openxmlformats.org/presentationml/2006/main">
  <p:tag name="PLUS_ID" val="detail_1"/>
</p:tagLst>
</file>

<file path=ppt/tags/tag93.xml><?xml version="1.0" encoding="utf-8"?>
<p:tagLst xmlns:a="http://schemas.openxmlformats.org/drawingml/2006/main" xmlns:r="http://schemas.openxmlformats.org/officeDocument/2006/relationships" xmlns:p="http://schemas.openxmlformats.org/presentationml/2006/main">
  <p:tag name="PLUS_ID" val="detail_2"/>
</p:tagLst>
</file>

<file path=ppt/tags/tag94.xml><?xml version="1.0" encoding="utf-8"?>
<p:tagLst xmlns:a="http://schemas.openxmlformats.org/drawingml/2006/main" xmlns:r="http://schemas.openxmlformats.org/officeDocument/2006/relationships" xmlns:p="http://schemas.openxmlformats.org/presentationml/2006/main">
  <p:tag name="PLUS_ID" val="header_0"/>
</p:tagLst>
</file>

<file path=ppt/tags/tag95.xml><?xml version="1.0" encoding="utf-8"?>
<p:tagLst xmlns:a="http://schemas.openxmlformats.org/drawingml/2006/main" xmlns:r="http://schemas.openxmlformats.org/officeDocument/2006/relationships" xmlns:p="http://schemas.openxmlformats.org/presentationml/2006/main">
  <p:tag name="PLUS_ID" val="header_1"/>
</p:tagLst>
</file>

<file path=ppt/tags/tag96.xml><?xml version="1.0" encoding="utf-8"?>
<p:tagLst xmlns:a="http://schemas.openxmlformats.org/drawingml/2006/main" xmlns:r="http://schemas.openxmlformats.org/officeDocument/2006/relationships" xmlns:p="http://schemas.openxmlformats.org/presentationml/2006/main">
  <p:tag name="PLUS_ID" val="header_2"/>
</p:tagLst>
</file>

<file path=ppt/tags/tag97.xml><?xml version="1.0" encoding="utf-8"?>
<p:tagLst xmlns:a="http://schemas.openxmlformats.org/drawingml/2006/main" xmlns:r="http://schemas.openxmlformats.org/officeDocument/2006/relationships" xmlns:p="http://schemas.openxmlformats.org/presentationml/2006/main">
  <p:tag name="PLUS_ID" val="image_2"/>
</p:tagLst>
</file>

<file path=ppt/tags/tag98.xml><?xml version="1.0" encoding="utf-8"?>
<p:tagLst xmlns:a="http://schemas.openxmlformats.org/drawingml/2006/main" xmlns:r="http://schemas.openxmlformats.org/officeDocument/2006/relationships" xmlns:p="http://schemas.openxmlformats.org/presentationml/2006/main">
  <p:tag name="PLUS_SLIDE_ID" val="O3X79zejfmBkCcxK88tGaa"/>
  <p:tag name="PLUS_SLIDE_PPT_ID" val="543#2336167944"/>
</p:tagLst>
</file>

<file path=ppt/tags/tag99.xml><?xml version="1.0" encoding="utf-8"?>
<p:tagLst xmlns:a="http://schemas.openxmlformats.org/drawingml/2006/main" xmlns:r="http://schemas.openxmlformats.org/officeDocument/2006/relationships" xmlns:p="http://schemas.openxmlformats.org/presentationml/2006/main">
  <p:tag name="PLUS_ID" val="title"/>
</p:tagLst>
</file>

<file path=ppt/theme/theme1.xml><?xml version="1.0" encoding="utf-8"?>
<a:theme xmlns:a="http://schemas.openxmlformats.org/drawingml/2006/main" name="Certificate">
  <a:themeElements>
    <a:clrScheme name="Creative Writing Award">
      <a:dk1>
        <a:srgbClr val="000000"/>
      </a:dk1>
      <a:lt1>
        <a:srgbClr val="FFFFFF"/>
      </a:lt1>
      <a:dk2>
        <a:srgbClr val="44546A"/>
      </a:dk2>
      <a:lt2>
        <a:srgbClr val="E7E6E6"/>
      </a:lt2>
      <a:accent1>
        <a:srgbClr val="E8B070"/>
      </a:accent1>
      <a:accent2>
        <a:srgbClr val="DC825B"/>
      </a:accent2>
      <a:accent3>
        <a:srgbClr val="859787"/>
      </a:accent3>
      <a:accent4>
        <a:srgbClr val="91B2AC"/>
      </a:accent4>
      <a:accent5>
        <a:srgbClr val="949754"/>
      </a:accent5>
      <a:accent6>
        <a:srgbClr val="6C5F4C"/>
      </a:accent6>
      <a:hlink>
        <a:srgbClr val="0563C1"/>
      </a:hlink>
      <a:folHlink>
        <a:srgbClr val="954F72"/>
      </a:folHlink>
    </a:clrScheme>
    <a:fontScheme name="Custom 237">
      <a:majorFont>
        <a:latin typeface="Jumble"/>
        <a:ea typeface=""/>
        <a:cs typeface=""/>
      </a:majorFont>
      <a:minorFont>
        <a:latin typeface="Congen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BP_Certificate_2_36_EF_v1" id="{BD993AD3-5CF4-48A5-8720-CF8C60CC95AF}" vid="{BFD685AE-3628-4E8E-9DC7-C0E8DF577B46}"/>
    </a:ext>
  </a:extLst>
</a:theme>
</file>

<file path=ppt/theme/theme2.xml><?xml version="1.0" encoding="utf-8"?>
<a:theme xmlns:a="http://schemas.openxmlformats.org/drawingml/2006/main" name="Modernist Professional">
  <a:themeElements>
    <a:clrScheme name="Blackboard">
      <a:dk1>
        <a:srgbClr val="F3F8FA"/>
      </a:dk1>
      <a:lt1>
        <a:srgbClr val="DEEBF1"/>
      </a:lt1>
      <a:dk2>
        <a:srgbClr val="001527"/>
      </a:dk2>
      <a:lt2>
        <a:srgbClr val="FFFF85"/>
      </a:lt2>
      <a:accent1>
        <a:srgbClr val="86C7E2"/>
      </a:accent1>
      <a:accent2>
        <a:srgbClr val="33C97F"/>
      </a:accent2>
      <a:accent3>
        <a:srgbClr val="FF7859"/>
      </a:accent3>
      <a:accent4>
        <a:srgbClr val="AFAEE1"/>
      </a:accent4>
      <a:accent5>
        <a:srgbClr val="D64833"/>
      </a:accent5>
      <a:accent6>
        <a:srgbClr val="8BF0BE"/>
      </a:accent6>
      <a:hlink>
        <a:srgbClr val="011627"/>
      </a:hlink>
      <a:folHlink>
        <a:srgbClr val="011627"/>
      </a:folHlink>
    </a:clrScheme>
    <a:fontScheme name="Cavolini">
      <a:majorFont>
        <a:latin typeface="Cavolini"/>
        <a:ea typeface=""/>
        <a:cs typeface=""/>
      </a:majorFont>
      <a:minorFont>
        <a:latin typeface="Cavolin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dernist Professional" id="{F62B0830-B2CA-D94C-92C4-B44FBA4BD61B}" vid="{F2C8B862-46F7-5548-B81A-7D4074B9A00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ckboard">
    <a:dk1>
      <a:srgbClr val="F3F8FA"/>
    </a:dk1>
    <a:lt1>
      <a:srgbClr val="DEEBF1"/>
    </a:lt1>
    <a:dk2>
      <a:srgbClr val="001527"/>
    </a:dk2>
    <a:lt2>
      <a:srgbClr val="FFFF85"/>
    </a:lt2>
    <a:accent1>
      <a:srgbClr val="86C7E2"/>
    </a:accent1>
    <a:accent2>
      <a:srgbClr val="33C97F"/>
    </a:accent2>
    <a:accent3>
      <a:srgbClr val="FF7859"/>
    </a:accent3>
    <a:accent4>
      <a:srgbClr val="AFAEE1"/>
    </a:accent4>
    <a:accent5>
      <a:srgbClr val="D64833"/>
    </a:accent5>
    <a:accent6>
      <a:srgbClr val="8BF0BE"/>
    </a:accent6>
    <a:hlink>
      <a:srgbClr val="011627"/>
    </a:hlink>
    <a:folHlink>
      <a:srgbClr val="011627"/>
    </a:folHlink>
  </a:clrScheme>
</a:themeOverride>
</file>

<file path=ppt/theme/themeOverride2.xml><?xml version="1.0" encoding="utf-8"?>
<a:themeOverride xmlns:a="http://schemas.openxmlformats.org/drawingml/2006/main">
  <a:clrScheme name="Blackboard">
    <a:dk1>
      <a:srgbClr val="F3F8FA"/>
    </a:dk1>
    <a:lt1>
      <a:srgbClr val="DEEBF1"/>
    </a:lt1>
    <a:dk2>
      <a:srgbClr val="001527"/>
    </a:dk2>
    <a:lt2>
      <a:srgbClr val="FFFF85"/>
    </a:lt2>
    <a:accent1>
      <a:srgbClr val="86C7E2"/>
    </a:accent1>
    <a:accent2>
      <a:srgbClr val="33C97F"/>
    </a:accent2>
    <a:accent3>
      <a:srgbClr val="FF7859"/>
    </a:accent3>
    <a:accent4>
      <a:srgbClr val="AFAEE1"/>
    </a:accent4>
    <a:accent5>
      <a:srgbClr val="D64833"/>
    </a:accent5>
    <a:accent6>
      <a:srgbClr val="8BF0BE"/>
    </a:accent6>
    <a:hlink>
      <a:srgbClr val="011627"/>
    </a:hlink>
    <a:folHlink>
      <a:srgbClr val="011627"/>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F1906EE-0994-48E5-8370-FEE58EB47B5E}">
  <we:reference id="wa200007130" version="1.0.0.1" store="en-US" storeType="OMEX"/>
  <we:alternateReferences>
    <we:reference id="wa200007130" version="1.0.0.1" store="wa2000071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30e9df3-be65-4c73-a93b-d1236ebd677e" xsi:nil="true"/>
    <_ip_UnifiedCompliancePolicyUIAction xmlns="http://schemas.microsoft.com/sharepoint/v3" xsi:nil="true"/>
    <_ip_UnifiedCompliancePolicyProperties xmlns="http://schemas.microsoft.com/sharepoint/v3" xsi:nil="true"/>
    <Image xmlns="71af3243-3dd4-4a8d-8c0d-dd76da1f02a5">
      <Url xsi:nil="true"/>
      <Description xsi:nil="true"/>
    </Image>
    <Status xmlns="71af3243-3dd4-4a8d-8c0d-dd76da1f02a5">Not started</Status>
    <Background xmlns="71af3243-3dd4-4a8d-8c0d-dd76da1f02a5">false</Background>
    <ImageTagsTaxHTField xmlns="71af3243-3dd4-4a8d-8c0d-dd76da1f02a5">
      <Terms xmlns="http://schemas.microsoft.com/office/infopath/2007/PartnerControls"/>
    </ImageTagsTaxHTField>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4B7354-BAA7-42EF-9AFB-B58624E1F800}">
  <ds:schemaRefs>
    <ds:schemaRef ds:uri="http://purl.org/dc/elements/1.1/"/>
    <ds:schemaRef ds:uri="http://purl.org/dc/terms/"/>
    <ds:schemaRef ds:uri="http://purl.org/dc/dcmitype/"/>
    <ds:schemaRef ds:uri="f95f5480-f1d0-4eeb-b337-72b9183c9241"/>
    <ds:schemaRef ds:uri="http://www.w3.org/XML/1998/namespace"/>
    <ds:schemaRef ds:uri="http://schemas.microsoft.com/office/2006/documentManagement/types"/>
    <ds:schemaRef ds:uri="810d3b2f-b9cb-46a4-ba48-ad1eb7c8e550"/>
    <ds:schemaRef ds:uri="http://schemas.microsoft.com/office/infopath/2007/PartnerControls"/>
    <ds:schemaRef ds:uri="http://schemas.openxmlformats.org/package/2006/metadata/core-properties"/>
    <ds:schemaRef ds:uri="http://schemas.microsoft.com/office/2006/metadata/properties"/>
    <ds:schemaRef ds:uri="9e626b82-2e62-4b56-b4f0-2eb243f478f4"/>
    <ds:schemaRef ds:uri="230e9df3-be65-4c73-a93b-d1236ebd677e"/>
    <ds:schemaRef ds:uri="http://schemas.microsoft.com/sharepoint/v3"/>
    <ds:schemaRef ds:uri="71af3243-3dd4-4a8d-8c0d-dd76da1f02a5"/>
  </ds:schemaRefs>
</ds:datastoreItem>
</file>

<file path=customXml/itemProps2.xml><?xml version="1.0" encoding="utf-8"?>
<ds:datastoreItem xmlns:ds="http://schemas.openxmlformats.org/officeDocument/2006/customXml" ds:itemID="{935601D8-8251-47F4-80F1-E4DEEB9B0E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494E66-1906-430C-A080-047BB4EDB5AA}">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Creative writing award certificate</Template>
  <TotalTime>1641</TotalTime>
  <Words>5319</Words>
  <Application>Microsoft Office PowerPoint</Application>
  <PresentationFormat>Custom</PresentationFormat>
  <Paragraphs>942</Paragraphs>
  <Slides>148</Slides>
  <Notes>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148</vt:i4>
      </vt:variant>
    </vt:vector>
  </HeadingPairs>
  <TitlesOfParts>
    <vt:vector size="159" baseType="lpstr">
      <vt:lpstr>Arial</vt:lpstr>
      <vt:lpstr>Arial Narrow</vt:lpstr>
      <vt:lpstr>Calibri</vt:lpstr>
      <vt:lpstr>Cavolini</vt:lpstr>
      <vt:lpstr>Congenial</vt:lpstr>
      <vt:lpstr>Freestyle Script</vt:lpstr>
      <vt:lpstr>Jumble</vt:lpstr>
      <vt:lpstr>Noto Sans</vt:lpstr>
      <vt:lpstr>System Font Regular</vt:lpstr>
      <vt:lpstr>Certificate</vt:lpstr>
      <vt:lpstr>Modernist Professional</vt:lpstr>
      <vt:lpstr>Emergent Care in the Clinic Setting</vt:lpstr>
      <vt:lpstr>Who Is This Guy?</vt:lpstr>
      <vt:lpstr>Career Before Becoming a PA</vt:lpstr>
      <vt:lpstr>Why Teach Students?</vt:lpstr>
      <vt:lpstr>Introduction to Emergent Care</vt:lpstr>
      <vt:lpstr>Fired From Burger King for lack of agility on the fry station</vt:lpstr>
      <vt:lpstr>Things I will Try Not to Say…</vt:lpstr>
      <vt:lpstr>Chest Pain (Dyspnea) Overview</vt:lpstr>
      <vt:lpstr>Chest Pain Differential Diagnosis</vt:lpstr>
      <vt:lpstr>Raft Guide</vt:lpstr>
      <vt:lpstr>PowerPoint Presentation</vt:lpstr>
      <vt:lpstr>Epidemiology Highlights of Asthma and Bronchospasm</vt:lpstr>
      <vt:lpstr>Clinical Manifestations of Bronchospasm</vt:lpstr>
      <vt:lpstr>Acute Bronchospasm</vt:lpstr>
      <vt:lpstr>PowerPoint Presentation</vt:lpstr>
      <vt:lpstr>Treatment of Acute Bronchospasm</vt:lpstr>
      <vt:lpstr>Lighting Design for Theater</vt:lpstr>
      <vt:lpstr>Case #2</vt:lpstr>
      <vt:lpstr>ACS: Acute Coronary Syndrome</vt:lpstr>
      <vt:lpstr>Classic Symptoms of Cardiac Events</vt:lpstr>
      <vt:lpstr>Atypical Presentations</vt:lpstr>
      <vt:lpstr>Physical Exam Findings in Angina</vt:lpstr>
      <vt:lpstr>Risk Factors for Cardiovascular Complications</vt:lpstr>
      <vt:lpstr>Acute Chest Pain Workup</vt:lpstr>
      <vt:lpstr>Heart Scale</vt:lpstr>
      <vt:lpstr>What Does the Score Mean?</vt:lpstr>
      <vt:lpstr>Walkthrough on an EKG   Normal sinus rhythm.   heart rate 76  No ST elevation or depression.   No T-wave inversion.   Normal R Wave progression   No Idioventricular block  No ectopy.   QTc interval 0.393  QRS axis 75</vt:lpstr>
      <vt:lpstr>PowerPoint Presentation</vt:lpstr>
      <vt:lpstr>A-fib No p waves</vt:lpstr>
      <vt:lpstr>PowerPoint Presentation</vt:lpstr>
      <vt:lpstr>Establishes Tachycardia and Bradycardia</vt:lpstr>
      <vt:lpstr>Potential Myocardial Infarctions</vt:lpstr>
      <vt:lpstr>T Wave Inversion  MI  Pericarditis (Diffuse)  </vt:lpstr>
      <vt:lpstr>Poor R Wave Progression  ? Anterior MI</vt:lpstr>
      <vt:lpstr>First Degree Block  AV Conduction Delay  </vt:lpstr>
      <vt:lpstr>Second Degree Block (type 1 Mobitz-wenckebach)  PR Interval gradually increasing until a beat is dropped  (Winky, Winky, Winky-Back!)</vt:lpstr>
      <vt:lpstr>Second Degree Block ii  PR interval is the same, but  occasionally blocked</vt:lpstr>
      <vt:lpstr>Third Degree Block  Oh Crap!</vt:lpstr>
      <vt:lpstr>Bundle Branch Block    conduction block left or right bundle branch is blocked</vt:lpstr>
      <vt:lpstr>PowerPoint Presentation</vt:lpstr>
      <vt:lpstr>QTc Interval</vt:lpstr>
      <vt:lpstr>Ectopy </vt:lpstr>
      <vt:lpstr>Qrs axis</vt:lpstr>
      <vt:lpstr>Let’s Look Again!</vt:lpstr>
      <vt:lpstr>Sinus?</vt:lpstr>
      <vt:lpstr>Heart Rate?</vt:lpstr>
      <vt:lpstr>ST Changes?</vt:lpstr>
      <vt:lpstr>T wave inversion</vt:lpstr>
      <vt:lpstr>R-Wave Progression</vt:lpstr>
      <vt:lpstr>Blocks?</vt:lpstr>
      <vt:lpstr>Ectopy?</vt:lpstr>
      <vt:lpstr>QTC Interval?</vt:lpstr>
      <vt:lpstr>Axis? (+75)</vt:lpstr>
      <vt:lpstr>PowerPoint Presentation</vt:lpstr>
      <vt:lpstr>Back To Mr. Grumpy Pants</vt:lpstr>
      <vt:lpstr>PowerPoint Presentation</vt:lpstr>
      <vt:lpstr>Results</vt:lpstr>
      <vt:lpstr>CHF</vt:lpstr>
      <vt:lpstr>CHF</vt:lpstr>
      <vt:lpstr>PowerPoint Presentation</vt:lpstr>
      <vt:lpstr>PowerPoint Presentation</vt:lpstr>
      <vt:lpstr>PowerPoint Presentation</vt:lpstr>
      <vt:lpstr>PowerPoint Presentation</vt:lpstr>
      <vt:lpstr>Case #4</vt:lpstr>
      <vt:lpstr>Chest Wall Contusion</vt:lpstr>
      <vt:lpstr>Case #5</vt:lpstr>
      <vt:lpstr>Pneumothorax v tension pneumothorax</vt:lpstr>
      <vt:lpstr>Types of Pneumothorax:</vt:lpstr>
      <vt:lpstr>Pathophysiology of Pneumothorax</vt:lpstr>
      <vt:lpstr>Risk Factors for Pneumothorax</vt:lpstr>
      <vt:lpstr>Comparison History </vt:lpstr>
      <vt:lpstr>Comparison Exam </vt:lpstr>
      <vt:lpstr>Diagnostic Evaluation</vt:lpstr>
      <vt:lpstr>PowerPoint Presentation</vt:lpstr>
      <vt:lpstr>PowerPoint Presentation</vt:lpstr>
      <vt:lpstr>Timeline of Pneumothorax Management Steps</vt:lpstr>
      <vt:lpstr>Pleurisy - Costochondritis</vt:lpstr>
      <vt:lpstr>Case #6</vt:lpstr>
      <vt:lpstr>Pulmonary Embolism (PE):</vt:lpstr>
      <vt:lpstr>PowerPoint Presentation</vt:lpstr>
      <vt:lpstr>Classic Symptoms of Pulmonary Embolism</vt:lpstr>
      <vt:lpstr>Physical Exam Findings</vt:lpstr>
      <vt:lpstr>Diagnostic Evaluation</vt:lpstr>
      <vt:lpstr>Risk Stratification Tools</vt:lpstr>
      <vt:lpstr>Virchow’s Triad:</vt:lpstr>
      <vt:lpstr>Wells Criteria</vt:lpstr>
      <vt:lpstr>PERC Rule</vt:lpstr>
      <vt:lpstr>Management of Acute Pulmonary Embolism (PE)</vt:lpstr>
      <vt:lpstr>Case #7</vt:lpstr>
      <vt:lpstr>Aortic Dissection</vt:lpstr>
      <vt:lpstr>PowerPoint Presentation</vt:lpstr>
      <vt:lpstr>Lower Blood Pressure!</vt:lpstr>
      <vt:lpstr>Key Physical Exam Findings in Acute Aortic Syndromes</vt:lpstr>
      <vt:lpstr>Classic Symptoms</vt:lpstr>
      <vt:lpstr>Diagnostic Evaluation</vt:lpstr>
      <vt:lpstr>PowerPoint Presentation</vt:lpstr>
      <vt:lpstr>EMT/Medic</vt:lpstr>
      <vt:lpstr>Case #8</vt:lpstr>
      <vt:lpstr>Pneumonia: Overview and Key Facts</vt:lpstr>
      <vt:lpstr>Risk Factors for Increased Vulnerability</vt:lpstr>
      <vt:lpstr>Classic Symptoms of Pneumonia</vt:lpstr>
      <vt:lpstr>Physical Exam Findings</vt:lpstr>
      <vt:lpstr>Diagnostic Evaluation Process</vt:lpstr>
      <vt:lpstr>PowerPoint Presentation</vt:lpstr>
      <vt:lpstr>PowerPoint Presentation</vt:lpstr>
      <vt:lpstr>Complications</vt:lpstr>
      <vt:lpstr>Initial Management (Outpatient)</vt:lpstr>
      <vt:lpstr>Supportive Care</vt:lpstr>
      <vt:lpstr>Pericarditis vs. Myocarditis</vt:lpstr>
      <vt:lpstr>Pericarditis/Myocarditis</vt:lpstr>
      <vt:lpstr>We care Bear Domino’s “The Noid”</vt:lpstr>
      <vt:lpstr>Case #9</vt:lpstr>
      <vt:lpstr>Shingles</vt:lpstr>
      <vt:lpstr>Case #10</vt:lpstr>
      <vt:lpstr>Psychiatric Causes of Chest Pain</vt:lpstr>
      <vt:lpstr>Features</vt:lpstr>
      <vt:lpstr>Findings in Psychiatric Chest Pain</vt:lpstr>
      <vt:lpstr>Management of Acute and Chronic Non-Cardiac Chest Pain</vt:lpstr>
      <vt:lpstr>Management of Acute and Chronic Non-Cardiac Chest Pain</vt:lpstr>
      <vt:lpstr>Common Associated Conditions</vt:lpstr>
      <vt:lpstr>GI</vt:lpstr>
      <vt:lpstr>Management</vt:lpstr>
      <vt:lpstr>Chest Pain Differential Diagnosis</vt:lpstr>
      <vt:lpstr>Chest Pain Differential Diagnoses</vt:lpstr>
      <vt:lpstr>Chest Pain Differential Diagnoses</vt:lpstr>
      <vt:lpstr>Chest Pain Differential Diagnosis</vt:lpstr>
      <vt:lpstr>Chest Pain Differential Diagnosis</vt:lpstr>
      <vt:lpstr>Baskin Robbins</vt:lpstr>
      <vt:lpstr>Case #10</vt:lpstr>
      <vt:lpstr>Syncope Differential Diagnosis</vt:lpstr>
      <vt:lpstr>Syncope Differential Diagnosis</vt:lpstr>
      <vt:lpstr>Workup for Syncope</vt:lpstr>
      <vt:lpstr>Syncope Medical Decision Making</vt:lpstr>
      <vt:lpstr>PowerPoint Presentation</vt:lpstr>
      <vt:lpstr>PowerPoint Presentation</vt:lpstr>
      <vt:lpstr>Stuff We haven’t talked about yet</vt:lpstr>
      <vt:lpstr>Neurological and Related Causes of Syncope</vt:lpstr>
      <vt:lpstr>Seizure Response Timeline</vt:lpstr>
      <vt:lpstr>History in Seizure Assessment</vt:lpstr>
      <vt:lpstr>Seizures: Exam, Workup, and Imaging</vt:lpstr>
      <vt:lpstr>Active Seizure Treatment</vt:lpstr>
      <vt:lpstr>PowerPoint Presentation</vt:lpstr>
      <vt:lpstr>Photoshop</vt:lpstr>
      <vt:lpstr>PowerPoint Presentation</vt:lpstr>
      <vt:lpstr>Anaphylaxis Case Presentation and Evaluation</vt:lpstr>
      <vt:lpstr>Anaphylaxis Treatment</vt:lpstr>
      <vt:lpstr>Environmental and Food Allergies: Bites and Stings Assessment</vt:lpstr>
      <vt:lpstr>Emergency Room Referral Criteria for Bites and Stings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Ross Klein</dc:creator>
  <cp:lastModifiedBy>Ross Klein</cp:lastModifiedBy>
  <cp:revision>102</cp:revision>
  <dcterms:created xsi:type="dcterms:W3CDTF">2025-11-02T16:57:21Z</dcterms:created>
  <dcterms:modified xsi:type="dcterms:W3CDTF">2025-11-28T20:49:56Z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y fmtid="{D5CDD505-2E9C-101B-9397-08002B2CF9AE}" pid="4" name="Order">
    <vt:r8>2877300</vt:r8>
  </property>
  <property fmtid="{D5CDD505-2E9C-101B-9397-08002B2CF9AE}" pid="5" name="xd_Signature">
    <vt:bool>false</vt:bool>
  </property>
  <property fmtid="{D5CDD505-2E9C-101B-9397-08002B2CF9AE}" pid="6" name="Image">
    <vt:lpwstr>, </vt:lpwstr>
  </property>
  <property fmtid="{D5CDD505-2E9C-101B-9397-08002B2CF9AE}" pid="7" name="xd_ProgID">
    <vt:lpwstr/>
  </property>
  <property fmtid="{D5CDD505-2E9C-101B-9397-08002B2CF9AE}" pid="8" name="_ExtendedDescription">
    <vt:lpwstr/>
  </property>
  <property fmtid="{D5CDD505-2E9C-101B-9397-08002B2CF9AE}" pid="9" name="Background">
    <vt:bool>false</vt:bool>
  </property>
  <property fmtid="{D5CDD505-2E9C-101B-9397-08002B2CF9AE}" pid="10" name="TriggerFlowInfo">
    <vt:lpwstr/>
  </property>
  <property fmtid="{D5CDD505-2E9C-101B-9397-08002B2CF9AE}" pid="11" name="ComplianceAssetId">
    <vt:lpwstr/>
  </property>
  <property fmtid="{D5CDD505-2E9C-101B-9397-08002B2CF9AE}" pid="12" name="TemplateUrl">
    <vt:lpwstr/>
  </property>
</Properties>
</file>