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0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officedocument/2006/relationships/metadata/core-properties" Target="docProps/core0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5" r:id="rId2"/>
    <p:sldMasterId id="2147483657" r:id="rId3"/>
    <p:sldMasterId id="2147483681" r:id="rId4"/>
  </p:sldMasterIdLst>
  <p:sldIdLst>
    <p:sldId id="256" r:id="rId5"/>
    <p:sldId id="257" r:id="rId6"/>
    <p:sldId id="276" r:id="rId7"/>
    <p:sldId id="258" r:id="rId8"/>
    <p:sldId id="260" r:id="rId9"/>
    <p:sldId id="261" r:id="rId10"/>
    <p:sldId id="264" r:id="rId11"/>
    <p:sldId id="287" r:id="rId12"/>
    <p:sldId id="289" r:id="rId13"/>
    <p:sldId id="265" r:id="rId14"/>
    <p:sldId id="277" r:id="rId15"/>
    <p:sldId id="288" r:id="rId16"/>
    <p:sldId id="278" r:id="rId17"/>
    <p:sldId id="282" r:id="rId18"/>
    <p:sldId id="269" r:id="rId19"/>
    <p:sldId id="283" r:id="rId20"/>
    <p:sldId id="285" r:id="rId21"/>
    <p:sldId id="284" r:id="rId22"/>
    <p:sldId id="286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54" d="100"/>
          <a:sy n="254" d="100"/>
        </p:scale>
        <p:origin x="97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2170800" y="1196280"/>
            <a:ext cx="4802400" cy="18176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35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17" name="PlaceHolder 2"/>
          <p:cNvSpPr>
            <a:spLocks noGrp="1"/>
          </p:cNvSpPr>
          <p:nvPr>
            <p:ph type="sldNum" idx="1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en" sz="1800" b="0" u="none" strike="noStrik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fld id="{2EC624A9-214A-4F5B-A98A-A60E242C98B5}" type="slidenum">
              <a:rPr lang="en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‹#›</a:t>
            </a:fld>
            <a:endParaRPr lang="en-US" sz="1800" b="0" u="none" strike="noStrike">
              <a:solidFill>
                <a:srgbClr val="FFFFFF"/>
              </a:solidFill>
              <a:effectLst/>
              <a:uFillTx/>
              <a:latin typeface="OpenSymbol"/>
            </a:endParaRPr>
          </a:p>
        </p:txBody>
      </p:sp>
      <p:grpSp>
        <p:nvGrpSpPr>
          <p:cNvPr id="2" name="Google Shape;12;p2"/>
          <p:cNvGrpSpPr/>
          <p:nvPr/>
        </p:nvGrpSpPr>
        <p:grpSpPr>
          <a:xfrm>
            <a:off x="-1055160" y="-828720"/>
            <a:ext cx="11704680" cy="7400520"/>
            <a:chOff x="-1055160" y="-828720"/>
            <a:chExt cx="11704680" cy="7400520"/>
          </a:xfrm>
        </p:grpSpPr>
        <p:grpSp>
          <p:nvGrpSpPr>
            <p:cNvPr id="3" name="Google Shape;13;p2"/>
            <p:cNvGrpSpPr/>
            <p:nvPr/>
          </p:nvGrpSpPr>
          <p:grpSpPr>
            <a:xfrm>
              <a:off x="-1055160" y="-828720"/>
              <a:ext cx="3901680" cy="3487680"/>
              <a:chOff x="-1055160" y="-828720"/>
              <a:chExt cx="3901680" cy="3487680"/>
            </a:xfrm>
          </p:grpSpPr>
          <p:sp>
            <p:nvSpPr>
              <p:cNvPr id="4" name="Google Shape;14;p2"/>
              <p:cNvSpPr/>
              <p:nvPr/>
            </p:nvSpPr>
            <p:spPr>
              <a:xfrm rot="20344200" flipH="1">
                <a:off x="-714240" y="-335880"/>
                <a:ext cx="3220200" cy="2502720"/>
              </a:xfrm>
              <a:custGeom>
                <a:avLst/>
                <a:gdLst>
                  <a:gd name="textAreaLeft" fmla="*/ -360 w 3220200"/>
                  <a:gd name="textAreaRight" fmla="*/ 3220200 w 3220200"/>
                  <a:gd name="textAreaTop" fmla="*/ 0 h 2502720"/>
                  <a:gd name="textAreaBottom" fmla="*/ 2503080 h 2502720"/>
                </a:gdLst>
                <a:ahLst/>
                <a:cxnLst/>
                <a:rect l="textAreaLeft" t="textAreaTop" r="textAreaRight" b="textAreaBottom"/>
                <a:pathLst>
                  <a:path w="1762786" h="1325447">
                    <a:moveTo>
                      <a:pt x="192194" y="102737"/>
                    </a:moveTo>
                    <a:cubicBezTo>
                      <a:pt x="60472" y="241298"/>
                      <a:pt x="-96739" y="656614"/>
                      <a:pt x="76406" y="794301"/>
                    </a:cubicBezTo>
                    <a:cubicBezTo>
                      <a:pt x="196200" y="889554"/>
                      <a:pt x="422154" y="783372"/>
                      <a:pt x="547212" y="736423"/>
                    </a:cubicBezTo>
                    <a:cubicBezTo>
                      <a:pt x="671953" y="689589"/>
                      <a:pt x="845783" y="628799"/>
                      <a:pt x="973865" y="684200"/>
                    </a:cubicBezTo>
                    <a:cubicBezTo>
                      <a:pt x="1153685" y="761977"/>
                      <a:pt x="1138640" y="1062198"/>
                      <a:pt x="1259211" y="1199204"/>
                    </a:cubicBezTo>
                    <a:cubicBezTo>
                      <a:pt x="1364563" y="1318906"/>
                      <a:pt x="1542890" y="1325447"/>
                      <a:pt x="1666047" y="1232676"/>
                    </a:cubicBezTo>
                    <a:cubicBezTo>
                      <a:pt x="1621363" y="1024280"/>
                      <a:pt x="1579336" y="815343"/>
                      <a:pt x="1531065" y="607711"/>
                    </a:cubicBezTo>
                    <a:cubicBezTo>
                      <a:pt x="1507977" y="508424"/>
                      <a:pt x="1488395" y="407654"/>
                      <a:pt x="1457355" y="310440"/>
                    </a:cubicBezTo>
                    <a:cubicBezTo>
                      <a:pt x="1423229" y="203595"/>
                      <a:pt x="1379363" y="114051"/>
                      <a:pt x="1370696" y="0"/>
                    </a:cubicBezTo>
                    <a:cubicBezTo>
                      <a:pt x="960170" y="68147"/>
                      <a:pt x="602341" y="32403"/>
                      <a:pt x="192194" y="102737"/>
                    </a:cubicBezTo>
                    <a:close/>
                  </a:path>
                </a:pathLst>
              </a:custGeom>
              <a:solidFill>
                <a:schemeClr val="dk2"/>
              </a:solidFill>
              <a:ln w="0">
                <a:noFill/>
              </a:ln>
              <a:effectLst>
                <a:outerShdw blurRad="57240" dist="28440" dir="5400000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" name="Google Shape;15;p2"/>
              <p:cNvSpPr/>
              <p:nvPr/>
            </p:nvSpPr>
            <p:spPr>
              <a:xfrm rot="20344200" flipH="1">
                <a:off x="-741240" y="-50760"/>
                <a:ext cx="3047400" cy="1984680"/>
              </a:xfrm>
              <a:custGeom>
                <a:avLst/>
                <a:gdLst>
                  <a:gd name="textAreaLeft" fmla="*/ -360 w 3047400"/>
                  <a:gd name="textAreaRight" fmla="*/ 3047400 w 3047400"/>
                  <a:gd name="textAreaTop" fmla="*/ 0 h 1984680"/>
                  <a:gd name="textAreaBottom" fmla="*/ 1985040 h 1984680"/>
                </a:gdLst>
                <a:ahLst/>
                <a:cxnLst/>
                <a:rect l="textAreaLeft" t="textAreaTop" r="textAreaRight" b="textAreaBottom"/>
                <a:pathLst>
                  <a:path w="1665784" h="1086570">
                    <a:moveTo>
                      <a:pt x="1358688" y="0"/>
                    </a:moveTo>
                    <a:lnTo>
                      <a:pt x="174820" y="0"/>
                    </a:lnTo>
                    <a:cubicBezTo>
                      <a:pt x="34217" y="81686"/>
                      <a:pt x="-88858" y="441950"/>
                      <a:pt x="86494" y="528639"/>
                    </a:cubicBezTo>
                    <a:cubicBezTo>
                      <a:pt x="339502" y="653725"/>
                      <a:pt x="666414" y="391221"/>
                      <a:pt x="925473" y="491754"/>
                    </a:cubicBezTo>
                    <a:cubicBezTo>
                      <a:pt x="1073302" y="549121"/>
                      <a:pt x="1091760" y="772822"/>
                      <a:pt x="1163589" y="892923"/>
                    </a:cubicBezTo>
                    <a:cubicBezTo>
                      <a:pt x="1250381" y="1038033"/>
                      <a:pt x="1477981" y="1086570"/>
                      <a:pt x="1576926" y="926691"/>
                    </a:cubicBezTo>
                    <a:cubicBezTo>
                      <a:pt x="1537127" y="732952"/>
                      <a:pt x="1495550" y="539703"/>
                      <a:pt x="1453237" y="346506"/>
                    </a:cubicBezTo>
                    <a:cubicBezTo>
                      <a:pt x="1427185" y="227572"/>
                      <a:pt x="1387796" y="115391"/>
                      <a:pt x="1358688" y="0"/>
                    </a:cubicBezTo>
                    <a:close/>
                  </a:path>
                </a:pathLst>
              </a:custGeom>
              <a:solidFill>
                <a:srgbClr val="0100A2">
                  <a:alpha val="67000"/>
                </a:srgbClr>
              </a:solidFill>
              <a:ln w="0">
                <a:noFill/>
              </a:ln>
              <a:effectLst>
                <a:outerShdw blurRad="57240" dist="28440" dir="5400000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6" name="Google Shape;16;p2"/>
              <p:cNvSpPr/>
              <p:nvPr/>
            </p:nvSpPr>
            <p:spPr>
              <a:xfrm rot="20344200" flipH="1">
                <a:off x="-739440" y="-163800"/>
                <a:ext cx="2771640" cy="1896480"/>
              </a:xfrm>
              <a:custGeom>
                <a:avLst/>
                <a:gdLst>
                  <a:gd name="textAreaLeft" fmla="*/ -360 w 2771640"/>
                  <a:gd name="textAreaRight" fmla="*/ 2771640 w 2771640"/>
                  <a:gd name="textAreaTop" fmla="*/ 0 h 1896480"/>
                  <a:gd name="textAreaBottom" fmla="*/ 1896840 h 1896480"/>
                </a:gdLst>
                <a:ahLst/>
                <a:cxnLst/>
                <a:rect l="textAreaLeft" t="textAreaTop" r="textAreaRight" b="textAreaBottom"/>
                <a:pathLst>
                  <a:path w="1533643" h="1105298">
                    <a:moveTo>
                      <a:pt x="1210281" y="93460"/>
                    </a:moveTo>
                    <a:cubicBezTo>
                      <a:pt x="1200203" y="62915"/>
                      <a:pt x="1193601" y="31631"/>
                      <a:pt x="1188807" y="0"/>
                    </a:cubicBezTo>
                    <a:lnTo>
                      <a:pt x="170624" y="0"/>
                    </a:lnTo>
                    <a:cubicBezTo>
                      <a:pt x="168825" y="312"/>
                      <a:pt x="167026" y="610"/>
                      <a:pt x="165227" y="922"/>
                    </a:cubicBezTo>
                    <a:cubicBezTo>
                      <a:pt x="69032" y="107136"/>
                      <a:pt x="-100066" y="359085"/>
                      <a:pt x="78200" y="471454"/>
                    </a:cubicBezTo>
                    <a:cubicBezTo>
                      <a:pt x="300066" y="611300"/>
                      <a:pt x="595305" y="395289"/>
                      <a:pt x="834034" y="471697"/>
                    </a:cubicBezTo>
                    <a:cubicBezTo>
                      <a:pt x="960175" y="512068"/>
                      <a:pt x="985992" y="655674"/>
                      <a:pt x="1038853" y="759030"/>
                    </a:cubicBezTo>
                    <a:cubicBezTo>
                      <a:pt x="1109803" y="897782"/>
                      <a:pt x="1317565" y="1105298"/>
                      <a:pt x="1433577" y="882390"/>
                    </a:cubicBezTo>
                    <a:cubicBezTo>
                      <a:pt x="1389507" y="697993"/>
                      <a:pt x="1349678" y="511879"/>
                      <a:pt x="1297676" y="329490"/>
                    </a:cubicBezTo>
                    <a:cubicBezTo>
                      <a:pt x="1274394" y="247816"/>
                      <a:pt x="1236680" y="173491"/>
                      <a:pt x="1210281" y="93459"/>
                    </a:cubicBezTo>
                    <a:close/>
                  </a:path>
                </a:pathLst>
              </a:custGeom>
              <a:solidFill>
                <a:srgbClr val="005ACD">
                  <a:alpha val="52000"/>
                </a:srgbClr>
              </a:solidFill>
              <a:ln w="0">
                <a:noFill/>
              </a:ln>
              <a:effectLst>
                <a:outerShdw blurRad="57240" dist="28440" dir="5400000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" name="Google Shape;17;p2"/>
              <p:cNvSpPr/>
              <p:nvPr/>
            </p:nvSpPr>
            <p:spPr>
              <a:xfrm rot="20344200" flipH="1">
                <a:off x="-843120" y="-106920"/>
                <a:ext cx="2583000" cy="1550160"/>
              </a:xfrm>
              <a:custGeom>
                <a:avLst/>
                <a:gdLst>
                  <a:gd name="textAreaLeft" fmla="*/ -360 w 2583000"/>
                  <a:gd name="textAreaRight" fmla="*/ 2583000 w 2583000"/>
                  <a:gd name="textAreaTop" fmla="*/ 0 h 1550160"/>
                  <a:gd name="textAreaBottom" fmla="*/ 1550520 h 1550160"/>
                </a:gdLst>
                <a:ahLst/>
                <a:cxnLst/>
                <a:rect l="textAreaLeft" t="textAreaTop" r="textAreaRight" b="textAreaBottom"/>
                <a:pathLst>
                  <a:path w="1422772" h="879549">
                    <a:moveTo>
                      <a:pt x="149241" y="0"/>
                    </a:moveTo>
                    <a:cubicBezTo>
                      <a:pt x="16783" y="92076"/>
                      <a:pt x="-84870" y="295981"/>
                      <a:pt x="103238" y="391313"/>
                    </a:cubicBezTo>
                    <a:cubicBezTo>
                      <a:pt x="321261" y="501801"/>
                      <a:pt x="575772" y="335509"/>
                      <a:pt x="802850" y="408202"/>
                    </a:cubicBezTo>
                    <a:cubicBezTo>
                      <a:pt x="918535" y="445233"/>
                      <a:pt x="933682" y="567828"/>
                      <a:pt x="992307" y="656183"/>
                    </a:cubicBezTo>
                    <a:cubicBezTo>
                      <a:pt x="1083197" y="793154"/>
                      <a:pt x="1224935" y="879549"/>
                      <a:pt x="1337902" y="708164"/>
                    </a:cubicBezTo>
                    <a:cubicBezTo>
                      <a:pt x="1290285" y="470474"/>
                      <a:pt x="1218803" y="237253"/>
                      <a:pt x="1172187" y="1"/>
                    </a:cubicBezTo>
                    <a:lnTo>
                      <a:pt x="149241" y="1"/>
                    </a:lnTo>
                    <a:close/>
                  </a:path>
                </a:pathLst>
              </a:custGeom>
              <a:solidFill>
                <a:srgbClr val="307DE0">
                  <a:alpha val="58000"/>
                </a:srgbClr>
              </a:solidFill>
              <a:ln w="0">
                <a:noFill/>
              </a:ln>
              <a:effectLst>
                <a:outerShdw blurRad="57240" dist="28440" dir="5400000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8" name="Google Shape;18;p2"/>
              <p:cNvSpPr/>
              <p:nvPr/>
            </p:nvSpPr>
            <p:spPr>
              <a:xfrm rot="20344200" flipH="1">
                <a:off x="-808560" y="-46440"/>
                <a:ext cx="2187000" cy="1114560"/>
              </a:xfrm>
              <a:custGeom>
                <a:avLst/>
                <a:gdLst>
                  <a:gd name="textAreaLeft" fmla="*/ -360 w 2187000"/>
                  <a:gd name="textAreaRight" fmla="*/ 2187000 w 2187000"/>
                  <a:gd name="textAreaTop" fmla="*/ 0 h 1114560"/>
                  <a:gd name="textAreaBottom" fmla="*/ 1114920 h 1114560"/>
                </a:gdLst>
                <a:ahLst/>
                <a:cxnLst/>
                <a:rect l="textAreaLeft" t="textAreaTop" r="textAreaRight" b="textAreaBottom"/>
                <a:pathLst>
                  <a:path w="1182988" h="625483">
                    <a:moveTo>
                      <a:pt x="1133680" y="0"/>
                    </a:moveTo>
                    <a:lnTo>
                      <a:pt x="101577" y="0"/>
                    </a:lnTo>
                    <a:cubicBezTo>
                      <a:pt x="-7435" y="73421"/>
                      <a:pt x="-49308" y="217527"/>
                      <a:pt x="80757" y="288651"/>
                    </a:cubicBezTo>
                    <a:cubicBezTo>
                      <a:pt x="244612" y="378252"/>
                      <a:pt x="459640" y="247039"/>
                      <a:pt x="644273" y="295573"/>
                    </a:cubicBezTo>
                    <a:cubicBezTo>
                      <a:pt x="739784" y="320679"/>
                      <a:pt x="763291" y="413957"/>
                      <a:pt x="820658" y="478015"/>
                    </a:cubicBezTo>
                    <a:cubicBezTo>
                      <a:pt x="893152" y="558975"/>
                      <a:pt x="1016186" y="625483"/>
                      <a:pt x="1109489" y="527488"/>
                    </a:cubicBezTo>
                    <a:cubicBezTo>
                      <a:pt x="1062658" y="349560"/>
                      <a:pt x="1121293" y="178173"/>
                      <a:pt x="1133680" y="0"/>
                    </a:cubicBezTo>
                    <a:close/>
                  </a:path>
                </a:pathLst>
              </a:custGeom>
              <a:solidFill>
                <a:srgbClr val="E7E7E7">
                  <a:alpha val="28000"/>
                </a:srgbClr>
              </a:solidFill>
              <a:ln w="0">
                <a:noFill/>
              </a:ln>
              <a:effectLst>
                <a:outerShdw blurRad="57240" dist="28440" dir="5400000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</p:grpSp>
        <p:grpSp>
          <p:nvGrpSpPr>
            <p:cNvPr id="9" name="Google Shape;19;p2"/>
            <p:cNvGrpSpPr/>
            <p:nvPr/>
          </p:nvGrpSpPr>
          <p:grpSpPr>
            <a:xfrm>
              <a:off x="4794480" y="1338120"/>
              <a:ext cx="5855040" cy="5233680"/>
              <a:chOff x="4794480" y="1338120"/>
              <a:chExt cx="5855040" cy="5233680"/>
            </a:xfrm>
          </p:grpSpPr>
          <p:sp>
            <p:nvSpPr>
              <p:cNvPr id="10" name="Google Shape;20;p2"/>
              <p:cNvSpPr/>
              <p:nvPr/>
            </p:nvSpPr>
            <p:spPr>
              <a:xfrm rot="9544200" flipH="1">
                <a:off x="5305320" y="2077200"/>
                <a:ext cx="4832640" cy="3755160"/>
              </a:xfrm>
              <a:custGeom>
                <a:avLst/>
                <a:gdLst>
                  <a:gd name="textAreaLeft" fmla="*/ 360 w 4832640"/>
                  <a:gd name="textAreaRight" fmla="*/ 4833360 w 4832640"/>
                  <a:gd name="textAreaTop" fmla="*/ 0 h 3755160"/>
                  <a:gd name="textAreaBottom" fmla="*/ 3755520 h 3755160"/>
                </a:gdLst>
                <a:ahLst/>
                <a:cxnLst/>
                <a:rect l="textAreaLeft" t="textAreaTop" r="textAreaRight" b="textAreaBottom"/>
                <a:pathLst>
                  <a:path w="1762786" h="1325447">
                    <a:moveTo>
                      <a:pt x="192194" y="102737"/>
                    </a:moveTo>
                    <a:cubicBezTo>
                      <a:pt x="60472" y="241298"/>
                      <a:pt x="-96739" y="656614"/>
                      <a:pt x="76406" y="794301"/>
                    </a:cubicBezTo>
                    <a:cubicBezTo>
                      <a:pt x="196200" y="889554"/>
                      <a:pt x="422154" y="783372"/>
                      <a:pt x="547212" y="736423"/>
                    </a:cubicBezTo>
                    <a:cubicBezTo>
                      <a:pt x="671953" y="689589"/>
                      <a:pt x="845783" y="628799"/>
                      <a:pt x="973865" y="684200"/>
                    </a:cubicBezTo>
                    <a:cubicBezTo>
                      <a:pt x="1153685" y="761977"/>
                      <a:pt x="1138640" y="1062198"/>
                      <a:pt x="1259211" y="1199204"/>
                    </a:cubicBezTo>
                    <a:cubicBezTo>
                      <a:pt x="1364563" y="1318906"/>
                      <a:pt x="1542890" y="1325447"/>
                      <a:pt x="1666047" y="1232676"/>
                    </a:cubicBezTo>
                    <a:cubicBezTo>
                      <a:pt x="1621363" y="1024280"/>
                      <a:pt x="1579336" y="815343"/>
                      <a:pt x="1531065" y="607711"/>
                    </a:cubicBezTo>
                    <a:cubicBezTo>
                      <a:pt x="1507977" y="508424"/>
                      <a:pt x="1488395" y="407654"/>
                      <a:pt x="1457355" y="310440"/>
                    </a:cubicBezTo>
                    <a:cubicBezTo>
                      <a:pt x="1423229" y="203595"/>
                      <a:pt x="1379363" y="114051"/>
                      <a:pt x="1370696" y="0"/>
                    </a:cubicBezTo>
                    <a:cubicBezTo>
                      <a:pt x="960170" y="68147"/>
                      <a:pt x="602341" y="32403"/>
                      <a:pt x="192194" y="102737"/>
                    </a:cubicBezTo>
                    <a:close/>
                  </a:path>
                </a:pathLst>
              </a:custGeom>
              <a:solidFill>
                <a:schemeClr val="dk2"/>
              </a:solidFill>
              <a:ln w="0">
                <a:noFill/>
              </a:ln>
              <a:effectLst>
                <a:outerShdw blurRad="57240" dist="28091" dir="12650270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1" name="Google Shape;21;p2"/>
              <p:cNvSpPr/>
              <p:nvPr/>
            </p:nvSpPr>
            <p:spPr>
              <a:xfrm rot="9544200" flipH="1">
                <a:off x="5605200" y="2426040"/>
                <a:ext cx="4573800" cy="2978640"/>
              </a:xfrm>
              <a:custGeom>
                <a:avLst/>
                <a:gdLst>
                  <a:gd name="textAreaLeft" fmla="*/ -360 w 4573800"/>
                  <a:gd name="textAreaRight" fmla="*/ 4573800 w 4573800"/>
                  <a:gd name="textAreaTop" fmla="*/ 0 h 2978640"/>
                  <a:gd name="textAreaBottom" fmla="*/ 2979000 h 2978640"/>
                </a:gdLst>
                <a:ahLst/>
                <a:cxnLst/>
                <a:rect l="textAreaLeft" t="textAreaTop" r="textAreaRight" b="textAreaBottom"/>
                <a:pathLst>
                  <a:path w="1665784" h="1086570">
                    <a:moveTo>
                      <a:pt x="1358688" y="0"/>
                    </a:moveTo>
                    <a:lnTo>
                      <a:pt x="174820" y="0"/>
                    </a:lnTo>
                    <a:cubicBezTo>
                      <a:pt x="34217" y="81686"/>
                      <a:pt x="-88858" y="441950"/>
                      <a:pt x="86494" y="528639"/>
                    </a:cubicBezTo>
                    <a:cubicBezTo>
                      <a:pt x="339502" y="653725"/>
                      <a:pt x="666414" y="391221"/>
                      <a:pt x="925473" y="491754"/>
                    </a:cubicBezTo>
                    <a:cubicBezTo>
                      <a:pt x="1073302" y="549121"/>
                      <a:pt x="1091760" y="772822"/>
                      <a:pt x="1163589" y="892923"/>
                    </a:cubicBezTo>
                    <a:cubicBezTo>
                      <a:pt x="1250381" y="1038033"/>
                      <a:pt x="1477981" y="1086570"/>
                      <a:pt x="1576926" y="926691"/>
                    </a:cubicBezTo>
                    <a:cubicBezTo>
                      <a:pt x="1537127" y="732952"/>
                      <a:pt x="1495550" y="539703"/>
                      <a:pt x="1453237" y="346506"/>
                    </a:cubicBezTo>
                    <a:cubicBezTo>
                      <a:pt x="1427185" y="227572"/>
                      <a:pt x="1387796" y="115391"/>
                      <a:pt x="1358688" y="0"/>
                    </a:cubicBezTo>
                    <a:close/>
                  </a:path>
                </a:pathLst>
              </a:custGeom>
              <a:solidFill>
                <a:srgbClr val="0100A2">
                  <a:alpha val="67000"/>
                </a:srgbClr>
              </a:solidFill>
              <a:ln w="0">
                <a:noFill/>
              </a:ln>
              <a:effectLst>
                <a:outerShdw blurRad="57240" dist="28091" dir="12650270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2" name="Google Shape;22;p2"/>
              <p:cNvSpPr/>
              <p:nvPr/>
            </p:nvSpPr>
            <p:spPr>
              <a:xfrm rot="9544200" flipH="1">
                <a:off x="6015600" y="2728800"/>
                <a:ext cx="4159440" cy="2845800"/>
              </a:xfrm>
              <a:custGeom>
                <a:avLst/>
                <a:gdLst>
                  <a:gd name="textAreaLeft" fmla="*/ 360 w 4159440"/>
                  <a:gd name="textAreaRight" fmla="*/ 4160160 w 4159440"/>
                  <a:gd name="textAreaTop" fmla="*/ 0 h 2845800"/>
                  <a:gd name="textAreaBottom" fmla="*/ 2846160 h 2845800"/>
                </a:gdLst>
                <a:ahLst/>
                <a:cxnLst/>
                <a:rect l="textAreaLeft" t="textAreaTop" r="textAreaRight" b="textAreaBottom"/>
                <a:pathLst>
                  <a:path w="1533643" h="1105298">
                    <a:moveTo>
                      <a:pt x="1210281" y="93460"/>
                    </a:moveTo>
                    <a:cubicBezTo>
                      <a:pt x="1200203" y="62915"/>
                      <a:pt x="1193601" y="31631"/>
                      <a:pt x="1188807" y="0"/>
                    </a:cubicBezTo>
                    <a:lnTo>
                      <a:pt x="170624" y="0"/>
                    </a:lnTo>
                    <a:cubicBezTo>
                      <a:pt x="168825" y="312"/>
                      <a:pt x="167026" y="610"/>
                      <a:pt x="165227" y="922"/>
                    </a:cubicBezTo>
                    <a:cubicBezTo>
                      <a:pt x="69032" y="107136"/>
                      <a:pt x="-100066" y="359085"/>
                      <a:pt x="78200" y="471454"/>
                    </a:cubicBezTo>
                    <a:cubicBezTo>
                      <a:pt x="300066" y="611300"/>
                      <a:pt x="595305" y="395289"/>
                      <a:pt x="834034" y="471697"/>
                    </a:cubicBezTo>
                    <a:cubicBezTo>
                      <a:pt x="960175" y="512068"/>
                      <a:pt x="985992" y="655674"/>
                      <a:pt x="1038853" y="759030"/>
                    </a:cubicBezTo>
                    <a:cubicBezTo>
                      <a:pt x="1109803" y="897782"/>
                      <a:pt x="1317565" y="1105298"/>
                      <a:pt x="1433577" y="882390"/>
                    </a:cubicBezTo>
                    <a:cubicBezTo>
                      <a:pt x="1389507" y="697993"/>
                      <a:pt x="1349678" y="511879"/>
                      <a:pt x="1297676" y="329490"/>
                    </a:cubicBezTo>
                    <a:cubicBezTo>
                      <a:pt x="1274394" y="247816"/>
                      <a:pt x="1236680" y="173491"/>
                      <a:pt x="1210281" y="93459"/>
                    </a:cubicBezTo>
                    <a:close/>
                  </a:path>
                </a:pathLst>
              </a:custGeom>
              <a:solidFill>
                <a:srgbClr val="005ACD">
                  <a:alpha val="52000"/>
                </a:srgbClr>
              </a:solidFill>
              <a:ln w="0">
                <a:noFill/>
              </a:ln>
              <a:effectLst>
                <a:outerShdw blurRad="57240" dist="28091" dir="12650270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3" name="Google Shape;23;p2"/>
              <p:cNvSpPr/>
              <p:nvPr/>
            </p:nvSpPr>
            <p:spPr>
              <a:xfrm rot="9544200" flipH="1">
                <a:off x="6454080" y="3161880"/>
                <a:ext cx="3876840" cy="2326680"/>
              </a:xfrm>
              <a:custGeom>
                <a:avLst/>
                <a:gdLst>
                  <a:gd name="textAreaLeft" fmla="*/ -360 w 3876840"/>
                  <a:gd name="textAreaRight" fmla="*/ 3876840 w 3876840"/>
                  <a:gd name="textAreaTop" fmla="*/ 0 h 2326680"/>
                  <a:gd name="textAreaBottom" fmla="*/ 2327040 h 2326680"/>
                </a:gdLst>
                <a:ahLst/>
                <a:cxnLst/>
                <a:rect l="textAreaLeft" t="textAreaTop" r="textAreaRight" b="textAreaBottom"/>
                <a:pathLst>
                  <a:path w="1422772" h="879549">
                    <a:moveTo>
                      <a:pt x="149241" y="0"/>
                    </a:moveTo>
                    <a:cubicBezTo>
                      <a:pt x="16783" y="92076"/>
                      <a:pt x="-84870" y="295981"/>
                      <a:pt x="103238" y="391313"/>
                    </a:cubicBezTo>
                    <a:cubicBezTo>
                      <a:pt x="321261" y="501801"/>
                      <a:pt x="575772" y="335509"/>
                      <a:pt x="802850" y="408202"/>
                    </a:cubicBezTo>
                    <a:cubicBezTo>
                      <a:pt x="918535" y="445233"/>
                      <a:pt x="933682" y="567828"/>
                      <a:pt x="992307" y="656183"/>
                    </a:cubicBezTo>
                    <a:cubicBezTo>
                      <a:pt x="1083197" y="793154"/>
                      <a:pt x="1224935" y="879549"/>
                      <a:pt x="1337902" y="708164"/>
                    </a:cubicBezTo>
                    <a:cubicBezTo>
                      <a:pt x="1290285" y="470474"/>
                      <a:pt x="1218803" y="237253"/>
                      <a:pt x="1172187" y="1"/>
                    </a:cubicBezTo>
                    <a:lnTo>
                      <a:pt x="149241" y="1"/>
                    </a:lnTo>
                    <a:close/>
                  </a:path>
                </a:pathLst>
              </a:custGeom>
              <a:solidFill>
                <a:srgbClr val="307DE0">
                  <a:alpha val="58000"/>
                </a:srgbClr>
              </a:solidFill>
              <a:ln w="0">
                <a:noFill/>
              </a:ln>
              <a:effectLst>
                <a:outerShdw blurRad="57240" dist="28091" dir="12650270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4" name="Google Shape;24;p2"/>
              <p:cNvSpPr/>
              <p:nvPr/>
            </p:nvSpPr>
            <p:spPr>
              <a:xfrm rot="9544200" flipH="1">
                <a:off x="6996600" y="3724560"/>
                <a:ext cx="3282480" cy="1673280"/>
              </a:xfrm>
              <a:custGeom>
                <a:avLst/>
                <a:gdLst>
                  <a:gd name="textAreaLeft" fmla="*/ 360 w 3282480"/>
                  <a:gd name="textAreaRight" fmla="*/ 3283200 w 3282480"/>
                  <a:gd name="textAreaTop" fmla="*/ 0 h 1673280"/>
                  <a:gd name="textAreaBottom" fmla="*/ 1673640 h 1673280"/>
                </a:gdLst>
                <a:ahLst/>
                <a:cxnLst/>
                <a:rect l="textAreaLeft" t="textAreaTop" r="textAreaRight" b="textAreaBottom"/>
                <a:pathLst>
                  <a:path w="1182988" h="625483">
                    <a:moveTo>
                      <a:pt x="1133680" y="0"/>
                    </a:moveTo>
                    <a:lnTo>
                      <a:pt x="101577" y="0"/>
                    </a:lnTo>
                    <a:cubicBezTo>
                      <a:pt x="-7435" y="73421"/>
                      <a:pt x="-49308" y="217527"/>
                      <a:pt x="80757" y="288651"/>
                    </a:cubicBezTo>
                    <a:cubicBezTo>
                      <a:pt x="244612" y="378252"/>
                      <a:pt x="459640" y="247039"/>
                      <a:pt x="644273" y="295573"/>
                    </a:cubicBezTo>
                    <a:cubicBezTo>
                      <a:pt x="739784" y="320679"/>
                      <a:pt x="763291" y="413957"/>
                      <a:pt x="820658" y="478015"/>
                    </a:cubicBezTo>
                    <a:cubicBezTo>
                      <a:pt x="893152" y="558975"/>
                      <a:pt x="1016186" y="625483"/>
                      <a:pt x="1109489" y="527488"/>
                    </a:cubicBezTo>
                    <a:cubicBezTo>
                      <a:pt x="1062658" y="349560"/>
                      <a:pt x="1121293" y="178173"/>
                      <a:pt x="1133680" y="0"/>
                    </a:cubicBezTo>
                    <a:close/>
                  </a:path>
                </a:pathLst>
              </a:custGeom>
              <a:solidFill>
                <a:srgbClr val="E7E7E7">
                  <a:alpha val="28000"/>
                </a:srgbClr>
              </a:solidFill>
              <a:ln w="0">
                <a:noFill/>
              </a:ln>
              <a:effectLst>
                <a:outerShdw blurRad="57240" dist="28091" dir="12650270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</p:grpSp>
      </p:grp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IG_NUMBER_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2865240" y="549360"/>
            <a:ext cx="3408840" cy="7743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4000" b="1" u="none" strike="noStrike">
                <a:solidFill>
                  <a:schemeClr val="dk1"/>
                </a:solidFill>
                <a:effectLst/>
                <a:uFillTx/>
                <a:latin typeface="Gotu"/>
                <a:ea typeface="Gotu"/>
              </a:rPr>
              <a:t>xx%</a:t>
            </a:r>
            <a:endParaRPr lang="fr-FR" sz="4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title"/>
          </p:nvPr>
        </p:nvSpPr>
        <p:spPr>
          <a:xfrm>
            <a:off x="2865240" y="1980360"/>
            <a:ext cx="3408840" cy="7743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4000" b="1" u="none" strike="noStrike">
                <a:solidFill>
                  <a:schemeClr val="dk1"/>
                </a:solidFill>
                <a:effectLst/>
                <a:uFillTx/>
                <a:latin typeface="Gotu"/>
                <a:ea typeface="Gotu"/>
              </a:rPr>
              <a:t>xx%</a:t>
            </a:r>
            <a:endParaRPr lang="fr-FR" sz="4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title"/>
          </p:nvPr>
        </p:nvSpPr>
        <p:spPr>
          <a:xfrm>
            <a:off x="2865240" y="3411000"/>
            <a:ext cx="3408840" cy="7743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4000" b="1" u="none" strike="noStrike">
                <a:solidFill>
                  <a:schemeClr val="dk1"/>
                </a:solidFill>
                <a:effectLst/>
                <a:uFillTx/>
                <a:latin typeface="Gotu"/>
                <a:ea typeface="Gotu"/>
              </a:rPr>
              <a:t>xx%</a:t>
            </a:r>
            <a:endParaRPr lang="fr-FR" sz="4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grpSp>
        <p:nvGrpSpPr>
          <p:cNvPr id="51" name="Google Shape;165;p14"/>
          <p:cNvGrpSpPr/>
          <p:nvPr/>
        </p:nvGrpSpPr>
        <p:grpSpPr>
          <a:xfrm>
            <a:off x="-1698840" y="-960840"/>
            <a:ext cx="12314520" cy="8051400"/>
            <a:chOff x="-1698840" y="-960840"/>
            <a:chExt cx="12314520" cy="8051400"/>
          </a:xfrm>
        </p:grpSpPr>
        <p:grpSp>
          <p:nvGrpSpPr>
            <p:cNvPr id="52" name="Google Shape;166;p14"/>
            <p:cNvGrpSpPr/>
            <p:nvPr/>
          </p:nvGrpSpPr>
          <p:grpSpPr>
            <a:xfrm>
              <a:off x="-1698840" y="619200"/>
              <a:ext cx="4301640" cy="6471360"/>
              <a:chOff x="-1698840" y="619200"/>
              <a:chExt cx="4301640" cy="6471360"/>
            </a:xfrm>
          </p:grpSpPr>
          <p:sp>
            <p:nvSpPr>
              <p:cNvPr id="53" name="Google Shape;167;p14"/>
              <p:cNvSpPr/>
              <p:nvPr/>
            </p:nvSpPr>
            <p:spPr>
              <a:xfrm rot="14773800" flipV="1">
                <a:off x="-2557440" y="2796120"/>
                <a:ext cx="6029640" cy="2033280"/>
              </a:xfrm>
              <a:custGeom>
                <a:avLst/>
                <a:gdLst>
                  <a:gd name="textAreaLeft" fmla="*/ 0 w 6029640"/>
                  <a:gd name="textAreaRight" fmla="*/ 6030000 w 6029640"/>
                  <a:gd name="textAreaTop" fmla="*/ 360 h 2033280"/>
                  <a:gd name="textAreaBottom" fmla="*/ 2034000 h 2033280"/>
                </a:gdLst>
                <a:ahLst/>
                <a:cxnLst/>
                <a:rect l="textAreaLeft" t="textAreaTop" r="textAreaRight" b="textAreaBottom"/>
                <a:pathLst>
                  <a:path w="2793035" h="1308840">
                    <a:moveTo>
                      <a:pt x="2793026" y="106827"/>
                    </a:moveTo>
                    <a:cubicBezTo>
                      <a:pt x="2519486" y="85062"/>
                      <a:pt x="2477158" y="-14703"/>
                      <a:pt x="2251987" y="1842"/>
                    </a:cubicBezTo>
                    <a:cubicBezTo>
                      <a:pt x="1984153" y="21521"/>
                      <a:pt x="2024006" y="162348"/>
                      <a:pt x="1756143" y="181655"/>
                    </a:cubicBezTo>
                    <a:cubicBezTo>
                      <a:pt x="1562386" y="195619"/>
                      <a:pt x="1449343" y="65107"/>
                      <a:pt x="1180890" y="73080"/>
                    </a:cubicBezTo>
                    <a:cubicBezTo>
                      <a:pt x="912428" y="81052"/>
                      <a:pt x="915410" y="199229"/>
                      <a:pt x="646957" y="207201"/>
                    </a:cubicBezTo>
                    <a:cubicBezTo>
                      <a:pt x="378505" y="215174"/>
                      <a:pt x="374647" y="103588"/>
                      <a:pt x="106194" y="111561"/>
                    </a:cubicBezTo>
                    <a:lnTo>
                      <a:pt x="0" y="1294137"/>
                    </a:lnTo>
                    <a:lnTo>
                      <a:pt x="2662761" y="1215061"/>
                    </a:lnTo>
                    <a:lnTo>
                      <a:pt x="2793035" y="106827"/>
                    </a:lnTo>
                    <a:close/>
                  </a:path>
                </a:pathLst>
              </a:custGeom>
              <a:solidFill>
                <a:schemeClr val="dk2"/>
              </a:solidFill>
              <a:ln w="0">
                <a:noFill/>
              </a:ln>
              <a:effectLst>
                <a:outerShdw blurRad="57240" dist="18709" dir="18001103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4" name="Google Shape;168;p14"/>
              <p:cNvSpPr/>
              <p:nvPr/>
            </p:nvSpPr>
            <p:spPr>
              <a:xfrm rot="14773800" flipV="1">
                <a:off x="-2676240" y="2841840"/>
                <a:ext cx="6029640" cy="1796040"/>
              </a:xfrm>
              <a:custGeom>
                <a:avLst/>
                <a:gdLst>
                  <a:gd name="textAreaLeft" fmla="*/ 0 w 6029640"/>
                  <a:gd name="textAreaRight" fmla="*/ 6030000 w 6029640"/>
                  <a:gd name="textAreaTop" fmla="*/ -360 h 1796040"/>
                  <a:gd name="textAreaBottom" fmla="*/ 1796040 h 1796040"/>
                </a:gdLst>
                <a:ahLst/>
                <a:cxnLst/>
                <a:rect l="textAreaLeft" t="textAreaTop" r="textAreaRight" b="textAreaBottom"/>
                <a:pathLst>
                  <a:path w="2793035" h="1308840">
                    <a:moveTo>
                      <a:pt x="2793026" y="106827"/>
                    </a:moveTo>
                    <a:cubicBezTo>
                      <a:pt x="2519486" y="85062"/>
                      <a:pt x="2477158" y="-14703"/>
                      <a:pt x="2251987" y="1842"/>
                    </a:cubicBezTo>
                    <a:cubicBezTo>
                      <a:pt x="1984153" y="21521"/>
                      <a:pt x="2024006" y="162348"/>
                      <a:pt x="1756143" y="181655"/>
                    </a:cubicBezTo>
                    <a:cubicBezTo>
                      <a:pt x="1562386" y="195619"/>
                      <a:pt x="1449343" y="65107"/>
                      <a:pt x="1180890" y="73080"/>
                    </a:cubicBezTo>
                    <a:cubicBezTo>
                      <a:pt x="912428" y="81052"/>
                      <a:pt x="915410" y="199229"/>
                      <a:pt x="646957" y="207201"/>
                    </a:cubicBezTo>
                    <a:cubicBezTo>
                      <a:pt x="378505" y="215174"/>
                      <a:pt x="374647" y="103588"/>
                      <a:pt x="106194" y="111561"/>
                    </a:cubicBezTo>
                    <a:lnTo>
                      <a:pt x="0" y="1294137"/>
                    </a:lnTo>
                    <a:lnTo>
                      <a:pt x="2662761" y="1215061"/>
                    </a:lnTo>
                    <a:lnTo>
                      <a:pt x="2793035" y="106827"/>
                    </a:lnTo>
                    <a:close/>
                  </a:path>
                </a:pathLst>
              </a:custGeom>
              <a:solidFill>
                <a:srgbClr val="0100A2">
                  <a:alpha val="67000"/>
                </a:srgbClr>
              </a:solidFill>
              <a:ln w="0">
                <a:noFill/>
              </a:ln>
              <a:effectLst>
                <a:outerShdw blurRad="57240" dist="18709" dir="18001103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5" name="Google Shape;169;p14"/>
              <p:cNvSpPr/>
              <p:nvPr/>
            </p:nvSpPr>
            <p:spPr>
              <a:xfrm rot="14773800" flipV="1">
                <a:off x="-2657160" y="3143880"/>
                <a:ext cx="6029640" cy="1558800"/>
              </a:xfrm>
              <a:custGeom>
                <a:avLst/>
                <a:gdLst>
                  <a:gd name="textAreaLeft" fmla="*/ 0 w 6029640"/>
                  <a:gd name="textAreaRight" fmla="*/ 6030000 w 6029640"/>
                  <a:gd name="textAreaTop" fmla="*/ 360 h 1558800"/>
                  <a:gd name="textAreaBottom" fmla="*/ 1559520 h 1558800"/>
                </a:gdLst>
                <a:ahLst/>
                <a:cxnLst/>
                <a:rect l="textAreaLeft" t="textAreaTop" r="textAreaRight" b="textAreaBottom"/>
                <a:pathLst>
                  <a:path w="2793035" h="1308840">
                    <a:moveTo>
                      <a:pt x="2793026" y="106827"/>
                    </a:moveTo>
                    <a:cubicBezTo>
                      <a:pt x="2519486" y="85062"/>
                      <a:pt x="2477158" y="-14703"/>
                      <a:pt x="2251987" y="1842"/>
                    </a:cubicBezTo>
                    <a:cubicBezTo>
                      <a:pt x="1984153" y="21521"/>
                      <a:pt x="2024006" y="162348"/>
                      <a:pt x="1756143" y="181655"/>
                    </a:cubicBezTo>
                    <a:cubicBezTo>
                      <a:pt x="1562386" y="195619"/>
                      <a:pt x="1449343" y="65107"/>
                      <a:pt x="1180890" y="73080"/>
                    </a:cubicBezTo>
                    <a:cubicBezTo>
                      <a:pt x="912428" y="81052"/>
                      <a:pt x="915410" y="199229"/>
                      <a:pt x="646957" y="207201"/>
                    </a:cubicBezTo>
                    <a:cubicBezTo>
                      <a:pt x="378505" y="215174"/>
                      <a:pt x="374647" y="103588"/>
                      <a:pt x="106194" y="111561"/>
                    </a:cubicBezTo>
                    <a:lnTo>
                      <a:pt x="0" y="1294137"/>
                    </a:lnTo>
                    <a:lnTo>
                      <a:pt x="2662761" y="1215061"/>
                    </a:lnTo>
                    <a:lnTo>
                      <a:pt x="2793035" y="106827"/>
                    </a:lnTo>
                    <a:close/>
                  </a:path>
                </a:pathLst>
              </a:custGeom>
              <a:solidFill>
                <a:srgbClr val="005ACD">
                  <a:alpha val="52000"/>
                </a:srgbClr>
              </a:solidFill>
              <a:ln w="0">
                <a:noFill/>
              </a:ln>
              <a:effectLst>
                <a:outerShdw blurRad="57240" dist="18709" dir="18001103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6" name="Google Shape;170;p14"/>
              <p:cNvSpPr/>
              <p:nvPr/>
            </p:nvSpPr>
            <p:spPr>
              <a:xfrm rot="14773800" flipV="1">
                <a:off x="-2797560" y="3245040"/>
                <a:ext cx="6029640" cy="1220040"/>
              </a:xfrm>
              <a:custGeom>
                <a:avLst/>
                <a:gdLst>
                  <a:gd name="textAreaLeft" fmla="*/ 0 w 6029640"/>
                  <a:gd name="textAreaRight" fmla="*/ 6030000 w 6029640"/>
                  <a:gd name="textAreaTop" fmla="*/ -360 h 1220040"/>
                  <a:gd name="textAreaBottom" fmla="*/ 1220040 h 1220040"/>
                </a:gdLst>
                <a:ahLst/>
                <a:cxnLst/>
                <a:rect l="textAreaLeft" t="textAreaTop" r="textAreaRight" b="textAreaBottom"/>
                <a:pathLst>
                  <a:path w="2793035" h="1308840">
                    <a:moveTo>
                      <a:pt x="2793026" y="106827"/>
                    </a:moveTo>
                    <a:cubicBezTo>
                      <a:pt x="2519486" y="85062"/>
                      <a:pt x="2477158" y="-14703"/>
                      <a:pt x="2251987" y="1842"/>
                    </a:cubicBezTo>
                    <a:cubicBezTo>
                      <a:pt x="1984153" y="21521"/>
                      <a:pt x="2024006" y="162348"/>
                      <a:pt x="1756143" y="181655"/>
                    </a:cubicBezTo>
                    <a:cubicBezTo>
                      <a:pt x="1562386" y="195619"/>
                      <a:pt x="1449343" y="65107"/>
                      <a:pt x="1180890" y="73080"/>
                    </a:cubicBezTo>
                    <a:cubicBezTo>
                      <a:pt x="912428" y="81052"/>
                      <a:pt x="915410" y="199229"/>
                      <a:pt x="646957" y="207201"/>
                    </a:cubicBezTo>
                    <a:cubicBezTo>
                      <a:pt x="378505" y="215174"/>
                      <a:pt x="374647" y="103588"/>
                      <a:pt x="106194" y="111561"/>
                    </a:cubicBezTo>
                    <a:lnTo>
                      <a:pt x="0" y="1294137"/>
                    </a:lnTo>
                    <a:lnTo>
                      <a:pt x="2662761" y="1215061"/>
                    </a:lnTo>
                    <a:lnTo>
                      <a:pt x="2793035" y="106827"/>
                    </a:lnTo>
                    <a:close/>
                  </a:path>
                </a:pathLst>
              </a:custGeom>
              <a:solidFill>
                <a:srgbClr val="307DE0">
                  <a:alpha val="58000"/>
                </a:srgbClr>
              </a:solidFill>
              <a:ln w="0">
                <a:noFill/>
              </a:ln>
              <a:effectLst>
                <a:outerShdw blurRad="57240" dist="18709" dir="18001103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57" name="Google Shape;171;p14"/>
              <p:cNvSpPr/>
              <p:nvPr/>
            </p:nvSpPr>
            <p:spPr>
              <a:xfrm rot="14773800" flipV="1">
                <a:off x="-2836440" y="3675960"/>
                <a:ext cx="6029640" cy="934200"/>
              </a:xfrm>
              <a:custGeom>
                <a:avLst/>
                <a:gdLst>
                  <a:gd name="textAreaLeft" fmla="*/ 0 w 6029640"/>
                  <a:gd name="textAreaRight" fmla="*/ 6030000 w 6029640"/>
                  <a:gd name="textAreaTop" fmla="*/ -360 h 934200"/>
                  <a:gd name="textAreaBottom" fmla="*/ 934200 h 934200"/>
                </a:gdLst>
                <a:ahLst/>
                <a:cxnLst/>
                <a:rect l="textAreaLeft" t="textAreaTop" r="textAreaRight" b="textAreaBottom"/>
                <a:pathLst>
                  <a:path w="2793035" h="1308840">
                    <a:moveTo>
                      <a:pt x="2793026" y="106827"/>
                    </a:moveTo>
                    <a:cubicBezTo>
                      <a:pt x="2519486" y="85062"/>
                      <a:pt x="2477158" y="-14703"/>
                      <a:pt x="2251987" y="1842"/>
                    </a:cubicBezTo>
                    <a:cubicBezTo>
                      <a:pt x="1984153" y="21521"/>
                      <a:pt x="2024006" y="162348"/>
                      <a:pt x="1756143" y="181655"/>
                    </a:cubicBezTo>
                    <a:cubicBezTo>
                      <a:pt x="1562386" y="195619"/>
                      <a:pt x="1449343" y="65107"/>
                      <a:pt x="1180890" y="73080"/>
                    </a:cubicBezTo>
                    <a:cubicBezTo>
                      <a:pt x="912428" y="81052"/>
                      <a:pt x="915410" y="199229"/>
                      <a:pt x="646957" y="207201"/>
                    </a:cubicBezTo>
                    <a:cubicBezTo>
                      <a:pt x="378505" y="215174"/>
                      <a:pt x="374647" y="103588"/>
                      <a:pt x="106194" y="111561"/>
                    </a:cubicBezTo>
                    <a:lnTo>
                      <a:pt x="0" y="1294137"/>
                    </a:lnTo>
                    <a:lnTo>
                      <a:pt x="2662761" y="1215061"/>
                    </a:lnTo>
                    <a:lnTo>
                      <a:pt x="2793035" y="106827"/>
                    </a:lnTo>
                    <a:close/>
                  </a:path>
                </a:pathLst>
              </a:custGeom>
              <a:solidFill>
                <a:srgbClr val="E7E7E7">
                  <a:alpha val="28000"/>
                </a:srgbClr>
              </a:solidFill>
              <a:ln w="0">
                <a:noFill/>
              </a:ln>
              <a:effectLst>
                <a:outerShdw blurRad="57240" dist="18709" dir="18001103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</p:grpSp>
        <p:grpSp>
          <p:nvGrpSpPr>
            <p:cNvPr id="58" name="Google Shape;172;p14"/>
            <p:cNvGrpSpPr/>
            <p:nvPr/>
          </p:nvGrpSpPr>
          <p:grpSpPr>
            <a:xfrm>
              <a:off x="7038360" y="-960840"/>
              <a:ext cx="3577320" cy="6541920"/>
              <a:chOff x="7038360" y="-960840"/>
              <a:chExt cx="3577320" cy="6541920"/>
            </a:xfrm>
          </p:grpSpPr>
          <p:sp>
            <p:nvSpPr>
              <p:cNvPr id="59" name="Google Shape;173;p14"/>
              <p:cNvSpPr/>
              <p:nvPr/>
            </p:nvSpPr>
            <p:spPr>
              <a:xfrm rot="15321600">
                <a:off x="5769000" y="1390320"/>
                <a:ext cx="6029640" cy="2033280"/>
              </a:xfrm>
              <a:custGeom>
                <a:avLst/>
                <a:gdLst>
                  <a:gd name="textAreaLeft" fmla="*/ 0 w 6029640"/>
                  <a:gd name="textAreaRight" fmla="*/ 6030000 w 6029640"/>
                  <a:gd name="textAreaTop" fmla="*/ 0 h 2033280"/>
                  <a:gd name="textAreaBottom" fmla="*/ 2033640 h 2033280"/>
                </a:gdLst>
                <a:ahLst/>
                <a:cxnLst/>
                <a:rect l="textAreaLeft" t="textAreaTop" r="textAreaRight" b="textAreaBottom"/>
                <a:pathLst>
                  <a:path w="2793035" h="1308840">
                    <a:moveTo>
                      <a:pt x="2793026" y="106827"/>
                    </a:moveTo>
                    <a:cubicBezTo>
                      <a:pt x="2519486" y="85062"/>
                      <a:pt x="2477158" y="-14703"/>
                      <a:pt x="2251987" y="1842"/>
                    </a:cubicBezTo>
                    <a:cubicBezTo>
                      <a:pt x="1984153" y="21521"/>
                      <a:pt x="2024006" y="162348"/>
                      <a:pt x="1756143" y="181655"/>
                    </a:cubicBezTo>
                    <a:cubicBezTo>
                      <a:pt x="1562386" y="195619"/>
                      <a:pt x="1449343" y="65107"/>
                      <a:pt x="1180890" y="73080"/>
                    </a:cubicBezTo>
                    <a:cubicBezTo>
                      <a:pt x="912428" y="81052"/>
                      <a:pt x="915410" y="199229"/>
                      <a:pt x="646957" y="207201"/>
                    </a:cubicBezTo>
                    <a:cubicBezTo>
                      <a:pt x="378505" y="215174"/>
                      <a:pt x="374647" y="103588"/>
                      <a:pt x="106194" y="111561"/>
                    </a:cubicBezTo>
                    <a:lnTo>
                      <a:pt x="0" y="1294137"/>
                    </a:lnTo>
                    <a:lnTo>
                      <a:pt x="2662761" y="1215061"/>
                    </a:lnTo>
                    <a:lnTo>
                      <a:pt x="2793035" y="106827"/>
                    </a:lnTo>
                    <a:close/>
                  </a:path>
                </a:pathLst>
              </a:custGeom>
              <a:solidFill>
                <a:schemeClr val="dk2"/>
              </a:solidFill>
              <a:ln w="0">
                <a:noFill/>
              </a:ln>
              <a:effectLst>
                <a:outerShdw blurRad="57240" dist="18709" dir="18001103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60" name="Google Shape;174;p14"/>
              <p:cNvSpPr/>
              <p:nvPr/>
            </p:nvSpPr>
            <p:spPr>
              <a:xfrm rot="15321600">
                <a:off x="5893200" y="1378080"/>
                <a:ext cx="6029640" cy="1796040"/>
              </a:xfrm>
              <a:custGeom>
                <a:avLst/>
                <a:gdLst>
                  <a:gd name="textAreaLeft" fmla="*/ 0 w 6029640"/>
                  <a:gd name="textAreaRight" fmla="*/ 6030000 w 6029640"/>
                  <a:gd name="textAreaTop" fmla="*/ 0 h 1796040"/>
                  <a:gd name="textAreaBottom" fmla="*/ 1796400 h 1796040"/>
                </a:gdLst>
                <a:ahLst/>
                <a:cxnLst/>
                <a:rect l="textAreaLeft" t="textAreaTop" r="textAreaRight" b="textAreaBottom"/>
                <a:pathLst>
                  <a:path w="2793035" h="1308840">
                    <a:moveTo>
                      <a:pt x="2793026" y="106827"/>
                    </a:moveTo>
                    <a:cubicBezTo>
                      <a:pt x="2519486" y="85062"/>
                      <a:pt x="2477158" y="-14703"/>
                      <a:pt x="2251987" y="1842"/>
                    </a:cubicBezTo>
                    <a:cubicBezTo>
                      <a:pt x="1984153" y="21521"/>
                      <a:pt x="2024006" y="162348"/>
                      <a:pt x="1756143" y="181655"/>
                    </a:cubicBezTo>
                    <a:cubicBezTo>
                      <a:pt x="1562386" y="195619"/>
                      <a:pt x="1449343" y="65107"/>
                      <a:pt x="1180890" y="73080"/>
                    </a:cubicBezTo>
                    <a:cubicBezTo>
                      <a:pt x="912428" y="81052"/>
                      <a:pt x="915410" y="199229"/>
                      <a:pt x="646957" y="207201"/>
                    </a:cubicBezTo>
                    <a:cubicBezTo>
                      <a:pt x="378505" y="215174"/>
                      <a:pt x="374647" y="103588"/>
                      <a:pt x="106194" y="111561"/>
                    </a:cubicBezTo>
                    <a:lnTo>
                      <a:pt x="0" y="1294137"/>
                    </a:lnTo>
                    <a:lnTo>
                      <a:pt x="2662761" y="1215061"/>
                    </a:lnTo>
                    <a:lnTo>
                      <a:pt x="2793035" y="106827"/>
                    </a:lnTo>
                    <a:close/>
                  </a:path>
                </a:pathLst>
              </a:custGeom>
              <a:solidFill>
                <a:srgbClr val="0100A2">
                  <a:alpha val="67000"/>
                </a:srgbClr>
              </a:solidFill>
              <a:ln w="0">
                <a:noFill/>
              </a:ln>
              <a:effectLst>
                <a:outerShdw blurRad="57240" dist="18709" dir="18001103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61" name="Google Shape;175;p14"/>
              <p:cNvSpPr/>
              <p:nvPr/>
            </p:nvSpPr>
            <p:spPr>
              <a:xfrm rot="15321600">
                <a:off x="6071760" y="1631520"/>
                <a:ext cx="6029640" cy="1558800"/>
              </a:xfrm>
              <a:custGeom>
                <a:avLst/>
                <a:gdLst>
                  <a:gd name="textAreaLeft" fmla="*/ 0 w 6029640"/>
                  <a:gd name="textAreaRight" fmla="*/ 6030000 w 6029640"/>
                  <a:gd name="textAreaTop" fmla="*/ 0 h 1558800"/>
                  <a:gd name="textAreaBottom" fmla="*/ 1559160 h 1558800"/>
                </a:gdLst>
                <a:ahLst/>
                <a:cxnLst/>
                <a:rect l="textAreaLeft" t="textAreaTop" r="textAreaRight" b="textAreaBottom"/>
                <a:pathLst>
                  <a:path w="2793035" h="1308840">
                    <a:moveTo>
                      <a:pt x="2793026" y="106827"/>
                    </a:moveTo>
                    <a:cubicBezTo>
                      <a:pt x="2519486" y="85062"/>
                      <a:pt x="2477158" y="-14703"/>
                      <a:pt x="2251987" y="1842"/>
                    </a:cubicBezTo>
                    <a:cubicBezTo>
                      <a:pt x="1984153" y="21521"/>
                      <a:pt x="2024006" y="162348"/>
                      <a:pt x="1756143" y="181655"/>
                    </a:cubicBezTo>
                    <a:cubicBezTo>
                      <a:pt x="1562386" y="195619"/>
                      <a:pt x="1449343" y="65107"/>
                      <a:pt x="1180890" y="73080"/>
                    </a:cubicBezTo>
                    <a:cubicBezTo>
                      <a:pt x="912428" y="81052"/>
                      <a:pt x="915410" y="199229"/>
                      <a:pt x="646957" y="207201"/>
                    </a:cubicBezTo>
                    <a:cubicBezTo>
                      <a:pt x="378505" y="215174"/>
                      <a:pt x="374647" y="103588"/>
                      <a:pt x="106194" y="111561"/>
                    </a:cubicBezTo>
                    <a:lnTo>
                      <a:pt x="0" y="1294137"/>
                    </a:lnTo>
                    <a:lnTo>
                      <a:pt x="2662761" y="1215061"/>
                    </a:lnTo>
                    <a:lnTo>
                      <a:pt x="2793035" y="106827"/>
                    </a:lnTo>
                    <a:close/>
                  </a:path>
                </a:pathLst>
              </a:custGeom>
              <a:solidFill>
                <a:srgbClr val="005ACD">
                  <a:alpha val="52000"/>
                </a:srgbClr>
              </a:solidFill>
              <a:ln w="0">
                <a:noFill/>
              </a:ln>
              <a:effectLst>
                <a:outerShdw blurRad="57240" dist="18709" dir="18001103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62" name="Google Shape;176;p14"/>
              <p:cNvSpPr/>
              <p:nvPr/>
            </p:nvSpPr>
            <p:spPr>
              <a:xfrm rot="15321600">
                <a:off x="6097680" y="1500120"/>
                <a:ext cx="6029640" cy="1220040"/>
              </a:xfrm>
              <a:custGeom>
                <a:avLst/>
                <a:gdLst>
                  <a:gd name="textAreaLeft" fmla="*/ 0 w 6029640"/>
                  <a:gd name="textAreaRight" fmla="*/ 6030000 w 6029640"/>
                  <a:gd name="textAreaTop" fmla="*/ 0 h 1220040"/>
                  <a:gd name="textAreaBottom" fmla="*/ 1220400 h 1220040"/>
                </a:gdLst>
                <a:ahLst/>
                <a:cxnLst/>
                <a:rect l="textAreaLeft" t="textAreaTop" r="textAreaRight" b="textAreaBottom"/>
                <a:pathLst>
                  <a:path w="2793035" h="1308840">
                    <a:moveTo>
                      <a:pt x="2793026" y="106827"/>
                    </a:moveTo>
                    <a:cubicBezTo>
                      <a:pt x="2519486" y="85062"/>
                      <a:pt x="2477158" y="-14703"/>
                      <a:pt x="2251987" y="1842"/>
                    </a:cubicBezTo>
                    <a:cubicBezTo>
                      <a:pt x="1984153" y="21521"/>
                      <a:pt x="2024006" y="162348"/>
                      <a:pt x="1756143" y="181655"/>
                    </a:cubicBezTo>
                    <a:cubicBezTo>
                      <a:pt x="1562386" y="195619"/>
                      <a:pt x="1449343" y="65107"/>
                      <a:pt x="1180890" y="73080"/>
                    </a:cubicBezTo>
                    <a:cubicBezTo>
                      <a:pt x="912428" y="81052"/>
                      <a:pt x="915410" y="199229"/>
                      <a:pt x="646957" y="207201"/>
                    </a:cubicBezTo>
                    <a:cubicBezTo>
                      <a:pt x="378505" y="215174"/>
                      <a:pt x="374647" y="103588"/>
                      <a:pt x="106194" y="111561"/>
                    </a:cubicBezTo>
                    <a:lnTo>
                      <a:pt x="0" y="1294137"/>
                    </a:lnTo>
                    <a:lnTo>
                      <a:pt x="2662761" y="1215061"/>
                    </a:lnTo>
                    <a:lnTo>
                      <a:pt x="2793035" y="106827"/>
                    </a:lnTo>
                    <a:close/>
                  </a:path>
                </a:pathLst>
              </a:custGeom>
              <a:solidFill>
                <a:srgbClr val="307DE0">
                  <a:alpha val="58000"/>
                </a:srgbClr>
              </a:solidFill>
              <a:ln w="0">
                <a:noFill/>
              </a:ln>
              <a:effectLst>
                <a:outerShdw blurRad="57240" dist="18709" dir="18001103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63" name="Google Shape;177;p14"/>
              <p:cNvSpPr/>
              <p:nvPr/>
            </p:nvSpPr>
            <p:spPr>
              <a:xfrm rot="15321600">
                <a:off x="6386760" y="1802880"/>
                <a:ext cx="6029640" cy="934200"/>
              </a:xfrm>
              <a:custGeom>
                <a:avLst/>
                <a:gdLst>
                  <a:gd name="textAreaLeft" fmla="*/ 0 w 6029640"/>
                  <a:gd name="textAreaRight" fmla="*/ 6030000 w 6029640"/>
                  <a:gd name="textAreaTop" fmla="*/ 0 h 934200"/>
                  <a:gd name="textAreaBottom" fmla="*/ 934560 h 934200"/>
                </a:gdLst>
                <a:ahLst/>
                <a:cxnLst/>
                <a:rect l="textAreaLeft" t="textAreaTop" r="textAreaRight" b="textAreaBottom"/>
                <a:pathLst>
                  <a:path w="2793035" h="1308840">
                    <a:moveTo>
                      <a:pt x="2793026" y="106827"/>
                    </a:moveTo>
                    <a:cubicBezTo>
                      <a:pt x="2519486" y="85062"/>
                      <a:pt x="2477158" y="-14703"/>
                      <a:pt x="2251987" y="1842"/>
                    </a:cubicBezTo>
                    <a:cubicBezTo>
                      <a:pt x="1984153" y="21521"/>
                      <a:pt x="2024006" y="162348"/>
                      <a:pt x="1756143" y="181655"/>
                    </a:cubicBezTo>
                    <a:cubicBezTo>
                      <a:pt x="1562386" y="195619"/>
                      <a:pt x="1449343" y="65107"/>
                      <a:pt x="1180890" y="73080"/>
                    </a:cubicBezTo>
                    <a:cubicBezTo>
                      <a:pt x="912428" y="81052"/>
                      <a:pt x="915410" y="199229"/>
                      <a:pt x="646957" y="207201"/>
                    </a:cubicBezTo>
                    <a:cubicBezTo>
                      <a:pt x="378505" y="215174"/>
                      <a:pt x="374647" y="103588"/>
                      <a:pt x="106194" y="111561"/>
                    </a:cubicBezTo>
                    <a:lnTo>
                      <a:pt x="0" y="1294137"/>
                    </a:lnTo>
                    <a:lnTo>
                      <a:pt x="2662761" y="1215061"/>
                    </a:lnTo>
                    <a:lnTo>
                      <a:pt x="2793035" y="106827"/>
                    </a:lnTo>
                    <a:close/>
                  </a:path>
                </a:pathLst>
              </a:custGeom>
              <a:solidFill>
                <a:srgbClr val="E7E7E7">
                  <a:alpha val="28000"/>
                </a:srgbClr>
              </a:solidFill>
              <a:ln w="0">
                <a:noFill/>
              </a:ln>
              <a:effectLst>
                <a:outerShdw blurRad="57240" dist="18709" dir="18001103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_AND_TWO_COLUMNS_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724320" y="463320"/>
            <a:ext cx="7695360" cy="559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3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grpSp>
        <p:nvGrpSpPr>
          <p:cNvPr id="79" name="Google Shape;200;p16"/>
          <p:cNvGrpSpPr/>
          <p:nvPr/>
        </p:nvGrpSpPr>
        <p:grpSpPr>
          <a:xfrm>
            <a:off x="6769440" y="-1289160"/>
            <a:ext cx="3487680" cy="3901680"/>
            <a:chOff x="6769440" y="-1289160"/>
            <a:chExt cx="3487680" cy="3901680"/>
          </a:xfrm>
        </p:grpSpPr>
        <p:sp>
          <p:nvSpPr>
            <p:cNvPr id="80" name="Google Shape;201;p16"/>
            <p:cNvSpPr/>
            <p:nvPr/>
          </p:nvSpPr>
          <p:spPr>
            <a:xfrm rot="4143600" flipH="1">
              <a:off x="6903000" y="-589320"/>
              <a:ext cx="3220200" cy="2502720"/>
            </a:xfrm>
            <a:custGeom>
              <a:avLst/>
              <a:gdLst>
                <a:gd name="textAreaLeft" fmla="*/ -360 w 3220200"/>
                <a:gd name="textAreaRight" fmla="*/ 3220200 w 3220200"/>
                <a:gd name="textAreaTop" fmla="*/ 0 h 2502720"/>
                <a:gd name="textAreaBottom" fmla="*/ 2503080 h 2502720"/>
              </a:gdLst>
              <a:ahLst/>
              <a:cxnLst/>
              <a:rect l="textAreaLeft" t="textAreaTop" r="textAreaRight" b="textAreaBottom"/>
              <a:pathLst>
                <a:path w="1762786" h="1325447">
                  <a:moveTo>
                    <a:pt x="192194" y="102737"/>
                  </a:moveTo>
                  <a:cubicBezTo>
                    <a:pt x="60472" y="241298"/>
                    <a:pt x="-96739" y="656614"/>
                    <a:pt x="76406" y="794301"/>
                  </a:cubicBezTo>
                  <a:cubicBezTo>
                    <a:pt x="196200" y="889554"/>
                    <a:pt x="422154" y="783372"/>
                    <a:pt x="547212" y="736423"/>
                  </a:cubicBezTo>
                  <a:cubicBezTo>
                    <a:pt x="671953" y="689589"/>
                    <a:pt x="845783" y="628799"/>
                    <a:pt x="973865" y="684200"/>
                  </a:cubicBezTo>
                  <a:cubicBezTo>
                    <a:pt x="1153685" y="761977"/>
                    <a:pt x="1138640" y="1062198"/>
                    <a:pt x="1259211" y="1199204"/>
                  </a:cubicBezTo>
                  <a:cubicBezTo>
                    <a:pt x="1364563" y="1318906"/>
                    <a:pt x="1542890" y="1325447"/>
                    <a:pt x="1666047" y="1232676"/>
                  </a:cubicBezTo>
                  <a:cubicBezTo>
                    <a:pt x="1621363" y="1024280"/>
                    <a:pt x="1579336" y="815343"/>
                    <a:pt x="1531065" y="607711"/>
                  </a:cubicBezTo>
                  <a:cubicBezTo>
                    <a:pt x="1507977" y="508424"/>
                    <a:pt x="1488395" y="407654"/>
                    <a:pt x="1457355" y="310440"/>
                  </a:cubicBezTo>
                  <a:cubicBezTo>
                    <a:pt x="1423229" y="203595"/>
                    <a:pt x="1379363" y="114051"/>
                    <a:pt x="1370696" y="0"/>
                  </a:cubicBezTo>
                  <a:cubicBezTo>
                    <a:pt x="960170" y="68147"/>
                    <a:pt x="602341" y="32403"/>
                    <a:pt x="192194" y="102737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  <a:effectLst>
              <a:outerShdw blurRad="57240" dist="28357" dir="7385091" algn="b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1" name="Google Shape;202;p16"/>
            <p:cNvSpPr/>
            <p:nvPr/>
          </p:nvSpPr>
          <p:spPr>
            <a:xfrm rot="4143600" flipH="1">
              <a:off x="6962040" y="-443880"/>
              <a:ext cx="3047400" cy="1984680"/>
            </a:xfrm>
            <a:custGeom>
              <a:avLst/>
              <a:gdLst>
                <a:gd name="textAreaLeft" fmla="*/ -360 w 3047400"/>
                <a:gd name="textAreaRight" fmla="*/ 3047400 w 3047400"/>
                <a:gd name="textAreaTop" fmla="*/ 0 h 1984680"/>
                <a:gd name="textAreaBottom" fmla="*/ 1985040 h 1984680"/>
              </a:gdLst>
              <a:ahLst/>
              <a:cxnLst/>
              <a:rect l="textAreaLeft" t="textAreaTop" r="textAreaRight" b="textAreaBottom"/>
              <a:pathLst>
                <a:path w="1665784" h="1086570">
                  <a:moveTo>
                    <a:pt x="1358688" y="0"/>
                  </a:moveTo>
                  <a:lnTo>
                    <a:pt x="174820" y="0"/>
                  </a:lnTo>
                  <a:cubicBezTo>
                    <a:pt x="34217" y="81686"/>
                    <a:pt x="-88858" y="441950"/>
                    <a:pt x="86494" y="528639"/>
                  </a:cubicBezTo>
                  <a:cubicBezTo>
                    <a:pt x="339502" y="653725"/>
                    <a:pt x="666414" y="391221"/>
                    <a:pt x="925473" y="491754"/>
                  </a:cubicBezTo>
                  <a:cubicBezTo>
                    <a:pt x="1073302" y="549121"/>
                    <a:pt x="1091760" y="772822"/>
                    <a:pt x="1163589" y="892923"/>
                  </a:cubicBezTo>
                  <a:cubicBezTo>
                    <a:pt x="1250381" y="1038033"/>
                    <a:pt x="1477981" y="1086570"/>
                    <a:pt x="1576926" y="926691"/>
                  </a:cubicBezTo>
                  <a:cubicBezTo>
                    <a:pt x="1537127" y="732952"/>
                    <a:pt x="1495550" y="539703"/>
                    <a:pt x="1453237" y="346506"/>
                  </a:cubicBezTo>
                  <a:cubicBezTo>
                    <a:pt x="1427185" y="227572"/>
                    <a:pt x="1387796" y="115391"/>
                    <a:pt x="1358688" y="0"/>
                  </a:cubicBezTo>
                  <a:close/>
                </a:path>
              </a:pathLst>
            </a:custGeom>
            <a:solidFill>
              <a:srgbClr val="0100A2">
                <a:alpha val="67000"/>
              </a:srgbClr>
            </a:solidFill>
            <a:ln w="0">
              <a:noFill/>
            </a:ln>
            <a:effectLst>
              <a:outerShdw blurRad="57240" dist="28357" dir="7385091" algn="b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2" name="Google Shape;203;p16"/>
            <p:cNvSpPr/>
            <p:nvPr/>
          </p:nvSpPr>
          <p:spPr>
            <a:xfrm rot="4143600" flipH="1">
              <a:off x="7258320" y="-534960"/>
              <a:ext cx="2771640" cy="1896480"/>
            </a:xfrm>
            <a:custGeom>
              <a:avLst/>
              <a:gdLst>
                <a:gd name="textAreaLeft" fmla="*/ -360 w 2771640"/>
                <a:gd name="textAreaRight" fmla="*/ 2771640 w 2771640"/>
                <a:gd name="textAreaTop" fmla="*/ 0 h 1896480"/>
                <a:gd name="textAreaBottom" fmla="*/ 1896840 h 1896480"/>
              </a:gdLst>
              <a:ahLst/>
              <a:cxnLst/>
              <a:rect l="textAreaLeft" t="textAreaTop" r="textAreaRight" b="textAreaBottom"/>
              <a:pathLst>
                <a:path w="1533643" h="1105298">
                  <a:moveTo>
                    <a:pt x="1210281" y="93460"/>
                  </a:moveTo>
                  <a:cubicBezTo>
                    <a:pt x="1200203" y="62915"/>
                    <a:pt x="1193601" y="31631"/>
                    <a:pt x="1188807" y="0"/>
                  </a:cubicBezTo>
                  <a:lnTo>
                    <a:pt x="170624" y="0"/>
                  </a:lnTo>
                  <a:cubicBezTo>
                    <a:pt x="168825" y="312"/>
                    <a:pt x="167026" y="610"/>
                    <a:pt x="165227" y="922"/>
                  </a:cubicBezTo>
                  <a:cubicBezTo>
                    <a:pt x="69032" y="107136"/>
                    <a:pt x="-100066" y="359085"/>
                    <a:pt x="78200" y="471454"/>
                  </a:cubicBezTo>
                  <a:cubicBezTo>
                    <a:pt x="300066" y="611300"/>
                    <a:pt x="595305" y="395289"/>
                    <a:pt x="834034" y="471697"/>
                  </a:cubicBezTo>
                  <a:cubicBezTo>
                    <a:pt x="960175" y="512068"/>
                    <a:pt x="985992" y="655674"/>
                    <a:pt x="1038853" y="759030"/>
                  </a:cubicBezTo>
                  <a:cubicBezTo>
                    <a:pt x="1109803" y="897782"/>
                    <a:pt x="1317565" y="1105298"/>
                    <a:pt x="1433577" y="882390"/>
                  </a:cubicBezTo>
                  <a:cubicBezTo>
                    <a:pt x="1389507" y="697993"/>
                    <a:pt x="1349678" y="511879"/>
                    <a:pt x="1297676" y="329490"/>
                  </a:cubicBezTo>
                  <a:cubicBezTo>
                    <a:pt x="1274394" y="247816"/>
                    <a:pt x="1236680" y="173491"/>
                    <a:pt x="1210281" y="93459"/>
                  </a:cubicBezTo>
                  <a:close/>
                </a:path>
              </a:pathLst>
            </a:custGeom>
            <a:solidFill>
              <a:srgbClr val="005ACD">
                <a:alpha val="52000"/>
              </a:srgbClr>
            </a:solidFill>
            <a:ln w="0">
              <a:noFill/>
            </a:ln>
            <a:effectLst>
              <a:outerShdw blurRad="57240" dist="28357" dir="7385091" algn="b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3" name="Google Shape;204;p16"/>
            <p:cNvSpPr/>
            <p:nvPr/>
          </p:nvSpPr>
          <p:spPr>
            <a:xfrm rot="4143600" flipH="1">
              <a:off x="7467120" y="-560520"/>
              <a:ext cx="2583000" cy="1550160"/>
            </a:xfrm>
            <a:custGeom>
              <a:avLst/>
              <a:gdLst>
                <a:gd name="textAreaLeft" fmla="*/ -360 w 2583000"/>
                <a:gd name="textAreaRight" fmla="*/ 2583000 w 2583000"/>
                <a:gd name="textAreaTop" fmla="*/ 0 h 1550160"/>
                <a:gd name="textAreaBottom" fmla="*/ 1550520 h 1550160"/>
              </a:gdLst>
              <a:ahLst/>
              <a:cxnLst/>
              <a:rect l="textAreaLeft" t="textAreaTop" r="textAreaRight" b="textAreaBottom"/>
              <a:pathLst>
                <a:path w="1422772" h="879549">
                  <a:moveTo>
                    <a:pt x="149241" y="0"/>
                  </a:moveTo>
                  <a:cubicBezTo>
                    <a:pt x="16783" y="92076"/>
                    <a:pt x="-84870" y="295981"/>
                    <a:pt x="103238" y="391313"/>
                  </a:cubicBezTo>
                  <a:cubicBezTo>
                    <a:pt x="321261" y="501801"/>
                    <a:pt x="575772" y="335509"/>
                    <a:pt x="802850" y="408202"/>
                  </a:cubicBezTo>
                  <a:cubicBezTo>
                    <a:pt x="918535" y="445233"/>
                    <a:pt x="933682" y="567828"/>
                    <a:pt x="992307" y="656183"/>
                  </a:cubicBezTo>
                  <a:cubicBezTo>
                    <a:pt x="1083197" y="793154"/>
                    <a:pt x="1224935" y="879549"/>
                    <a:pt x="1337902" y="708164"/>
                  </a:cubicBezTo>
                  <a:cubicBezTo>
                    <a:pt x="1290285" y="470474"/>
                    <a:pt x="1218803" y="237253"/>
                    <a:pt x="1172187" y="1"/>
                  </a:cubicBezTo>
                  <a:lnTo>
                    <a:pt x="149241" y="1"/>
                  </a:lnTo>
                  <a:close/>
                </a:path>
              </a:pathLst>
            </a:custGeom>
            <a:solidFill>
              <a:srgbClr val="307DE0">
                <a:alpha val="58000"/>
              </a:srgbClr>
            </a:solidFill>
            <a:ln w="0">
              <a:noFill/>
            </a:ln>
            <a:effectLst>
              <a:outerShdw blurRad="57240" dist="28357" dir="7385091" algn="b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4" name="Google Shape;205;p16"/>
            <p:cNvSpPr/>
            <p:nvPr/>
          </p:nvSpPr>
          <p:spPr>
            <a:xfrm rot="4143600" flipH="1">
              <a:off x="7823520" y="-506160"/>
              <a:ext cx="2187000" cy="1114560"/>
            </a:xfrm>
            <a:custGeom>
              <a:avLst/>
              <a:gdLst>
                <a:gd name="textAreaLeft" fmla="*/ -360 w 2187000"/>
                <a:gd name="textAreaRight" fmla="*/ 2187000 w 2187000"/>
                <a:gd name="textAreaTop" fmla="*/ 0 h 1114560"/>
                <a:gd name="textAreaBottom" fmla="*/ 1114920 h 1114560"/>
              </a:gdLst>
              <a:ahLst/>
              <a:cxnLst/>
              <a:rect l="textAreaLeft" t="textAreaTop" r="textAreaRight" b="textAreaBottom"/>
              <a:pathLst>
                <a:path w="1182988" h="625483">
                  <a:moveTo>
                    <a:pt x="1133680" y="0"/>
                  </a:moveTo>
                  <a:lnTo>
                    <a:pt x="101577" y="0"/>
                  </a:lnTo>
                  <a:cubicBezTo>
                    <a:pt x="-7435" y="73421"/>
                    <a:pt x="-49308" y="217527"/>
                    <a:pt x="80757" y="288651"/>
                  </a:cubicBezTo>
                  <a:cubicBezTo>
                    <a:pt x="244612" y="378252"/>
                    <a:pt x="459640" y="247039"/>
                    <a:pt x="644273" y="295573"/>
                  </a:cubicBezTo>
                  <a:cubicBezTo>
                    <a:pt x="739784" y="320679"/>
                    <a:pt x="763291" y="413957"/>
                    <a:pt x="820658" y="478015"/>
                  </a:cubicBezTo>
                  <a:cubicBezTo>
                    <a:pt x="893152" y="558975"/>
                    <a:pt x="1016186" y="625483"/>
                    <a:pt x="1109489" y="527488"/>
                  </a:cubicBezTo>
                  <a:cubicBezTo>
                    <a:pt x="1062658" y="349560"/>
                    <a:pt x="1121293" y="178173"/>
                    <a:pt x="1133680" y="0"/>
                  </a:cubicBezTo>
                  <a:close/>
                </a:path>
              </a:pathLst>
            </a:custGeom>
            <a:solidFill>
              <a:srgbClr val="E7E7E7">
                <a:alpha val="28000"/>
              </a:srgbClr>
            </a:solidFill>
            <a:ln w="0">
              <a:noFill/>
            </a:ln>
            <a:effectLst>
              <a:outerShdw blurRad="57240" dist="28357" dir="7385091" algn="b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_AND_TWO_COLUMNS_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724320" y="463320"/>
            <a:ext cx="7695360" cy="559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3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1751040" y="1459440"/>
            <a:ext cx="1879920" cy="1879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25000" lnSpcReduction="19999"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5512680" y="1459440"/>
            <a:ext cx="1879920" cy="1879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25000" lnSpcReduction="19999"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grpSp>
        <p:nvGrpSpPr>
          <p:cNvPr id="88" name="Google Shape;214;p17"/>
          <p:cNvGrpSpPr/>
          <p:nvPr/>
        </p:nvGrpSpPr>
        <p:grpSpPr>
          <a:xfrm>
            <a:off x="-2649960" y="1897560"/>
            <a:ext cx="14443920" cy="4131720"/>
            <a:chOff x="-2649960" y="1897560"/>
            <a:chExt cx="14443920" cy="4131720"/>
          </a:xfrm>
        </p:grpSpPr>
        <p:grpSp>
          <p:nvGrpSpPr>
            <p:cNvPr id="89" name="Google Shape;215;p17"/>
            <p:cNvGrpSpPr/>
            <p:nvPr/>
          </p:nvGrpSpPr>
          <p:grpSpPr>
            <a:xfrm>
              <a:off x="-2649960" y="1897560"/>
              <a:ext cx="4144320" cy="4131000"/>
              <a:chOff x="-2649960" y="1897560"/>
              <a:chExt cx="4144320" cy="4131000"/>
            </a:xfrm>
          </p:grpSpPr>
          <p:sp>
            <p:nvSpPr>
              <p:cNvPr id="90" name="Google Shape;216;p17"/>
              <p:cNvSpPr/>
              <p:nvPr/>
            </p:nvSpPr>
            <p:spPr>
              <a:xfrm rot="21477000" flipV="1">
                <a:off x="-2579760" y="1967400"/>
                <a:ext cx="4004280" cy="3990240"/>
              </a:xfrm>
              <a:custGeom>
                <a:avLst/>
                <a:gdLst>
                  <a:gd name="textAreaLeft" fmla="*/ 0 w 4004280"/>
                  <a:gd name="textAreaRight" fmla="*/ 4004640 w 4004280"/>
                  <a:gd name="textAreaTop" fmla="*/ 360 h 3990240"/>
                  <a:gd name="textAreaBottom" fmla="*/ 3990960 h 3990240"/>
                </a:gdLst>
                <a:ahLst/>
                <a:cxnLst/>
                <a:rect l="textAreaLeft" t="textAreaTop" r="textAreaRight" b="textAreaBottom"/>
                <a:pathLst>
                  <a:path w="2529597" h="2482103">
                    <a:moveTo>
                      <a:pt x="1871817" y="2101425"/>
                    </a:moveTo>
                    <a:cubicBezTo>
                      <a:pt x="1863641" y="2111114"/>
                      <a:pt x="1855056" y="2120497"/>
                      <a:pt x="1846164" y="2129368"/>
                    </a:cubicBezTo>
                    <a:lnTo>
                      <a:pt x="1562137" y="2441103"/>
                    </a:lnTo>
                    <a:cubicBezTo>
                      <a:pt x="1562137" y="2441103"/>
                      <a:pt x="1553" y="1216047"/>
                      <a:pt x="817" y="1215464"/>
                    </a:cubicBezTo>
                    <a:cubicBezTo>
                      <a:pt x="-6327" y="1209853"/>
                      <a:pt x="35639" y="1124123"/>
                      <a:pt x="38807" y="1117327"/>
                    </a:cubicBezTo>
                    <a:cubicBezTo>
                      <a:pt x="76173" y="1037321"/>
                      <a:pt x="125047" y="962548"/>
                      <a:pt x="182772" y="895768"/>
                    </a:cubicBezTo>
                    <a:cubicBezTo>
                      <a:pt x="319236" y="737892"/>
                      <a:pt x="506873" y="633633"/>
                      <a:pt x="708217" y="583736"/>
                    </a:cubicBezTo>
                    <a:cubicBezTo>
                      <a:pt x="806436" y="559392"/>
                      <a:pt x="908641" y="546166"/>
                      <a:pt x="1009925" y="547270"/>
                    </a:cubicBezTo>
                    <a:cubicBezTo>
                      <a:pt x="1112130" y="548384"/>
                      <a:pt x="1216072" y="564256"/>
                      <a:pt x="1317459" y="544500"/>
                    </a:cubicBezTo>
                    <a:cubicBezTo>
                      <a:pt x="1374080" y="533442"/>
                      <a:pt x="1427534" y="510405"/>
                      <a:pt x="1471686" y="472763"/>
                    </a:cubicBezTo>
                    <a:cubicBezTo>
                      <a:pt x="1542412" y="412533"/>
                      <a:pt x="1585338" y="328818"/>
                      <a:pt x="1638279" y="254218"/>
                    </a:cubicBezTo>
                    <a:cubicBezTo>
                      <a:pt x="1688564" y="183544"/>
                      <a:pt x="1749990" y="120504"/>
                      <a:pt x="1823884" y="74563"/>
                    </a:cubicBezTo>
                    <a:cubicBezTo>
                      <a:pt x="2009896" y="-41000"/>
                      <a:pt x="2283702" y="-32200"/>
                      <a:pt x="2405224" y="171729"/>
                    </a:cubicBezTo>
                    <a:cubicBezTo>
                      <a:pt x="2523270" y="370016"/>
                      <a:pt x="2388360" y="633837"/>
                      <a:pt x="2253450" y="787931"/>
                    </a:cubicBezTo>
                    <a:cubicBezTo>
                      <a:pt x="2139492" y="918028"/>
                      <a:pt x="1932834" y="1025629"/>
                      <a:pt x="1888886" y="1204027"/>
                    </a:cubicBezTo>
                    <a:cubicBezTo>
                      <a:pt x="1871920" y="1273261"/>
                      <a:pt x="1888784" y="1355219"/>
                      <a:pt x="1907487" y="1426251"/>
                    </a:cubicBezTo>
                    <a:cubicBezTo>
                      <a:pt x="1912802" y="1446488"/>
                      <a:pt x="1918730" y="1467470"/>
                      <a:pt x="1924453" y="1487758"/>
                    </a:cubicBezTo>
                    <a:cubicBezTo>
                      <a:pt x="1947040" y="1567651"/>
                      <a:pt x="1970343" y="1650273"/>
                      <a:pt x="1976475" y="1742084"/>
                    </a:cubicBezTo>
                    <a:cubicBezTo>
                      <a:pt x="1985775" y="1881757"/>
                      <a:pt x="1948574" y="2009370"/>
                      <a:pt x="1871817" y="2101425"/>
                    </a:cubicBezTo>
                    <a:close/>
                  </a:path>
                </a:pathLst>
              </a:custGeom>
              <a:solidFill>
                <a:schemeClr val="dk2"/>
              </a:solidFill>
              <a:ln w="0">
                <a:noFill/>
              </a:ln>
              <a:effectLst>
                <a:outerShdw blurRad="42840" dist="28119" dir="20479986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1" name="Google Shape;217;p17"/>
              <p:cNvSpPr/>
              <p:nvPr/>
            </p:nvSpPr>
            <p:spPr>
              <a:xfrm rot="21477000" flipV="1">
                <a:off x="-2197440" y="1959840"/>
                <a:ext cx="3529800" cy="3683520"/>
              </a:xfrm>
              <a:custGeom>
                <a:avLst/>
                <a:gdLst>
                  <a:gd name="textAreaLeft" fmla="*/ 0 w 3529800"/>
                  <a:gd name="textAreaRight" fmla="*/ 3530160 w 3529800"/>
                  <a:gd name="textAreaTop" fmla="*/ 360 h 3683520"/>
                  <a:gd name="textAreaBottom" fmla="*/ 3684240 h 3683520"/>
                </a:gdLst>
                <a:ahLst/>
                <a:cxnLst/>
                <a:rect l="textAreaLeft" t="textAreaTop" r="textAreaRight" b="textAreaBottom"/>
                <a:pathLst>
                  <a:path w="2338514" h="2345129">
                    <a:moveTo>
                      <a:pt x="1615306" y="1960108"/>
                    </a:moveTo>
                    <a:cubicBezTo>
                      <a:pt x="1617861" y="1957451"/>
                      <a:pt x="1355706" y="2244892"/>
                      <a:pt x="1348552" y="2253130"/>
                    </a:cubicBezTo>
                    <a:cubicBezTo>
                      <a:pt x="1348552" y="2253130"/>
                      <a:pt x="6399" y="1133099"/>
                      <a:pt x="6399" y="1133099"/>
                    </a:cubicBezTo>
                    <a:cubicBezTo>
                      <a:pt x="-39766" y="896249"/>
                      <a:pt x="168823" y="666647"/>
                      <a:pt x="471635" y="572015"/>
                    </a:cubicBezTo>
                    <a:cubicBezTo>
                      <a:pt x="749632" y="467634"/>
                      <a:pt x="1062379" y="669549"/>
                      <a:pt x="1306137" y="522221"/>
                    </a:cubicBezTo>
                    <a:cubicBezTo>
                      <a:pt x="1433074" y="423083"/>
                      <a:pt x="1479885" y="306957"/>
                      <a:pt x="1577797" y="180469"/>
                    </a:cubicBezTo>
                    <a:cubicBezTo>
                      <a:pt x="1725891" y="-14947"/>
                      <a:pt x="2031790" y="-91999"/>
                      <a:pt x="2137776" y="157095"/>
                    </a:cubicBezTo>
                    <a:cubicBezTo>
                      <a:pt x="2298748" y="608298"/>
                      <a:pt x="1410692" y="844636"/>
                      <a:pt x="1660378" y="1404749"/>
                    </a:cubicBezTo>
                    <a:cubicBezTo>
                      <a:pt x="1681228" y="1481944"/>
                      <a:pt x="1702793" y="1561755"/>
                      <a:pt x="1707494" y="1647209"/>
                    </a:cubicBezTo>
                    <a:cubicBezTo>
                      <a:pt x="1714240" y="1769691"/>
                      <a:pt x="1681432" y="1880808"/>
                      <a:pt x="1615306" y="1960108"/>
                    </a:cubicBezTo>
                    <a:close/>
                  </a:path>
                </a:pathLst>
              </a:custGeom>
              <a:solidFill>
                <a:srgbClr val="0100A2">
                  <a:alpha val="67000"/>
                </a:srgbClr>
              </a:solidFill>
              <a:ln w="0">
                <a:noFill/>
              </a:ln>
              <a:effectLst>
                <a:outerShdw blurRad="42840" dist="28119" dir="20479986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2" name="Google Shape;218;p17"/>
              <p:cNvSpPr/>
              <p:nvPr/>
            </p:nvSpPr>
            <p:spPr>
              <a:xfrm rot="21477000" flipV="1">
                <a:off x="-2178720" y="2132640"/>
                <a:ext cx="3288960" cy="3310920"/>
              </a:xfrm>
              <a:custGeom>
                <a:avLst/>
                <a:gdLst>
                  <a:gd name="textAreaLeft" fmla="*/ 0 w 3288960"/>
                  <a:gd name="textAreaRight" fmla="*/ 3289320 w 3288960"/>
                  <a:gd name="textAreaTop" fmla="*/ -360 h 3310920"/>
                  <a:gd name="textAreaBottom" fmla="*/ 3310920 h 3310920"/>
                </a:gdLst>
                <a:ahLst/>
                <a:cxnLst/>
                <a:rect l="textAreaLeft" t="textAreaTop" r="textAreaRight" b="textAreaBottom"/>
                <a:pathLst>
                  <a:path w="2083117" h="2107931">
                    <a:moveTo>
                      <a:pt x="1716202" y="18506"/>
                    </a:moveTo>
                    <a:cubicBezTo>
                      <a:pt x="1477451" y="105411"/>
                      <a:pt x="1433912" y="445109"/>
                      <a:pt x="1219384" y="554887"/>
                    </a:cubicBezTo>
                    <a:cubicBezTo>
                      <a:pt x="1163581" y="578128"/>
                      <a:pt x="1104097" y="568480"/>
                      <a:pt x="1046455" y="558781"/>
                    </a:cubicBezTo>
                    <a:cubicBezTo>
                      <a:pt x="646527" y="447531"/>
                      <a:pt x="280368" y="593561"/>
                      <a:pt x="0" y="935252"/>
                    </a:cubicBezTo>
                    <a:cubicBezTo>
                      <a:pt x="84340" y="914249"/>
                      <a:pt x="1235635" y="1923919"/>
                      <a:pt x="1318523" y="1982258"/>
                    </a:cubicBezTo>
                    <a:cubicBezTo>
                      <a:pt x="1318523" y="1982268"/>
                      <a:pt x="1459565" y="2021443"/>
                      <a:pt x="1459565" y="2021443"/>
                    </a:cubicBezTo>
                    <a:cubicBezTo>
                      <a:pt x="1788256" y="1693754"/>
                      <a:pt x="1445155" y="1287715"/>
                      <a:pt x="1511588" y="969113"/>
                    </a:cubicBezTo>
                    <a:cubicBezTo>
                      <a:pt x="1538366" y="862309"/>
                      <a:pt x="1614815" y="774178"/>
                      <a:pt x="1695658" y="698526"/>
                    </a:cubicBezTo>
                    <a:cubicBezTo>
                      <a:pt x="1776400" y="622863"/>
                      <a:pt x="1865216" y="553753"/>
                      <a:pt x="1929400" y="463578"/>
                    </a:cubicBezTo>
                    <a:cubicBezTo>
                      <a:pt x="2083117" y="281479"/>
                      <a:pt x="2018830" y="-86488"/>
                      <a:pt x="1716202" y="18506"/>
                    </a:cubicBezTo>
                    <a:close/>
                  </a:path>
                </a:pathLst>
              </a:custGeom>
              <a:solidFill>
                <a:srgbClr val="005ACD">
                  <a:alpha val="52000"/>
                </a:srgbClr>
              </a:solidFill>
              <a:ln w="0">
                <a:noFill/>
              </a:ln>
              <a:effectLst>
                <a:outerShdw blurRad="42840" dist="28119" dir="20479986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3" name="Google Shape;219;p17"/>
              <p:cNvSpPr/>
              <p:nvPr/>
            </p:nvSpPr>
            <p:spPr>
              <a:xfrm rot="21477000" flipV="1">
                <a:off x="-2038320" y="2081160"/>
                <a:ext cx="2921760" cy="3117240"/>
              </a:xfrm>
              <a:custGeom>
                <a:avLst/>
                <a:gdLst>
                  <a:gd name="textAreaLeft" fmla="*/ 0 w 2921760"/>
                  <a:gd name="textAreaRight" fmla="*/ 2922120 w 2921760"/>
                  <a:gd name="textAreaTop" fmla="*/ -360 h 3117240"/>
                  <a:gd name="textAreaBottom" fmla="*/ 3117240 h 3117240"/>
                </a:gdLst>
                <a:ahLst/>
                <a:cxnLst/>
                <a:rect l="textAreaLeft" t="textAreaTop" r="textAreaRight" b="textAreaBottom"/>
                <a:pathLst>
                  <a:path w="1803800" h="1929186">
                    <a:moveTo>
                      <a:pt x="1220621" y="1816904"/>
                    </a:moveTo>
                    <a:lnTo>
                      <a:pt x="65748" y="853185"/>
                    </a:lnTo>
                    <a:lnTo>
                      <a:pt x="0" y="820572"/>
                    </a:lnTo>
                    <a:cubicBezTo>
                      <a:pt x="59544" y="760353"/>
                      <a:pt x="136402" y="694114"/>
                      <a:pt x="228622" y="638453"/>
                    </a:cubicBezTo>
                    <a:cubicBezTo>
                      <a:pt x="391128" y="540296"/>
                      <a:pt x="560583" y="499997"/>
                      <a:pt x="732287" y="518690"/>
                    </a:cubicBezTo>
                    <a:cubicBezTo>
                      <a:pt x="739748" y="519497"/>
                      <a:pt x="746186" y="519446"/>
                      <a:pt x="749968" y="519405"/>
                    </a:cubicBezTo>
                    <a:lnTo>
                      <a:pt x="751296" y="519395"/>
                    </a:lnTo>
                    <a:cubicBezTo>
                      <a:pt x="779096" y="520213"/>
                      <a:pt x="807714" y="522880"/>
                      <a:pt x="838069" y="525701"/>
                    </a:cubicBezTo>
                    <a:cubicBezTo>
                      <a:pt x="927395" y="534000"/>
                      <a:pt x="1028578" y="543403"/>
                      <a:pt x="1126899" y="502449"/>
                    </a:cubicBezTo>
                    <a:cubicBezTo>
                      <a:pt x="1188017" y="477000"/>
                      <a:pt x="1242697" y="434626"/>
                      <a:pt x="1294208" y="372915"/>
                    </a:cubicBezTo>
                    <a:cubicBezTo>
                      <a:pt x="1336112" y="322692"/>
                      <a:pt x="1369430" y="267900"/>
                      <a:pt x="1401728" y="214907"/>
                    </a:cubicBezTo>
                    <a:lnTo>
                      <a:pt x="1402954" y="212944"/>
                    </a:lnTo>
                    <a:cubicBezTo>
                      <a:pt x="1425030" y="176713"/>
                      <a:pt x="1446391" y="146225"/>
                      <a:pt x="1468569" y="119764"/>
                    </a:cubicBezTo>
                    <a:cubicBezTo>
                      <a:pt x="1512006" y="67660"/>
                      <a:pt x="1556670" y="32747"/>
                      <a:pt x="1605012" y="13022"/>
                    </a:cubicBezTo>
                    <a:cubicBezTo>
                      <a:pt x="1696997" y="-24447"/>
                      <a:pt x="1754129" y="25062"/>
                      <a:pt x="1776921" y="83880"/>
                    </a:cubicBezTo>
                    <a:cubicBezTo>
                      <a:pt x="1803800" y="153185"/>
                      <a:pt x="1768029" y="259386"/>
                      <a:pt x="1718767" y="328456"/>
                    </a:cubicBezTo>
                    <a:cubicBezTo>
                      <a:pt x="1711203" y="339065"/>
                      <a:pt x="1702822" y="349929"/>
                      <a:pt x="1693727" y="360732"/>
                    </a:cubicBezTo>
                    <a:cubicBezTo>
                      <a:pt x="1693727" y="360732"/>
                      <a:pt x="1693727" y="360732"/>
                      <a:pt x="1693727" y="360743"/>
                    </a:cubicBezTo>
                    <a:cubicBezTo>
                      <a:pt x="1654582" y="407665"/>
                      <a:pt x="1607567" y="449783"/>
                      <a:pt x="1557794" y="494375"/>
                    </a:cubicBezTo>
                    <a:cubicBezTo>
                      <a:pt x="1537865" y="512251"/>
                      <a:pt x="1517219" y="530750"/>
                      <a:pt x="1496983" y="549668"/>
                    </a:cubicBezTo>
                    <a:cubicBezTo>
                      <a:pt x="1460291" y="583968"/>
                      <a:pt x="1429936" y="615702"/>
                      <a:pt x="1404078" y="646681"/>
                    </a:cubicBezTo>
                    <a:cubicBezTo>
                      <a:pt x="1343777" y="719021"/>
                      <a:pt x="1305349" y="790340"/>
                      <a:pt x="1286747" y="864704"/>
                    </a:cubicBezTo>
                    <a:cubicBezTo>
                      <a:pt x="1257824" y="980144"/>
                      <a:pt x="1280411" y="1096770"/>
                      <a:pt x="1303407" y="1185484"/>
                    </a:cubicBezTo>
                    <a:cubicBezTo>
                      <a:pt x="1308721" y="1206333"/>
                      <a:pt x="1314547" y="1227122"/>
                      <a:pt x="1320066" y="1247225"/>
                    </a:cubicBezTo>
                    <a:cubicBezTo>
                      <a:pt x="1338769" y="1314711"/>
                      <a:pt x="1356451" y="1378456"/>
                      <a:pt x="1360335" y="1442058"/>
                    </a:cubicBezTo>
                    <a:cubicBezTo>
                      <a:pt x="1361254" y="1457450"/>
                      <a:pt x="1363298" y="1474518"/>
                      <a:pt x="1365445" y="1492578"/>
                    </a:cubicBezTo>
                    <a:cubicBezTo>
                      <a:pt x="1376994" y="1587782"/>
                      <a:pt x="1397435" y="1785517"/>
                      <a:pt x="1298807" y="1904739"/>
                    </a:cubicBezTo>
                    <a:lnTo>
                      <a:pt x="1220621" y="1816904"/>
                    </a:lnTo>
                    <a:close/>
                  </a:path>
                </a:pathLst>
              </a:custGeom>
              <a:solidFill>
                <a:srgbClr val="307DE0">
                  <a:alpha val="58000"/>
                </a:srgbClr>
              </a:solidFill>
              <a:ln w="0">
                <a:noFill/>
              </a:ln>
              <a:effectLst>
                <a:outerShdw blurRad="42840" dist="28119" dir="20479986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4" name="Google Shape;220;p17"/>
              <p:cNvSpPr/>
              <p:nvPr/>
            </p:nvSpPr>
            <p:spPr>
              <a:xfrm rot="21477000" flipV="1">
                <a:off x="-1900080" y="2222280"/>
                <a:ext cx="2612520" cy="2802240"/>
              </a:xfrm>
              <a:custGeom>
                <a:avLst/>
                <a:gdLst>
                  <a:gd name="textAreaLeft" fmla="*/ 0 w 2612520"/>
                  <a:gd name="textAreaRight" fmla="*/ 2612880 w 2612520"/>
                  <a:gd name="textAreaTop" fmla="*/ 360 h 2802240"/>
                  <a:gd name="textAreaBottom" fmla="*/ 2802960 h 2802240"/>
                </a:gdLst>
                <a:ahLst/>
                <a:cxnLst/>
                <a:rect l="textAreaLeft" t="textAreaTop" r="textAreaRight" b="textAreaBottom"/>
                <a:pathLst>
                  <a:path w="1646059" h="1779476">
                    <a:moveTo>
                      <a:pt x="0" y="764977"/>
                    </a:moveTo>
                    <a:cubicBezTo>
                      <a:pt x="440145" y="255047"/>
                      <a:pt x="940642" y="863461"/>
                      <a:pt x="1312667" y="253166"/>
                    </a:cubicBezTo>
                    <a:cubicBezTo>
                      <a:pt x="1353344" y="191496"/>
                      <a:pt x="1384721" y="122998"/>
                      <a:pt x="1434903" y="67920"/>
                    </a:cubicBezTo>
                    <a:cubicBezTo>
                      <a:pt x="1550088" y="-65150"/>
                      <a:pt x="1646059" y="13588"/>
                      <a:pt x="1566952" y="163788"/>
                    </a:cubicBezTo>
                    <a:cubicBezTo>
                      <a:pt x="1530158" y="234350"/>
                      <a:pt x="1467813" y="287855"/>
                      <a:pt x="1409863" y="340490"/>
                    </a:cubicBezTo>
                    <a:cubicBezTo>
                      <a:pt x="1270354" y="459967"/>
                      <a:pt x="1129005" y="596533"/>
                      <a:pt x="1080662" y="779571"/>
                    </a:cubicBezTo>
                    <a:cubicBezTo>
                      <a:pt x="991949" y="1097694"/>
                      <a:pt x="1248380" y="1402284"/>
                      <a:pt x="1137692" y="1714326"/>
                    </a:cubicBezTo>
                    <a:lnTo>
                      <a:pt x="0" y="764977"/>
                    </a:lnTo>
                    <a:close/>
                  </a:path>
                </a:pathLst>
              </a:custGeom>
              <a:solidFill>
                <a:srgbClr val="E7E7E7">
                  <a:alpha val="28000"/>
                </a:srgbClr>
              </a:solidFill>
              <a:ln w="0">
                <a:noFill/>
              </a:ln>
              <a:effectLst>
                <a:outerShdw blurRad="42840" dist="28119" dir="20479986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</p:grpSp>
        <p:grpSp>
          <p:nvGrpSpPr>
            <p:cNvPr id="95" name="Google Shape;221;p17"/>
            <p:cNvGrpSpPr/>
            <p:nvPr/>
          </p:nvGrpSpPr>
          <p:grpSpPr>
            <a:xfrm>
              <a:off x="7649640" y="1898280"/>
              <a:ext cx="4144320" cy="4131000"/>
              <a:chOff x="7649640" y="1898280"/>
              <a:chExt cx="4144320" cy="4131000"/>
            </a:xfrm>
          </p:grpSpPr>
          <p:sp>
            <p:nvSpPr>
              <p:cNvPr id="96" name="Google Shape;222;p17"/>
              <p:cNvSpPr/>
              <p:nvPr/>
            </p:nvSpPr>
            <p:spPr>
              <a:xfrm rot="10923000">
                <a:off x="7719480" y="1968480"/>
                <a:ext cx="4004280" cy="3990240"/>
              </a:xfrm>
              <a:custGeom>
                <a:avLst/>
                <a:gdLst>
                  <a:gd name="textAreaLeft" fmla="*/ 0 w 4004280"/>
                  <a:gd name="textAreaRight" fmla="*/ 4004640 w 4004280"/>
                  <a:gd name="textAreaTop" fmla="*/ 0 h 3990240"/>
                  <a:gd name="textAreaBottom" fmla="*/ 3990600 h 3990240"/>
                </a:gdLst>
                <a:ahLst/>
                <a:cxnLst/>
                <a:rect l="textAreaLeft" t="textAreaTop" r="textAreaRight" b="textAreaBottom"/>
                <a:pathLst>
                  <a:path w="2529597" h="2482103">
                    <a:moveTo>
                      <a:pt x="1871817" y="2101425"/>
                    </a:moveTo>
                    <a:cubicBezTo>
                      <a:pt x="1863641" y="2111114"/>
                      <a:pt x="1855056" y="2120497"/>
                      <a:pt x="1846164" y="2129368"/>
                    </a:cubicBezTo>
                    <a:lnTo>
                      <a:pt x="1562137" y="2441103"/>
                    </a:lnTo>
                    <a:cubicBezTo>
                      <a:pt x="1562137" y="2441103"/>
                      <a:pt x="1553" y="1216047"/>
                      <a:pt x="817" y="1215464"/>
                    </a:cubicBezTo>
                    <a:cubicBezTo>
                      <a:pt x="-6327" y="1209853"/>
                      <a:pt x="35639" y="1124123"/>
                      <a:pt x="38807" y="1117327"/>
                    </a:cubicBezTo>
                    <a:cubicBezTo>
                      <a:pt x="76173" y="1037321"/>
                      <a:pt x="125047" y="962548"/>
                      <a:pt x="182772" y="895768"/>
                    </a:cubicBezTo>
                    <a:cubicBezTo>
                      <a:pt x="319236" y="737892"/>
                      <a:pt x="506873" y="633633"/>
                      <a:pt x="708217" y="583736"/>
                    </a:cubicBezTo>
                    <a:cubicBezTo>
                      <a:pt x="806436" y="559392"/>
                      <a:pt x="908641" y="546166"/>
                      <a:pt x="1009925" y="547270"/>
                    </a:cubicBezTo>
                    <a:cubicBezTo>
                      <a:pt x="1112130" y="548384"/>
                      <a:pt x="1216072" y="564256"/>
                      <a:pt x="1317459" y="544500"/>
                    </a:cubicBezTo>
                    <a:cubicBezTo>
                      <a:pt x="1374080" y="533442"/>
                      <a:pt x="1427534" y="510405"/>
                      <a:pt x="1471686" y="472763"/>
                    </a:cubicBezTo>
                    <a:cubicBezTo>
                      <a:pt x="1542412" y="412533"/>
                      <a:pt x="1585338" y="328818"/>
                      <a:pt x="1638279" y="254218"/>
                    </a:cubicBezTo>
                    <a:cubicBezTo>
                      <a:pt x="1688564" y="183544"/>
                      <a:pt x="1749990" y="120504"/>
                      <a:pt x="1823884" y="74563"/>
                    </a:cubicBezTo>
                    <a:cubicBezTo>
                      <a:pt x="2009896" y="-41000"/>
                      <a:pt x="2283702" y="-32200"/>
                      <a:pt x="2405224" y="171729"/>
                    </a:cubicBezTo>
                    <a:cubicBezTo>
                      <a:pt x="2523270" y="370016"/>
                      <a:pt x="2388360" y="633837"/>
                      <a:pt x="2253450" y="787931"/>
                    </a:cubicBezTo>
                    <a:cubicBezTo>
                      <a:pt x="2139492" y="918028"/>
                      <a:pt x="1932834" y="1025629"/>
                      <a:pt x="1888886" y="1204027"/>
                    </a:cubicBezTo>
                    <a:cubicBezTo>
                      <a:pt x="1871920" y="1273261"/>
                      <a:pt x="1888784" y="1355219"/>
                      <a:pt x="1907487" y="1426251"/>
                    </a:cubicBezTo>
                    <a:cubicBezTo>
                      <a:pt x="1912802" y="1446488"/>
                      <a:pt x="1918730" y="1467470"/>
                      <a:pt x="1924453" y="1487758"/>
                    </a:cubicBezTo>
                    <a:cubicBezTo>
                      <a:pt x="1947040" y="1567651"/>
                      <a:pt x="1970343" y="1650273"/>
                      <a:pt x="1976475" y="1742084"/>
                    </a:cubicBezTo>
                    <a:cubicBezTo>
                      <a:pt x="1985775" y="1881757"/>
                      <a:pt x="1948574" y="2009370"/>
                      <a:pt x="1871817" y="2101425"/>
                    </a:cubicBezTo>
                    <a:close/>
                  </a:path>
                </a:pathLst>
              </a:custGeom>
              <a:solidFill>
                <a:schemeClr val="dk2"/>
              </a:solidFill>
              <a:ln w="0">
                <a:noFill/>
              </a:ln>
              <a:effectLst>
                <a:outerShdw blurRad="42840" dist="28119" dir="20479986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7" name="Google Shape;223;p17"/>
              <p:cNvSpPr/>
              <p:nvPr/>
            </p:nvSpPr>
            <p:spPr>
              <a:xfrm rot="10923000">
                <a:off x="7811640" y="1959840"/>
                <a:ext cx="3529800" cy="3683520"/>
              </a:xfrm>
              <a:custGeom>
                <a:avLst/>
                <a:gdLst>
                  <a:gd name="textAreaLeft" fmla="*/ 0 w 3529800"/>
                  <a:gd name="textAreaRight" fmla="*/ 3530160 w 3529800"/>
                  <a:gd name="textAreaTop" fmla="*/ 0 h 3683520"/>
                  <a:gd name="textAreaBottom" fmla="*/ 3683880 h 3683520"/>
                </a:gdLst>
                <a:ahLst/>
                <a:cxnLst/>
                <a:rect l="textAreaLeft" t="textAreaTop" r="textAreaRight" b="textAreaBottom"/>
                <a:pathLst>
                  <a:path w="2338514" h="2345129">
                    <a:moveTo>
                      <a:pt x="1615306" y="1960108"/>
                    </a:moveTo>
                    <a:cubicBezTo>
                      <a:pt x="1617861" y="1957451"/>
                      <a:pt x="1355706" y="2244892"/>
                      <a:pt x="1348552" y="2253130"/>
                    </a:cubicBezTo>
                    <a:cubicBezTo>
                      <a:pt x="1348552" y="2253130"/>
                      <a:pt x="6399" y="1133099"/>
                      <a:pt x="6399" y="1133099"/>
                    </a:cubicBezTo>
                    <a:cubicBezTo>
                      <a:pt x="-39766" y="896249"/>
                      <a:pt x="168823" y="666647"/>
                      <a:pt x="471635" y="572015"/>
                    </a:cubicBezTo>
                    <a:cubicBezTo>
                      <a:pt x="749632" y="467634"/>
                      <a:pt x="1062379" y="669549"/>
                      <a:pt x="1306137" y="522221"/>
                    </a:cubicBezTo>
                    <a:cubicBezTo>
                      <a:pt x="1433074" y="423083"/>
                      <a:pt x="1479885" y="306957"/>
                      <a:pt x="1577797" y="180469"/>
                    </a:cubicBezTo>
                    <a:cubicBezTo>
                      <a:pt x="1725891" y="-14947"/>
                      <a:pt x="2031790" y="-91999"/>
                      <a:pt x="2137776" y="157095"/>
                    </a:cubicBezTo>
                    <a:cubicBezTo>
                      <a:pt x="2298748" y="608298"/>
                      <a:pt x="1410692" y="844636"/>
                      <a:pt x="1660378" y="1404749"/>
                    </a:cubicBezTo>
                    <a:cubicBezTo>
                      <a:pt x="1681228" y="1481944"/>
                      <a:pt x="1702793" y="1561755"/>
                      <a:pt x="1707494" y="1647209"/>
                    </a:cubicBezTo>
                    <a:cubicBezTo>
                      <a:pt x="1714240" y="1769691"/>
                      <a:pt x="1681432" y="1880808"/>
                      <a:pt x="1615306" y="1960108"/>
                    </a:cubicBezTo>
                    <a:close/>
                  </a:path>
                </a:pathLst>
              </a:custGeom>
              <a:solidFill>
                <a:srgbClr val="0100A2">
                  <a:alpha val="67000"/>
                </a:srgbClr>
              </a:solidFill>
              <a:ln w="0">
                <a:noFill/>
              </a:ln>
              <a:effectLst>
                <a:outerShdw blurRad="42840" dist="28119" dir="20479986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8" name="Google Shape;224;p17"/>
              <p:cNvSpPr/>
              <p:nvPr/>
            </p:nvSpPr>
            <p:spPr>
              <a:xfrm rot="10923000">
                <a:off x="8033760" y="2133000"/>
                <a:ext cx="3288960" cy="3310920"/>
              </a:xfrm>
              <a:custGeom>
                <a:avLst/>
                <a:gdLst>
                  <a:gd name="textAreaLeft" fmla="*/ 0 w 3288960"/>
                  <a:gd name="textAreaRight" fmla="*/ 3289320 w 3288960"/>
                  <a:gd name="textAreaTop" fmla="*/ 0 h 3310920"/>
                  <a:gd name="textAreaBottom" fmla="*/ 3311280 h 3310920"/>
                </a:gdLst>
                <a:ahLst/>
                <a:cxnLst/>
                <a:rect l="textAreaLeft" t="textAreaTop" r="textAreaRight" b="textAreaBottom"/>
                <a:pathLst>
                  <a:path w="2083117" h="2107931">
                    <a:moveTo>
                      <a:pt x="1716202" y="18506"/>
                    </a:moveTo>
                    <a:cubicBezTo>
                      <a:pt x="1477451" y="105411"/>
                      <a:pt x="1433912" y="445109"/>
                      <a:pt x="1219384" y="554887"/>
                    </a:cubicBezTo>
                    <a:cubicBezTo>
                      <a:pt x="1163581" y="578128"/>
                      <a:pt x="1104097" y="568480"/>
                      <a:pt x="1046455" y="558781"/>
                    </a:cubicBezTo>
                    <a:cubicBezTo>
                      <a:pt x="646527" y="447531"/>
                      <a:pt x="280368" y="593561"/>
                      <a:pt x="0" y="935252"/>
                    </a:cubicBezTo>
                    <a:cubicBezTo>
                      <a:pt x="84340" y="914249"/>
                      <a:pt x="1235635" y="1923919"/>
                      <a:pt x="1318523" y="1982258"/>
                    </a:cubicBezTo>
                    <a:cubicBezTo>
                      <a:pt x="1318523" y="1982268"/>
                      <a:pt x="1459565" y="2021443"/>
                      <a:pt x="1459565" y="2021443"/>
                    </a:cubicBezTo>
                    <a:cubicBezTo>
                      <a:pt x="1788256" y="1693754"/>
                      <a:pt x="1445155" y="1287715"/>
                      <a:pt x="1511588" y="969113"/>
                    </a:cubicBezTo>
                    <a:cubicBezTo>
                      <a:pt x="1538366" y="862309"/>
                      <a:pt x="1614815" y="774178"/>
                      <a:pt x="1695658" y="698526"/>
                    </a:cubicBezTo>
                    <a:cubicBezTo>
                      <a:pt x="1776400" y="622863"/>
                      <a:pt x="1865216" y="553753"/>
                      <a:pt x="1929400" y="463578"/>
                    </a:cubicBezTo>
                    <a:cubicBezTo>
                      <a:pt x="2083117" y="281479"/>
                      <a:pt x="2018830" y="-86488"/>
                      <a:pt x="1716202" y="18506"/>
                    </a:cubicBezTo>
                    <a:close/>
                  </a:path>
                </a:pathLst>
              </a:custGeom>
              <a:solidFill>
                <a:srgbClr val="005ACD">
                  <a:alpha val="52000"/>
                </a:srgbClr>
              </a:solidFill>
              <a:ln w="0">
                <a:noFill/>
              </a:ln>
              <a:effectLst>
                <a:outerShdw blurRad="42840" dist="28119" dir="20479986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99" name="Google Shape;225;p17"/>
              <p:cNvSpPr/>
              <p:nvPr/>
            </p:nvSpPr>
            <p:spPr>
              <a:xfrm rot="10923000">
                <a:off x="8260560" y="2082240"/>
                <a:ext cx="2921760" cy="3116880"/>
              </a:xfrm>
              <a:custGeom>
                <a:avLst/>
                <a:gdLst>
                  <a:gd name="textAreaLeft" fmla="*/ 0 w 2921760"/>
                  <a:gd name="textAreaRight" fmla="*/ 2922120 w 2921760"/>
                  <a:gd name="textAreaTop" fmla="*/ 0 h 3116880"/>
                  <a:gd name="textAreaBottom" fmla="*/ 3117240 h 3116880"/>
                </a:gdLst>
                <a:ahLst/>
                <a:cxnLst/>
                <a:rect l="textAreaLeft" t="textAreaTop" r="textAreaRight" b="textAreaBottom"/>
                <a:pathLst>
                  <a:path w="1803800" h="1929186">
                    <a:moveTo>
                      <a:pt x="1220621" y="1816904"/>
                    </a:moveTo>
                    <a:lnTo>
                      <a:pt x="65748" y="853185"/>
                    </a:lnTo>
                    <a:lnTo>
                      <a:pt x="0" y="820572"/>
                    </a:lnTo>
                    <a:cubicBezTo>
                      <a:pt x="59544" y="760353"/>
                      <a:pt x="136402" y="694114"/>
                      <a:pt x="228622" y="638453"/>
                    </a:cubicBezTo>
                    <a:cubicBezTo>
                      <a:pt x="391128" y="540296"/>
                      <a:pt x="560583" y="499997"/>
                      <a:pt x="732287" y="518690"/>
                    </a:cubicBezTo>
                    <a:cubicBezTo>
                      <a:pt x="739748" y="519497"/>
                      <a:pt x="746186" y="519446"/>
                      <a:pt x="749968" y="519405"/>
                    </a:cubicBezTo>
                    <a:lnTo>
                      <a:pt x="751296" y="519395"/>
                    </a:lnTo>
                    <a:cubicBezTo>
                      <a:pt x="779096" y="520213"/>
                      <a:pt x="807714" y="522880"/>
                      <a:pt x="838069" y="525701"/>
                    </a:cubicBezTo>
                    <a:cubicBezTo>
                      <a:pt x="927395" y="534000"/>
                      <a:pt x="1028578" y="543403"/>
                      <a:pt x="1126899" y="502449"/>
                    </a:cubicBezTo>
                    <a:cubicBezTo>
                      <a:pt x="1188017" y="477000"/>
                      <a:pt x="1242697" y="434626"/>
                      <a:pt x="1294208" y="372915"/>
                    </a:cubicBezTo>
                    <a:cubicBezTo>
                      <a:pt x="1336112" y="322692"/>
                      <a:pt x="1369430" y="267900"/>
                      <a:pt x="1401728" y="214907"/>
                    </a:cubicBezTo>
                    <a:lnTo>
                      <a:pt x="1402954" y="212944"/>
                    </a:lnTo>
                    <a:cubicBezTo>
                      <a:pt x="1425030" y="176713"/>
                      <a:pt x="1446391" y="146225"/>
                      <a:pt x="1468569" y="119764"/>
                    </a:cubicBezTo>
                    <a:cubicBezTo>
                      <a:pt x="1512006" y="67660"/>
                      <a:pt x="1556670" y="32747"/>
                      <a:pt x="1605012" y="13022"/>
                    </a:cubicBezTo>
                    <a:cubicBezTo>
                      <a:pt x="1696997" y="-24447"/>
                      <a:pt x="1754129" y="25062"/>
                      <a:pt x="1776921" y="83880"/>
                    </a:cubicBezTo>
                    <a:cubicBezTo>
                      <a:pt x="1803800" y="153185"/>
                      <a:pt x="1768029" y="259386"/>
                      <a:pt x="1718767" y="328456"/>
                    </a:cubicBezTo>
                    <a:cubicBezTo>
                      <a:pt x="1711203" y="339065"/>
                      <a:pt x="1702822" y="349929"/>
                      <a:pt x="1693727" y="360732"/>
                    </a:cubicBezTo>
                    <a:cubicBezTo>
                      <a:pt x="1693727" y="360732"/>
                      <a:pt x="1693727" y="360732"/>
                      <a:pt x="1693727" y="360743"/>
                    </a:cubicBezTo>
                    <a:cubicBezTo>
                      <a:pt x="1654582" y="407665"/>
                      <a:pt x="1607567" y="449783"/>
                      <a:pt x="1557794" y="494375"/>
                    </a:cubicBezTo>
                    <a:cubicBezTo>
                      <a:pt x="1537865" y="512251"/>
                      <a:pt x="1517219" y="530750"/>
                      <a:pt x="1496983" y="549668"/>
                    </a:cubicBezTo>
                    <a:cubicBezTo>
                      <a:pt x="1460291" y="583968"/>
                      <a:pt x="1429936" y="615702"/>
                      <a:pt x="1404078" y="646681"/>
                    </a:cubicBezTo>
                    <a:cubicBezTo>
                      <a:pt x="1343777" y="719021"/>
                      <a:pt x="1305349" y="790340"/>
                      <a:pt x="1286747" y="864704"/>
                    </a:cubicBezTo>
                    <a:cubicBezTo>
                      <a:pt x="1257824" y="980144"/>
                      <a:pt x="1280411" y="1096770"/>
                      <a:pt x="1303407" y="1185484"/>
                    </a:cubicBezTo>
                    <a:cubicBezTo>
                      <a:pt x="1308721" y="1206333"/>
                      <a:pt x="1314547" y="1227122"/>
                      <a:pt x="1320066" y="1247225"/>
                    </a:cubicBezTo>
                    <a:cubicBezTo>
                      <a:pt x="1338769" y="1314711"/>
                      <a:pt x="1356451" y="1378456"/>
                      <a:pt x="1360335" y="1442058"/>
                    </a:cubicBezTo>
                    <a:cubicBezTo>
                      <a:pt x="1361254" y="1457450"/>
                      <a:pt x="1363298" y="1474518"/>
                      <a:pt x="1365445" y="1492578"/>
                    </a:cubicBezTo>
                    <a:cubicBezTo>
                      <a:pt x="1376994" y="1587782"/>
                      <a:pt x="1397435" y="1785517"/>
                      <a:pt x="1298807" y="1904739"/>
                    </a:cubicBezTo>
                    <a:lnTo>
                      <a:pt x="1220621" y="1816904"/>
                    </a:lnTo>
                    <a:close/>
                  </a:path>
                </a:pathLst>
              </a:custGeom>
              <a:solidFill>
                <a:srgbClr val="307DE0">
                  <a:alpha val="58000"/>
                </a:srgbClr>
              </a:solidFill>
              <a:ln w="0">
                <a:noFill/>
              </a:ln>
              <a:effectLst>
                <a:outerShdw blurRad="42840" dist="28119" dir="20479986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00" name="Google Shape;226;p17"/>
              <p:cNvSpPr/>
              <p:nvPr/>
            </p:nvSpPr>
            <p:spPr>
              <a:xfrm rot="10923000">
                <a:off x="8431560" y="2223000"/>
                <a:ext cx="2612520" cy="2802240"/>
              </a:xfrm>
              <a:custGeom>
                <a:avLst/>
                <a:gdLst>
                  <a:gd name="textAreaLeft" fmla="*/ 0 w 2612520"/>
                  <a:gd name="textAreaRight" fmla="*/ 2612880 w 2612520"/>
                  <a:gd name="textAreaTop" fmla="*/ 0 h 2802240"/>
                  <a:gd name="textAreaBottom" fmla="*/ 2802600 h 2802240"/>
                </a:gdLst>
                <a:ahLst/>
                <a:cxnLst/>
                <a:rect l="textAreaLeft" t="textAreaTop" r="textAreaRight" b="textAreaBottom"/>
                <a:pathLst>
                  <a:path w="1646059" h="1779476">
                    <a:moveTo>
                      <a:pt x="0" y="764977"/>
                    </a:moveTo>
                    <a:cubicBezTo>
                      <a:pt x="440145" y="255047"/>
                      <a:pt x="940642" y="863461"/>
                      <a:pt x="1312667" y="253166"/>
                    </a:cubicBezTo>
                    <a:cubicBezTo>
                      <a:pt x="1353344" y="191496"/>
                      <a:pt x="1384721" y="122998"/>
                      <a:pt x="1434903" y="67920"/>
                    </a:cubicBezTo>
                    <a:cubicBezTo>
                      <a:pt x="1550088" y="-65150"/>
                      <a:pt x="1646059" y="13588"/>
                      <a:pt x="1566952" y="163788"/>
                    </a:cubicBezTo>
                    <a:cubicBezTo>
                      <a:pt x="1530158" y="234350"/>
                      <a:pt x="1467813" y="287855"/>
                      <a:pt x="1409863" y="340490"/>
                    </a:cubicBezTo>
                    <a:cubicBezTo>
                      <a:pt x="1270354" y="459967"/>
                      <a:pt x="1129005" y="596533"/>
                      <a:pt x="1080662" y="779571"/>
                    </a:cubicBezTo>
                    <a:cubicBezTo>
                      <a:pt x="991949" y="1097694"/>
                      <a:pt x="1248380" y="1402284"/>
                      <a:pt x="1137692" y="1714326"/>
                    </a:cubicBezTo>
                    <a:lnTo>
                      <a:pt x="0" y="764977"/>
                    </a:lnTo>
                    <a:close/>
                  </a:path>
                </a:pathLst>
              </a:custGeom>
              <a:solidFill>
                <a:srgbClr val="E7E7E7">
                  <a:alpha val="28000"/>
                </a:srgbClr>
              </a:solidFill>
              <a:ln w="0">
                <a:noFill/>
              </a:ln>
              <a:effectLst>
                <a:outerShdw blurRad="42840" dist="28119" dir="20479986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_AND_TWO_COLUMNS_1_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724320" y="463320"/>
            <a:ext cx="7695360" cy="559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3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grpSp>
        <p:nvGrpSpPr>
          <p:cNvPr id="102" name="Google Shape;235;p18"/>
          <p:cNvGrpSpPr/>
          <p:nvPr/>
        </p:nvGrpSpPr>
        <p:grpSpPr>
          <a:xfrm>
            <a:off x="-1542240" y="-2703960"/>
            <a:ext cx="4511160" cy="4503600"/>
            <a:chOff x="-1542240" y="-2703960"/>
            <a:chExt cx="4511160" cy="4503600"/>
          </a:xfrm>
        </p:grpSpPr>
        <p:sp>
          <p:nvSpPr>
            <p:cNvPr id="103" name="Google Shape;236;p18"/>
            <p:cNvSpPr/>
            <p:nvPr/>
          </p:nvSpPr>
          <p:spPr>
            <a:xfrm rot="9612000">
              <a:off x="-1050840" y="-2210040"/>
              <a:ext cx="3528720" cy="3516120"/>
            </a:xfrm>
            <a:custGeom>
              <a:avLst/>
              <a:gdLst>
                <a:gd name="textAreaLeft" fmla="*/ 0 w 3528720"/>
                <a:gd name="textAreaRight" fmla="*/ 3529080 w 3528720"/>
                <a:gd name="textAreaTop" fmla="*/ 0 h 3516120"/>
                <a:gd name="textAreaBottom" fmla="*/ 3516480 h 3516120"/>
              </a:gdLst>
              <a:ahLst/>
              <a:cxnLst/>
              <a:rect l="textAreaLeft" t="textAreaTop" r="textAreaRight" b="textAreaBottom"/>
              <a:pathLst>
                <a:path w="2529597" h="2482103">
                  <a:moveTo>
                    <a:pt x="1871817" y="2101425"/>
                  </a:moveTo>
                  <a:cubicBezTo>
                    <a:pt x="1863641" y="2111114"/>
                    <a:pt x="1855056" y="2120497"/>
                    <a:pt x="1846164" y="2129368"/>
                  </a:cubicBezTo>
                  <a:lnTo>
                    <a:pt x="1562137" y="2441103"/>
                  </a:lnTo>
                  <a:cubicBezTo>
                    <a:pt x="1562137" y="2441103"/>
                    <a:pt x="1553" y="1216047"/>
                    <a:pt x="817" y="1215464"/>
                  </a:cubicBezTo>
                  <a:cubicBezTo>
                    <a:pt x="-6327" y="1209853"/>
                    <a:pt x="35639" y="1124123"/>
                    <a:pt x="38807" y="1117327"/>
                  </a:cubicBezTo>
                  <a:cubicBezTo>
                    <a:pt x="76173" y="1037321"/>
                    <a:pt x="125047" y="962548"/>
                    <a:pt x="182772" y="895768"/>
                  </a:cubicBezTo>
                  <a:cubicBezTo>
                    <a:pt x="319236" y="737892"/>
                    <a:pt x="506873" y="633633"/>
                    <a:pt x="708217" y="583736"/>
                  </a:cubicBezTo>
                  <a:cubicBezTo>
                    <a:pt x="806436" y="559392"/>
                    <a:pt x="908641" y="546166"/>
                    <a:pt x="1009925" y="547270"/>
                  </a:cubicBezTo>
                  <a:cubicBezTo>
                    <a:pt x="1112130" y="548384"/>
                    <a:pt x="1216072" y="564256"/>
                    <a:pt x="1317459" y="544500"/>
                  </a:cubicBezTo>
                  <a:cubicBezTo>
                    <a:pt x="1374080" y="533442"/>
                    <a:pt x="1427534" y="510405"/>
                    <a:pt x="1471686" y="472763"/>
                  </a:cubicBezTo>
                  <a:cubicBezTo>
                    <a:pt x="1542412" y="412533"/>
                    <a:pt x="1585338" y="328818"/>
                    <a:pt x="1638279" y="254218"/>
                  </a:cubicBezTo>
                  <a:cubicBezTo>
                    <a:pt x="1688564" y="183544"/>
                    <a:pt x="1749990" y="120504"/>
                    <a:pt x="1823884" y="74563"/>
                  </a:cubicBezTo>
                  <a:cubicBezTo>
                    <a:pt x="2009896" y="-41000"/>
                    <a:pt x="2283702" y="-32200"/>
                    <a:pt x="2405224" y="171729"/>
                  </a:cubicBezTo>
                  <a:cubicBezTo>
                    <a:pt x="2523270" y="370016"/>
                    <a:pt x="2388360" y="633837"/>
                    <a:pt x="2253450" y="787931"/>
                  </a:cubicBezTo>
                  <a:cubicBezTo>
                    <a:pt x="2139492" y="918028"/>
                    <a:pt x="1932834" y="1025629"/>
                    <a:pt x="1888886" y="1204027"/>
                  </a:cubicBezTo>
                  <a:cubicBezTo>
                    <a:pt x="1871920" y="1273261"/>
                    <a:pt x="1888784" y="1355219"/>
                    <a:pt x="1907487" y="1426251"/>
                  </a:cubicBezTo>
                  <a:cubicBezTo>
                    <a:pt x="1912802" y="1446488"/>
                    <a:pt x="1918730" y="1467470"/>
                    <a:pt x="1924453" y="1487758"/>
                  </a:cubicBezTo>
                  <a:cubicBezTo>
                    <a:pt x="1947040" y="1567651"/>
                    <a:pt x="1970343" y="1650273"/>
                    <a:pt x="1976475" y="1742084"/>
                  </a:cubicBezTo>
                  <a:cubicBezTo>
                    <a:pt x="1985775" y="1881757"/>
                    <a:pt x="1948574" y="2009370"/>
                    <a:pt x="1871817" y="2101425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  <a:effectLst>
              <a:outerShdw blurRad="42840" dist="28119" dir="20479986" algn="b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4" name="Google Shape;237;p18"/>
            <p:cNvSpPr/>
            <p:nvPr/>
          </p:nvSpPr>
          <p:spPr>
            <a:xfrm rot="9612000">
              <a:off x="-936720" y="-2007720"/>
              <a:ext cx="3110400" cy="3246120"/>
            </a:xfrm>
            <a:custGeom>
              <a:avLst/>
              <a:gdLst>
                <a:gd name="textAreaLeft" fmla="*/ 0 w 3110400"/>
                <a:gd name="textAreaRight" fmla="*/ 3110760 w 3110400"/>
                <a:gd name="textAreaTop" fmla="*/ 0 h 3246120"/>
                <a:gd name="textAreaBottom" fmla="*/ 3246480 h 3246120"/>
              </a:gdLst>
              <a:ahLst/>
              <a:cxnLst/>
              <a:rect l="textAreaLeft" t="textAreaTop" r="textAreaRight" b="textAreaBottom"/>
              <a:pathLst>
                <a:path w="2338514" h="2345129">
                  <a:moveTo>
                    <a:pt x="1615306" y="1960108"/>
                  </a:moveTo>
                  <a:cubicBezTo>
                    <a:pt x="1617861" y="1957451"/>
                    <a:pt x="1355706" y="2244892"/>
                    <a:pt x="1348552" y="2253130"/>
                  </a:cubicBezTo>
                  <a:cubicBezTo>
                    <a:pt x="1348552" y="2253130"/>
                    <a:pt x="6399" y="1133099"/>
                    <a:pt x="6399" y="1133099"/>
                  </a:cubicBezTo>
                  <a:cubicBezTo>
                    <a:pt x="-39766" y="896249"/>
                    <a:pt x="168823" y="666647"/>
                    <a:pt x="471635" y="572015"/>
                  </a:cubicBezTo>
                  <a:cubicBezTo>
                    <a:pt x="749632" y="467634"/>
                    <a:pt x="1062379" y="669549"/>
                    <a:pt x="1306137" y="522221"/>
                  </a:cubicBezTo>
                  <a:cubicBezTo>
                    <a:pt x="1433074" y="423083"/>
                    <a:pt x="1479885" y="306957"/>
                    <a:pt x="1577797" y="180469"/>
                  </a:cubicBezTo>
                  <a:cubicBezTo>
                    <a:pt x="1725891" y="-14947"/>
                    <a:pt x="2031790" y="-91999"/>
                    <a:pt x="2137776" y="157095"/>
                  </a:cubicBezTo>
                  <a:cubicBezTo>
                    <a:pt x="2298748" y="608298"/>
                    <a:pt x="1410692" y="844636"/>
                    <a:pt x="1660378" y="1404749"/>
                  </a:cubicBezTo>
                  <a:cubicBezTo>
                    <a:pt x="1681228" y="1481944"/>
                    <a:pt x="1702793" y="1561755"/>
                    <a:pt x="1707494" y="1647209"/>
                  </a:cubicBezTo>
                  <a:cubicBezTo>
                    <a:pt x="1714240" y="1769691"/>
                    <a:pt x="1681432" y="1880808"/>
                    <a:pt x="1615306" y="1960108"/>
                  </a:cubicBezTo>
                  <a:close/>
                </a:path>
              </a:pathLst>
            </a:custGeom>
            <a:solidFill>
              <a:srgbClr val="0100A2">
                <a:alpha val="67000"/>
              </a:srgbClr>
            </a:solidFill>
            <a:ln w="0">
              <a:noFill/>
            </a:ln>
            <a:effectLst>
              <a:outerShdw blurRad="42840" dist="28119" dir="20479986" algn="b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5" name="Google Shape;238;p18"/>
            <p:cNvSpPr/>
            <p:nvPr/>
          </p:nvSpPr>
          <p:spPr>
            <a:xfrm rot="9612000">
              <a:off x="-752040" y="-1887480"/>
              <a:ext cx="2898360" cy="2917800"/>
            </a:xfrm>
            <a:custGeom>
              <a:avLst/>
              <a:gdLst>
                <a:gd name="textAreaLeft" fmla="*/ 0 w 2898360"/>
                <a:gd name="textAreaRight" fmla="*/ 2898720 w 2898360"/>
                <a:gd name="textAreaTop" fmla="*/ 0 h 2917800"/>
                <a:gd name="textAreaBottom" fmla="*/ 2918160 h 2917800"/>
              </a:gdLst>
              <a:ahLst/>
              <a:cxnLst/>
              <a:rect l="textAreaLeft" t="textAreaTop" r="textAreaRight" b="textAreaBottom"/>
              <a:pathLst>
                <a:path w="2083117" h="2107931">
                  <a:moveTo>
                    <a:pt x="1716202" y="18506"/>
                  </a:moveTo>
                  <a:cubicBezTo>
                    <a:pt x="1477451" y="105411"/>
                    <a:pt x="1433912" y="445109"/>
                    <a:pt x="1219384" y="554887"/>
                  </a:cubicBezTo>
                  <a:cubicBezTo>
                    <a:pt x="1163581" y="578128"/>
                    <a:pt x="1104097" y="568480"/>
                    <a:pt x="1046455" y="558781"/>
                  </a:cubicBezTo>
                  <a:cubicBezTo>
                    <a:pt x="646527" y="447531"/>
                    <a:pt x="280368" y="593561"/>
                    <a:pt x="0" y="935252"/>
                  </a:cubicBezTo>
                  <a:cubicBezTo>
                    <a:pt x="84340" y="914249"/>
                    <a:pt x="1235635" y="1923919"/>
                    <a:pt x="1318523" y="1982258"/>
                  </a:cubicBezTo>
                  <a:cubicBezTo>
                    <a:pt x="1318523" y="1982268"/>
                    <a:pt x="1459565" y="2021443"/>
                    <a:pt x="1459565" y="2021443"/>
                  </a:cubicBezTo>
                  <a:cubicBezTo>
                    <a:pt x="1788256" y="1693754"/>
                    <a:pt x="1445155" y="1287715"/>
                    <a:pt x="1511588" y="969113"/>
                  </a:cubicBezTo>
                  <a:cubicBezTo>
                    <a:pt x="1538366" y="862309"/>
                    <a:pt x="1614815" y="774178"/>
                    <a:pt x="1695658" y="698526"/>
                  </a:cubicBezTo>
                  <a:cubicBezTo>
                    <a:pt x="1776400" y="622863"/>
                    <a:pt x="1865216" y="553753"/>
                    <a:pt x="1929400" y="463578"/>
                  </a:cubicBezTo>
                  <a:cubicBezTo>
                    <a:pt x="2083117" y="281479"/>
                    <a:pt x="2018830" y="-86488"/>
                    <a:pt x="1716202" y="18506"/>
                  </a:cubicBezTo>
                  <a:close/>
                </a:path>
              </a:pathLst>
            </a:custGeom>
            <a:solidFill>
              <a:srgbClr val="005ACD">
                <a:alpha val="52000"/>
              </a:srgbClr>
            </a:solidFill>
            <a:ln w="0">
              <a:noFill/>
            </a:ln>
            <a:effectLst>
              <a:outerShdw blurRad="42840" dist="28119" dir="20479986" algn="b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6" name="Google Shape;239;p18"/>
            <p:cNvSpPr/>
            <p:nvPr/>
          </p:nvSpPr>
          <p:spPr>
            <a:xfrm rot="9612000">
              <a:off x="-603360" y="-1937160"/>
              <a:ext cx="2574720" cy="2746800"/>
            </a:xfrm>
            <a:custGeom>
              <a:avLst/>
              <a:gdLst>
                <a:gd name="textAreaLeft" fmla="*/ 0 w 2574720"/>
                <a:gd name="textAreaRight" fmla="*/ 2575080 w 2574720"/>
                <a:gd name="textAreaTop" fmla="*/ 0 h 2746800"/>
                <a:gd name="textAreaBottom" fmla="*/ 2747160 h 2746800"/>
              </a:gdLst>
              <a:ahLst/>
              <a:cxnLst/>
              <a:rect l="textAreaLeft" t="textAreaTop" r="textAreaRight" b="textAreaBottom"/>
              <a:pathLst>
                <a:path w="1803800" h="1929186">
                  <a:moveTo>
                    <a:pt x="1220621" y="1816904"/>
                  </a:moveTo>
                  <a:lnTo>
                    <a:pt x="65748" y="853185"/>
                  </a:lnTo>
                  <a:lnTo>
                    <a:pt x="0" y="820572"/>
                  </a:lnTo>
                  <a:cubicBezTo>
                    <a:pt x="59544" y="760353"/>
                    <a:pt x="136402" y="694114"/>
                    <a:pt x="228622" y="638453"/>
                  </a:cubicBezTo>
                  <a:cubicBezTo>
                    <a:pt x="391128" y="540296"/>
                    <a:pt x="560583" y="499997"/>
                    <a:pt x="732287" y="518690"/>
                  </a:cubicBezTo>
                  <a:cubicBezTo>
                    <a:pt x="739748" y="519497"/>
                    <a:pt x="746186" y="519446"/>
                    <a:pt x="749968" y="519405"/>
                  </a:cubicBezTo>
                  <a:lnTo>
                    <a:pt x="751296" y="519395"/>
                  </a:lnTo>
                  <a:cubicBezTo>
                    <a:pt x="779096" y="520213"/>
                    <a:pt x="807714" y="522880"/>
                    <a:pt x="838069" y="525701"/>
                  </a:cubicBezTo>
                  <a:cubicBezTo>
                    <a:pt x="927395" y="534000"/>
                    <a:pt x="1028578" y="543403"/>
                    <a:pt x="1126899" y="502449"/>
                  </a:cubicBezTo>
                  <a:cubicBezTo>
                    <a:pt x="1188017" y="477000"/>
                    <a:pt x="1242697" y="434626"/>
                    <a:pt x="1294208" y="372915"/>
                  </a:cubicBezTo>
                  <a:cubicBezTo>
                    <a:pt x="1336112" y="322692"/>
                    <a:pt x="1369430" y="267900"/>
                    <a:pt x="1401728" y="214907"/>
                  </a:cubicBezTo>
                  <a:lnTo>
                    <a:pt x="1402954" y="212944"/>
                  </a:lnTo>
                  <a:cubicBezTo>
                    <a:pt x="1425030" y="176713"/>
                    <a:pt x="1446391" y="146225"/>
                    <a:pt x="1468569" y="119764"/>
                  </a:cubicBezTo>
                  <a:cubicBezTo>
                    <a:pt x="1512006" y="67660"/>
                    <a:pt x="1556670" y="32747"/>
                    <a:pt x="1605012" y="13022"/>
                  </a:cubicBezTo>
                  <a:cubicBezTo>
                    <a:pt x="1696997" y="-24447"/>
                    <a:pt x="1754129" y="25062"/>
                    <a:pt x="1776921" y="83880"/>
                  </a:cubicBezTo>
                  <a:cubicBezTo>
                    <a:pt x="1803800" y="153185"/>
                    <a:pt x="1768029" y="259386"/>
                    <a:pt x="1718767" y="328456"/>
                  </a:cubicBezTo>
                  <a:cubicBezTo>
                    <a:pt x="1711203" y="339065"/>
                    <a:pt x="1702822" y="349929"/>
                    <a:pt x="1693727" y="360732"/>
                  </a:cubicBezTo>
                  <a:cubicBezTo>
                    <a:pt x="1693727" y="360732"/>
                    <a:pt x="1693727" y="360732"/>
                    <a:pt x="1693727" y="360743"/>
                  </a:cubicBezTo>
                  <a:cubicBezTo>
                    <a:pt x="1654582" y="407665"/>
                    <a:pt x="1607567" y="449783"/>
                    <a:pt x="1557794" y="494375"/>
                  </a:cubicBezTo>
                  <a:cubicBezTo>
                    <a:pt x="1537865" y="512251"/>
                    <a:pt x="1517219" y="530750"/>
                    <a:pt x="1496983" y="549668"/>
                  </a:cubicBezTo>
                  <a:cubicBezTo>
                    <a:pt x="1460291" y="583968"/>
                    <a:pt x="1429936" y="615702"/>
                    <a:pt x="1404078" y="646681"/>
                  </a:cubicBezTo>
                  <a:cubicBezTo>
                    <a:pt x="1343777" y="719021"/>
                    <a:pt x="1305349" y="790340"/>
                    <a:pt x="1286747" y="864704"/>
                  </a:cubicBezTo>
                  <a:cubicBezTo>
                    <a:pt x="1257824" y="980144"/>
                    <a:pt x="1280411" y="1096770"/>
                    <a:pt x="1303407" y="1185484"/>
                  </a:cubicBezTo>
                  <a:cubicBezTo>
                    <a:pt x="1308721" y="1206333"/>
                    <a:pt x="1314547" y="1227122"/>
                    <a:pt x="1320066" y="1247225"/>
                  </a:cubicBezTo>
                  <a:cubicBezTo>
                    <a:pt x="1338769" y="1314711"/>
                    <a:pt x="1356451" y="1378456"/>
                    <a:pt x="1360335" y="1442058"/>
                  </a:cubicBezTo>
                  <a:cubicBezTo>
                    <a:pt x="1361254" y="1457450"/>
                    <a:pt x="1363298" y="1474518"/>
                    <a:pt x="1365445" y="1492578"/>
                  </a:cubicBezTo>
                  <a:cubicBezTo>
                    <a:pt x="1376994" y="1587782"/>
                    <a:pt x="1397435" y="1785517"/>
                    <a:pt x="1298807" y="1904739"/>
                  </a:cubicBezTo>
                  <a:lnTo>
                    <a:pt x="1220621" y="1816904"/>
                  </a:lnTo>
                  <a:close/>
                </a:path>
              </a:pathLst>
            </a:custGeom>
            <a:solidFill>
              <a:srgbClr val="307DE0">
                <a:alpha val="58000"/>
              </a:srgbClr>
            </a:solidFill>
            <a:ln w="0">
              <a:noFill/>
            </a:ln>
            <a:effectLst>
              <a:outerShdw blurRad="42840" dist="28119" dir="20479986" algn="b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7" name="Google Shape;240;p18"/>
            <p:cNvSpPr/>
            <p:nvPr/>
          </p:nvSpPr>
          <p:spPr>
            <a:xfrm rot="9612000">
              <a:off x="-459000" y="-1816920"/>
              <a:ext cx="2301840" cy="2469240"/>
            </a:xfrm>
            <a:custGeom>
              <a:avLst/>
              <a:gdLst>
                <a:gd name="textAreaLeft" fmla="*/ 0 w 2301840"/>
                <a:gd name="textAreaRight" fmla="*/ 2302200 w 2301840"/>
                <a:gd name="textAreaTop" fmla="*/ 0 h 2469240"/>
                <a:gd name="textAreaBottom" fmla="*/ 2469600 h 2469240"/>
              </a:gdLst>
              <a:ahLst/>
              <a:cxnLst/>
              <a:rect l="textAreaLeft" t="textAreaTop" r="textAreaRight" b="textAreaBottom"/>
              <a:pathLst>
                <a:path w="1646059" h="1779476">
                  <a:moveTo>
                    <a:pt x="0" y="764977"/>
                  </a:moveTo>
                  <a:cubicBezTo>
                    <a:pt x="440145" y="255047"/>
                    <a:pt x="940642" y="863461"/>
                    <a:pt x="1312667" y="253166"/>
                  </a:cubicBezTo>
                  <a:cubicBezTo>
                    <a:pt x="1353344" y="191496"/>
                    <a:pt x="1384721" y="122998"/>
                    <a:pt x="1434903" y="67920"/>
                  </a:cubicBezTo>
                  <a:cubicBezTo>
                    <a:pt x="1550088" y="-65150"/>
                    <a:pt x="1646059" y="13588"/>
                    <a:pt x="1566952" y="163788"/>
                  </a:cubicBezTo>
                  <a:cubicBezTo>
                    <a:pt x="1530158" y="234350"/>
                    <a:pt x="1467813" y="287855"/>
                    <a:pt x="1409863" y="340490"/>
                  </a:cubicBezTo>
                  <a:cubicBezTo>
                    <a:pt x="1270354" y="459967"/>
                    <a:pt x="1129005" y="596533"/>
                    <a:pt x="1080662" y="779571"/>
                  </a:cubicBezTo>
                  <a:cubicBezTo>
                    <a:pt x="991949" y="1097694"/>
                    <a:pt x="1248380" y="1402284"/>
                    <a:pt x="1137692" y="1714326"/>
                  </a:cubicBezTo>
                  <a:lnTo>
                    <a:pt x="0" y="764977"/>
                  </a:lnTo>
                  <a:close/>
                </a:path>
              </a:pathLst>
            </a:custGeom>
            <a:solidFill>
              <a:srgbClr val="E7E7E7">
                <a:alpha val="28000"/>
              </a:srgbClr>
            </a:solidFill>
            <a:ln w="0">
              <a:noFill/>
            </a:ln>
            <a:effectLst>
              <a:outerShdw blurRad="42840" dist="28119" dir="20479986" algn="b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_AND_TWO_COLUMNS_1_1_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724320" y="463320"/>
            <a:ext cx="7695360" cy="559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3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grpSp>
        <p:nvGrpSpPr>
          <p:cNvPr id="109" name="Google Shape;251;p19"/>
          <p:cNvGrpSpPr/>
          <p:nvPr/>
        </p:nvGrpSpPr>
        <p:grpSpPr>
          <a:xfrm>
            <a:off x="-774000" y="-2949840"/>
            <a:ext cx="12138480" cy="10612800"/>
            <a:chOff x="-774000" y="-2949840"/>
            <a:chExt cx="12138480" cy="10612800"/>
          </a:xfrm>
        </p:grpSpPr>
        <p:grpSp>
          <p:nvGrpSpPr>
            <p:cNvPr id="110" name="Google Shape;252;p19"/>
            <p:cNvGrpSpPr/>
            <p:nvPr/>
          </p:nvGrpSpPr>
          <p:grpSpPr>
            <a:xfrm>
              <a:off x="-774000" y="3531600"/>
              <a:ext cx="4144320" cy="4131360"/>
              <a:chOff x="-774000" y="3531600"/>
              <a:chExt cx="4144320" cy="4131360"/>
            </a:xfrm>
          </p:grpSpPr>
          <p:sp>
            <p:nvSpPr>
              <p:cNvPr id="111" name="Google Shape;253;p19"/>
              <p:cNvSpPr/>
              <p:nvPr/>
            </p:nvSpPr>
            <p:spPr>
              <a:xfrm rot="10677000" flipV="1">
                <a:off x="-703800" y="3601440"/>
                <a:ext cx="4004280" cy="3990240"/>
              </a:xfrm>
              <a:custGeom>
                <a:avLst/>
                <a:gdLst>
                  <a:gd name="textAreaLeft" fmla="*/ 0 w 4004280"/>
                  <a:gd name="textAreaRight" fmla="*/ 4004640 w 4004280"/>
                  <a:gd name="textAreaTop" fmla="*/ 360 h 3990240"/>
                  <a:gd name="textAreaBottom" fmla="*/ 3990960 h 3990240"/>
                </a:gdLst>
                <a:ahLst/>
                <a:cxnLst/>
                <a:rect l="textAreaLeft" t="textAreaTop" r="textAreaRight" b="textAreaBottom"/>
                <a:pathLst>
                  <a:path w="2529597" h="2482103">
                    <a:moveTo>
                      <a:pt x="1871817" y="2101425"/>
                    </a:moveTo>
                    <a:cubicBezTo>
                      <a:pt x="1863641" y="2111114"/>
                      <a:pt x="1855056" y="2120497"/>
                      <a:pt x="1846164" y="2129368"/>
                    </a:cubicBezTo>
                    <a:lnTo>
                      <a:pt x="1562137" y="2441103"/>
                    </a:lnTo>
                    <a:cubicBezTo>
                      <a:pt x="1562137" y="2441103"/>
                      <a:pt x="1553" y="1216047"/>
                      <a:pt x="817" y="1215464"/>
                    </a:cubicBezTo>
                    <a:cubicBezTo>
                      <a:pt x="-6327" y="1209853"/>
                      <a:pt x="35639" y="1124123"/>
                      <a:pt x="38807" y="1117327"/>
                    </a:cubicBezTo>
                    <a:cubicBezTo>
                      <a:pt x="76173" y="1037321"/>
                      <a:pt x="125047" y="962548"/>
                      <a:pt x="182772" y="895768"/>
                    </a:cubicBezTo>
                    <a:cubicBezTo>
                      <a:pt x="319236" y="737892"/>
                      <a:pt x="506873" y="633633"/>
                      <a:pt x="708217" y="583736"/>
                    </a:cubicBezTo>
                    <a:cubicBezTo>
                      <a:pt x="806436" y="559392"/>
                      <a:pt x="908641" y="546166"/>
                      <a:pt x="1009925" y="547270"/>
                    </a:cubicBezTo>
                    <a:cubicBezTo>
                      <a:pt x="1112130" y="548384"/>
                      <a:pt x="1216072" y="564256"/>
                      <a:pt x="1317459" y="544500"/>
                    </a:cubicBezTo>
                    <a:cubicBezTo>
                      <a:pt x="1374080" y="533442"/>
                      <a:pt x="1427534" y="510405"/>
                      <a:pt x="1471686" y="472763"/>
                    </a:cubicBezTo>
                    <a:cubicBezTo>
                      <a:pt x="1542412" y="412533"/>
                      <a:pt x="1585338" y="328818"/>
                      <a:pt x="1638279" y="254218"/>
                    </a:cubicBezTo>
                    <a:cubicBezTo>
                      <a:pt x="1688564" y="183544"/>
                      <a:pt x="1749990" y="120504"/>
                      <a:pt x="1823884" y="74563"/>
                    </a:cubicBezTo>
                    <a:cubicBezTo>
                      <a:pt x="2009896" y="-41000"/>
                      <a:pt x="2283702" y="-32200"/>
                      <a:pt x="2405224" y="171729"/>
                    </a:cubicBezTo>
                    <a:cubicBezTo>
                      <a:pt x="2523270" y="370016"/>
                      <a:pt x="2388360" y="633837"/>
                      <a:pt x="2253450" y="787931"/>
                    </a:cubicBezTo>
                    <a:cubicBezTo>
                      <a:pt x="2139492" y="918028"/>
                      <a:pt x="1932834" y="1025629"/>
                      <a:pt x="1888886" y="1204027"/>
                    </a:cubicBezTo>
                    <a:cubicBezTo>
                      <a:pt x="1871920" y="1273261"/>
                      <a:pt x="1888784" y="1355219"/>
                      <a:pt x="1907487" y="1426251"/>
                    </a:cubicBezTo>
                    <a:cubicBezTo>
                      <a:pt x="1912802" y="1446488"/>
                      <a:pt x="1918730" y="1467470"/>
                      <a:pt x="1924453" y="1487758"/>
                    </a:cubicBezTo>
                    <a:cubicBezTo>
                      <a:pt x="1947040" y="1567651"/>
                      <a:pt x="1970343" y="1650273"/>
                      <a:pt x="1976475" y="1742084"/>
                    </a:cubicBezTo>
                    <a:cubicBezTo>
                      <a:pt x="1985775" y="1881757"/>
                      <a:pt x="1948574" y="2009370"/>
                      <a:pt x="1871817" y="2101425"/>
                    </a:cubicBezTo>
                    <a:close/>
                  </a:path>
                </a:pathLst>
              </a:custGeom>
              <a:solidFill>
                <a:schemeClr val="dk2"/>
              </a:solidFill>
              <a:ln w="0">
                <a:noFill/>
              </a:ln>
              <a:effectLst>
                <a:outerShdw blurRad="42840" dist="28119" dir="20479986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12" name="Google Shape;254;p19"/>
              <p:cNvSpPr/>
              <p:nvPr/>
            </p:nvSpPr>
            <p:spPr>
              <a:xfrm rot="10677000" flipV="1">
                <a:off x="-611280" y="3917160"/>
                <a:ext cx="3529800" cy="3683520"/>
              </a:xfrm>
              <a:custGeom>
                <a:avLst/>
                <a:gdLst>
                  <a:gd name="textAreaLeft" fmla="*/ 0 w 3529800"/>
                  <a:gd name="textAreaRight" fmla="*/ 3530160 w 3529800"/>
                  <a:gd name="textAreaTop" fmla="*/ 360 h 3683520"/>
                  <a:gd name="textAreaBottom" fmla="*/ 3684240 h 3683520"/>
                </a:gdLst>
                <a:ahLst/>
                <a:cxnLst/>
                <a:rect l="textAreaLeft" t="textAreaTop" r="textAreaRight" b="textAreaBottom"/>
                <a:pathLst>
                  <a:path w="2338514" h="2345129">
                    <a:moveTo>
                      <a:pt x="1615306" y="1960108"/>
                    </a:moveTo>
                    <a:cubicBezTo>
                      <a:pt x="1617861" y="1957451"/>
                      <a:pt x="1355706" y="2244892"/>
                      <a:pt x="1348552" y="2253130"/>
                    </a:cubicBezTo>
                    <a:cubicBezTo>
                      <a:pt x="1348552" y="2253130"/>
                      <a:pt x="6399" y="1133099"/>
                      <a:pt x="6399" y="1133099"/>
                    </a:cubicBezTo>
                    <a:cubicBezTo>
                      <a:pt x="-39766" y="896249"/>
                      <a:pt x="168823" y="666647"/>
                      <a:pt x="471635" y="572015"/>
                    </a:cubicBezTo>
                    <a:cubicBezTo>
                      <a:pt x="749632" y="467634"/>
                      <a:pt x="1062379" y="669549"/>
                      <a:pt x="1306137" y="522221"/>
                    </a:cubicBezTo>
                    <a:cubicBezTo>
                      <a:pt x="1433074" y="423083"/>
                      <a:pt x="1479885" y="306957"/>
                      <a:pt x="1577797" y="180469"/>
                    </a:cubicBezTo>
                    <a:cubicBezTo>
                      <a:pt x="1725891" y="-14947"/>
                      <a:pt x="2031790" y="-91999"/>
                      <a:pt x="2137776" y="157095"/>
                    </a:cubicBezTo>
                    <a:cubicBezTo>
                      <a:pt x="2298748" y="608298"/>
                      <a:pt x="1410692" y="844636"/>
                      <a:pt x="1660378" y="1404749"/>
                    </a:cubicBezTo>
                    <a:cubicBezTo>
                      <a:pt x="1681228" y="1481944"/>
                      <a:pt x="1702793" y="1561755"/>
                      <a:pt x="1707494" y="1647209"/>
                    </a:cubicBezTo>
                    <a:cubicBezTo>
                      <a:pt x="1714240" y="1769691"/>
                      <a:pt x="1681432" y="1880808"/>
                      <a:pt x="1615306" y="1960108"/>
                    </a:cubicBezTo>
                    <a:close/>
                  </a:path>
                </a:pathLst>
              </a:custGeom>
              <a:solidFill>
                <a:srgbClr val="0100A2">
                  <a:alpha val="67000"/>
                </a:srgbClr>
              </a:solidFill>
              <a:ln w="0">
                <a:noFill/>
              </a:ln>
              <a:effectLst>
                <a:outerShdw blurRad="42840" dist="28119" dir="20479986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13" name="Google Shape;255;p19"/>
              <p:cNvSpPr/>
              <p:nvPr/>
            </p:nvSpPr>
            <p:spPr>
              <a:xfrm rot="10677000" flipV="1">
                <a:off x="-389520" y="4116960"/>
                <a:ext cx="3288960" cy="3310920"/>
              </a:xfrm>
              <a:custGeom>
                <a:avLst/>
                <a:gdLst>
                  <a:gd name="textAreaLeft" fmla="*/ 0 w 3288960"/>
                  <a:gd name="textAreaRight" fmla="*/ 3289320 w 3288960"/>
                  <a:gd name="textAreaTop" fmla="*/ -360 h 3310920"/>
                  <a:gd name="textAreaBottom" fmla="*/ 3310920 h 3310920"/>
                </a:gdLst>
                <a:ahLst/>
                <a:cxnLst/>
                <a:rect l="textAreaLeft" t="textAreaTop" r="textAreaRight" b="textAreaBottom"/>
                <a:pathLst>
                  <a:path w="2083117" h="2107931">
                    <a:moveTo>
                      <a:pt x="1716202" y="18506"/>
                    </a:moveTo>
                    <a:cubicBezTo>
                      <a:pt x="1477451" y="105411"/>
                      <a:pt x="1433912" y="445109"/>
                      <a:pt x="1219384" y="554887"/>
                    </a:cubicBezTo>
                    <a:cubicBezTo>
                      <a:pt x="1163581" y="578128"/>
                      <a:pt x="1104097" y="568480"/>
                      <a:pt x="1046455" y="558781"/>
                    </a:cubicBezTo>
                    <a:cubicBezTo>
                      <a:pt x="646527" y="447531"/>
                      <a:pt x="280368" y="593561"/>
                      <a:pt x="0" y="935252"/>
                    </a:cubicBezTo>
                    <a:cubicBezTo>
                      <a:pt x="84340" y="914249"/>
                      <a:pt x="1235635" y="1923919"/>
                      <a:pt x="1318523" y="1982258"/>
                    </a:cubicBezTo>
                    <a:cubicBezTo>
                      <a:pt x="1318523" y="1982268"/>
                      <a:pt x="1459565" y="2021443"/>
                      <a:pt x="1459565" y="2021443"/>
                    </a:cubicBezTo>
                    <a:cubicBezTo>
                      <a:pt x="1788256" y="1693754"/>
                      <a:pt x="1445155" y="1287715"/>
                      <a:pt x="1511588" y="969113"/>
                    </a:cubicBezTo>
                    <a:cubicBezTo>
                      <a:pt x="1538366" y="862309"/>
                      <a:pt x="1614815" y="774178"/>
                      <a:pt x="1695658" y="698526"/>
                    </a:cubicBezTo>
                    <a:cubicBezTo>
                      <a:pt x="1776400" y="622863"/>
                      <a:pt x="1865216" y="553753"/>
                      <a:pt x="1929400" y="463578"/>
                    </a:cubicBezTo>
                    <a:cubicBezTo>
                      <a:pt x="2083117" y="281479"/>
                      <a:pt x="2018830" y="-86488"/>
                      <a:pt x="1716202" y="18506"/>
                    </a:cubicBezTo>
                    <a:close/>
                  </a:path>
                </a:pathLst>
              </a:custGeom>
              <a:solidFill>
                <a:srgbClr val="005ACD">
                  <a:alpha val="52000"/>
                </a:srgbClr>
              </a:solidFill>
              <a:ln w="0">
                <a:noFill/>
              </a:ln>
              <a:effectLst>
                <a:outerShdw blurRad="42840" dist="28119" dir="20479986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14" name="Google Shape;256;p19"/>
              <p:cNvSpPr/>
              <p:nvPr/>
            </p:nvSpPr>
            <p:spPr>
              <a:xfrm rot="10677000" flipV="1">
                <a:off x="-162720" y="4360680"/>
                <a:ext cx="2921760" cy="3117240"/>
              </a:xfrm>
              <a:custGeom>
                <a:avLst/>
                <a:gdLst>
                  <a:gd name="textAreaLeft" fmla="*/ 0 w 2921760"/>
                  <a:gd name="textAreaRight" fmla="*/ 2922120 w 2921760"/>
                  <a:gd name="textAreaTop" fmla="*/ -360 h 3117240"/>
                  <a:gd name="textAreaBottom" fmla="*/ 3117240 h 3117240"/>
                </a:gdLst>
                <a:ahLst/>
                <a:cxnLst/>
                <a:rect l="textAreaLeft" t="textAreaTop" r="textAreaRight" b="textAreaBottom"/>
                <a:pathLst>
                  <a:path w="1803800" h="1929186">
                    <a:moveTo>
                      <a:pt x="1220621" y="1816904"/>
                    </a:moveTo>
                    <a:lnTo>
                      <a:pt x="65748" y="853185"/>
                    </a:lnTo>
                    <a:lnTo>
                      <a:pt x="0" y="820572"/>
                    </a:lnTo>
                    <a:cubicBezTo>
                      <a:pt x="59544" y="760353"/>
                      <a:pt x="136402" y="694114"/>
                      <a:pt x="228622" y="638453"/>
                    </a:cubicBezTo>
                    <a:cubicBezTo>
                      <a:pt x="391128" y="540296"/>
                      <a:pt x="560583" y="499997"/>
                      <a:pt x="732287" y="518690"/>
                    </a:cubicBezTo>
                    <a:cubicBezTo>
                      <a:pt x="739748" y="519497"/>
                      <a:pt x="746186" y="519446"/>
                      <a:pt x="749968" y="519405"/>
                    </a:cubicBezTo>
                    <a:lnTo>
                      <a:pt x="751296" y="519395"/>
                    </a:lnTo>
                    <a:cubicBezTo>
                      <a:pt x="779096" y="520213"/>
                      <a:pt x="807714" y="522880"/>
                      <a:pt x="838069" y="525701"/>
                    </a:cubicBezTo>
                    <a:cubicBezTo>
                      <a:pt x="927395" y="534000"/>
                      <a:pt x="1028578" y="543403"/>
                      <a:pt x="1126899" y="502449"/>
                    </a:cubicBezTo>
                    <a:cubicBezTo>
                      <a:pt x="1188017" y="477000"/>
                      <a:pt x="1242697" y="434626"/>
                      <a:pt x="1294208" y="372915"/>
                    </a:cubicBezTo>
                    <a:cubicBezTo>
                      <a:pt x="1336112" y="322692"/>
                      <a:pt x="1369430" y="267900"/>
                      <a:pt x="1401728" y="214907"/>
                    </a:cubicBezTo>
                    <a:lnTo>
                      <a:pt x="1402954" y="212944"/>
                    </a:lnTo>
                    <a:cubicBezTo>
                      <a:pt x="1425030" y="176713"/>
                      <a:pt x="1446391" y="146225"/>
                      <a:pt x="1468569" y="119764"/>
                    </a:cubicBezTo>
                    <a:cubicBezTo>
                      <a:pt x="1512006" y="67660"/>
                      <a:pt x="1556670" y="32747"/>
                      <a:pt x="1605012" y="13022"/>
                    </a:cubicBezTo>
                    <a:cubicBezTo>
                      <a:pt x="1696997" y="-24447"/>
                      <a:pt x="1754129" y="25062"/>
                      <a:pt x="1776921" y="83880"/>
                    </a:cubicBezTo>
                    <a:cubicBezTo>
                      <a:pt x="1803800" y="153185"/>
                      <a:pt x="1768029" y="259386"/>
                      <a:pt x="1718767" y="328456"/>
                    </a:cubicBezTo>
                    <a:cubicBezTo>
                      <a:pt x="1711203" y="339065"/>
                      <a:pt x="1702822" y="349929"/>
                      <a:pt x="1693727" y="360732"/>
                    </a:cubicBezTo>
                    <a:cubicBezTo>
                      <a:pt x="1693727" y="360732"/>
                      <a:pt x="1693727" y="360732"/>
                      <a:pt x="1693727" y="360743"/>
                    </a:cubicBezTo>
                    <a:cubicBezTo>
                      <a:pt x="1654582" y="407665"/>
                      <a:pt x="1607567" y="449783"/>
                      <a:pt x="1557794" y="494375"/>
                    </a:cubicBezTo>
                    <a:cubicBezTo>
                      <a:pt x="1537865" y="512251"/>
                      <a:pt x="1517219" y="530750"/>
                      <a:pt x="1496983" y="549668"/>
                    </a:cubicBezTo>
                    <a:cubicBezTo>
                      <a:pt x="1460291" y="583968"/>
                      <a:pt x="1429936" y="615702"/>
                      <a:pt x="1404078" y="646681"/>
                    </a:cubicBezTo>
                    <a:cubicBezTo>
                      <a:pt x="1343777" y="719021"/>
                      <a:pt x="1305349" y="790340"/>
                      <a:pt x="1286747" y="864704"/>
                    </a:cubicBezTo>
                    <a:cubicBezTo>
                      <a:pt x="1257824" y="980144"/>
                      <a:pt x="1280411" y="1096770"/>
                      <a:pt x="1303407" y="1185484"/>
                    </a:cubicBezTo>
                    <a:cubicBezTo>
                      <a:pt x="1308721" y="1206333"/>
                      <a:pt x="1314547" y="1227122"/>
                      <a:pt x="1320066" y="1247225"/>
                    </a:cubicBezTo>
                    <a:cubicBezTo>
                      <a:pt x="1338769" y="1314711"/>
                      <a:pt x="1356451" y="1378456"/>
                      <a:pt x="1360335" y="1442058"/>
                    </a:cubicBezTo>
                    <a:cubicBezTo>
                      <a:pt x="1361254" y="1457450"/>
                      <a:pt x="1363298" y="1474518"/>
                      <a:pt x="1365445" y="1492578"/>
                    </a:cubicBezTo>
                    <a:cubicBezTo>
                      <a:pt x="1376994" y="1587782"/>
                      <a:pt x="1397435" y="1785517"/>
                      <a:pt x="1298807" y="1904739"/>
                    </a:cubicBezTo>
                    <a:lnTo>
                      <a:pt x="1220621" y="1816904"/>
                    </a:lnTo>
                    <a:close/>
                  </a:path>
                </a:pathLst>
              </a:custGeom>
              <a:solidFill>
                <a:srgbClr val="307DE0">
                  <a:alpha val="58000"/>
                </a:srgbClr>
              </a:solidFill>
              <a:ln w="0">
                <a:noFill/>
              </a:ln>
              <a:effectLst>
                <a:outerShdw blurRad="42840" dist="28119" dir="20479986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15" name="Google Shape;257;p19"/>
              <p:cNvSpPr/>
              <p:nvPr/>
            </p:nvSpPr>
            <p:spPr>
              <a:xfrm rot="10677000" flipV="1">
                <a:off x="7920" y="4534560"/>
                <a:ext cx="2612520" cy="2802240"/>
              </a:xfrm>
              <a:custGeom>
                <a:avLst/>
                <a:gdLst>
                  <a:gd name="textAreaLeft" fmla="*/ 0 w 2612520"/>
                  <a:gd name="textAreaRight" fmla="*/ 2612880 w 2612520"/>
                  <a:gd name="textAreaTop" fmla="*/ 360 h 2802240"/>
                  <a:gd name="textAreaBottom" fmla="*/ 2802960 h 2802240"/>
                </a:gdLst>
                <a:ahLst/>
                <a:cxnLst/>
                <a:rect l="textAreaLeft" t="textAreaTop" r="textAreaRight" b="textAreaBottom"/>
                <a:pathLst>
                  <a:path w="1646059" h="1779476">
                    <a:moveTo>
                      <a:pt x="0" y="764977"/>
                    </a:moveTo>
                    <a:cubicBezTo>
                      <a:pt x="440145" y="255047"/>
                      <a:pt x="940642" y="863461"/>
                      <a:pt x="1312667" y="253166"/>
                    </a:cubicBezTo>
                    <a:cubicBezTo>
                      <a:pt x="1353344" y="191496"/>
                      <a:pt x="1384721" y="122998"/>
                      <a:pt x="1434903" y="67920"/>
                    </a:cubicBezTo>
                    <a:cubicBezTo>
                      <a:pt x="1550088" y="-65150"/>
                      <a:pt x="1646059" y="13588"/>
                      <a:pt x="1566952" y="163788"/>
                    </a:cubicBezTo>
                    <a:cubicBezTo>
                      <a:pt x="1530158" y="234350"/>
                      <a:pt x="1467813" y="287855"/>
                      <a:pt x="1409863" y="340490"/>
                    </a:cubicBezTo>
                    <a:cubicBezTo>
                      <a:pt x="1270354" y="459967"/>
                      <a:pt x="1129005" y="596533"/>
                      <a:pt x="1080662" y="779571"/>
                    </a:cubicBezTo>
                    <a:cubicBezTo>
                      <a:pt x="991949" y="1097694"/>
                      <a:pt x="1248380" y="1402284"/>
                      <a:pt x="1137692" y="1714326"/>
                    </a:cubicBezTo>
                    <a:lnTo>
                      <a:pt x="0" y="764977"/>
                    </a:lnTo>
                    <a:close/>
                  </a:path>
                </a:pathLst>
              </a:custGeom>
              <a:solidFill>
                <a:srgbClr val="E7E7E7">
                  <a:alpha val="28000"/>
                </a:srgbClr>
              </a:solidFill>
              <a:ln w="0">
                <a:noFill/>
              </a:ln>
              <a:effectLst>
                <a:outerShdw blurRad="42840" dist="28119" dir="20479986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</p:grpSp>
        <p:grpSp>
          <p:nvGrpSpPr>
            <p:cNvPr id="116" name="Google Shape;258;p19"/>
            <p:cNvGrpSpPr/>
            <p:nvPr/>
          </p:nvGrpSpPr>
          <p:grpSpPr>
            <a:xfrm>
              <a:off x="5972400" y="-2949840"/>
              <a:ext cx="5392080" cy="5386320"/>
              <a:chOff x="5972400" y="-2949840"/>
              <a:chExt cx="5392080" cy="5386320"/>
            </a:xfrm>
          </p:grpSpPr>
          <p:sp>
            <p:nvSpPr>
              <p:cNvPr id="117" name="Google Shape;259;p19"/>
              <p:cNvSpPr/>
              <p:nvPr/>
            </p:nvSpPr>
            <p:spPr>
              <a:xfrm rot="1645800" flipV="1">
                <a:off x="6666120" y="-2251800"/>
                <a:ext cx="4004280" cy="3990240"/>
              </a:xfrm>
              <a:custGeom>
                <a:avLst/>
                <a:gdLst>
                  <a:gd name="textAreaLeft" fmla="*/ 0 w 4004280"/>
                  <a:gd name="textAreaRight" fmla="*/ 4004640 w 4004280"/>
                  <a:gd name="textAreaTop" fmla="*/ -360 h 3990240"/>
                  <a:gd name="textAreaBottom" fmla="*/ 3990240 h 3990240"/>
                </a:gdLst>
                <a:ahLst/>
                <a:cxnLst/>
                <a:rect l="textAreaLeft" t="textAreaTop" r="textAreaRight" b="textAreaBottom"/>
                <a:pathLst>
                  <a:path w="2529597" h="2482103">
                    <a:moveTo>
                      <a:pt x="1871817" y="2101425"/>
                    </a:moveTo>
                    <a:cubicBezTo>
                      <a:pt x="1863641" y="2111114"/>
                      <a:pt x="1855056" y="2120497"/>
                      <a:pt x="1846164" y="2129368"/>
                    </a:cubicBezTo>
                    <a:lnTo>
                      <a:pt x="1562137" y="2441103"/>
                    </a:lnTo>
                    <a:cubicBezTo>
                      <a:pt x="1562137" y="2441103"/>
                      <a:pt x="1553" y="1216047"/>
                      <a:pt x="817" y="1215464"/>
                    </a:cubicBezTo>
                    <a:cubicBezTo>
                      <a:pt x="-6327" y="1209853"/>
                      <a:pt x="35639" y="1124123"/>
                      <a:pt x="38807" y="1117327"/>
                    </a:cubicBezTo>
                    <a:cubicBezTo>
                      <a:pt x="76173" y="1037321"/>
                      <a:pt x="125047" y="962548"/>
                      <a:pt x="182772" y="895768"/>
                    </a:cubicBezTo>
                    <a:cubicBezTo>
                      <a:pt x="319236" y="737892"/>
                      <a:pt x="506873" y="633633"/>
                      <a:pt x="708217" y="583736"/>
                    </a:cubicBezTo>
                    <a:cubicBezTo>
                      <a:pt x="806436" y="559392"/>
                      <a:pt x="908641" y="546166"/>
                      <a:pt x="1009925" y="547270"/>
                    </a:cubicBezTo>
                    <a:cubicBezTo>
                      <a:pt x="1112130" y="548384"/>
                      <a:pt x="1216072" y="564256"/>
                      <a:pt x="1317459" y="544500"/>
                    </a:cubicBezTo>
                    <a:cubicBezTo>
                      <a:pt x="1374080" y="533442"/>
                      <a:pt x="1427534" y="510405"/>
                      <a:pt x="1471686" y="472763"/>
                    </a:cubicBezTo>
                    <a:cubicBezTo>
                      <a:pt x="1542412" y="412533"/>
                      <a:pt x="1585338" y="328818"/>
                      <a:pt x="1638279" y="254218"/>
                    </a:cubicBezTo>
                    <a:cubicBezTo>
                      <a:pt x="1688564" y="183544"/>
                      <a:pt x="1749990" y="120504"/>
                      <a:pt x="1823884" y="74563"/>
                    </a:cubicBezTo>
                    <a:cubicBezTo>
                      <a:pt x="2009896" y="-41000"/>
                      <a:pt x="2283702" y="-32200"/>
                      <a:pt x="2405224" y="171729"/>
                    </a:cubicBezTo>
                    <a:cubicBezTo>
                      <a:pt x="2523270" y="370016"/>
                      <a:pt x="2388360" y="633837"/>
                      <a:pt x="2253450" y="787931"/>
                    </a:cubicBezTo>
                    <a:cubicBezTo>
                      <a:pt x="2139492" y="918028"/>
                      <a:pt x="1932834" y="1025629"/>
                      <a:pt x="1888886" y="1204027"/>
                    </a:cubicBezTo>
                    <a:cubicBezTo>
                      <a:pt x="1871920" y="1273261"/>
                      <a:pt x="1888784" y="1355219"/>
                      <a:pt x="1907487" y="1426251"/>
                    </a:cubicBezTo>
                    <a:cubicBezTo>
                      <a:pt x="1912802" y="1446488"/>
                      <a:pt x="1918730" y="1467470"/>
                      <a:pt x="1924453" y="1487758"/>
                    </a:cubicBezTo>
                    <a:cubicBezTo>
                      <a:pt x="1947040" y="1567651"/>
                      <a:pt x="1970343" y="1650273"/>
                      <a:pt x="1976475" y="1742084"/>
                    </a:cubicBezTo>
                    <a:cubicBezTo>
                      <a:pt x="1985775" y="1881757"/>
                      <a:pt x="1948574" y="2009370"/>
                      <a:pt x="1871817" y="2101425"/>
                    </a:cubicBezTo>
                    <a:close/>
                  </a:path>
                </a:pathLst>
              </a:custGeom>
              <a:solidFill>
                <a:schemeClr val="dk2"/>
              </a:solidFill>
              <a:ln w="0">
                <a:noFill/>
              </a:ln>
              <a:effectLst>
                <a:outerShdw blurRad="42840" dist="27971" dir="8889056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18" name="Google Shape;260;p19"/>
              <p:cNvSpPr/>
              <p:nvPr/>
            </p:nvSpPr>
            <p:spPr>
              <a:xfrm rot="1645800" flipV="1">
                <a:off x="7034400" y="-2035080"/>
                <a:ext cx="3529800" cy="3683520"/>
              </a:xfrm>
              <a:custGeom>
                <a:avLst/>
                <a:gdLst>
                  <a:gd name="textAreaLeft" fmla="*/ 0 w 3529800"/>
                  <a:gd name="textAreaRight" fmla="*/ 3530160 w 3529800"/>
                  <a:gd name="textAreaTop" fmla="*/ -360 h 3683520"/>
                  <a:gd name="textAreaBottom" fmla="*/ 3683520 h 3683520"/>
                </a:gdLst>
                <a:ahLst/>
                <a:cxnLst/>
                <a:rect l="textAreaLeft" t="textAreaTop" r="textAreaRight" b="textAreaBottom"/>
                <a:pathLst>
                  <a:path w="2338514" h="2345129">
                    <a:moveTo>
                      <a:pt x="1615306" y="1960108"/>
                    </a:moveTo>
                    <a:cubicBezTo>
                      <a:pt x="1617861" y="1957451"/>
                      <a:pt x="1355706" y="2244892"/>
                      <a:pt x="1348552" y="2253130"/>
                    </a:cubicBezTo>
                    <a:cubicBezTo>
                      <a:pt x="1348552" y="2253130"/>
                      <a:pt x="6399" y="1133099"/>
                      <a:pt x="6399" y="1133099"/>
                    </a:cubicBezTo>
                    <a:cubicBezTo>
                      <a:pt x="-39766" y="896249"/>
                      <a:pt x="168823" y="666647"/>
                      <a:pt x="471635" y="572015"/>
                    </a:cubicBezTo>
                    <a:cubicBezTo>
                      <a:pt x="749632" y="467634"/>
                      <a:pt x="1062379" y="669549"/>
                      <a:pt x="1306137" y="522221"/>
                    </a:cubicBezTo>
                    <a:cubicBezTo>
                      <a:pt x="1433074" y="423083"/>
                      <a:pt x="1479885" y="306957"/>
                      <a:pt x="1577797" y="180469"/>
                    </a:cubicBezTo>
                    <a:cubicBezTo>
                      <a:pt x="1725891" y="-14947"/>
                      <a:pt x="2031790" y="-91999"/>
                      <a:pt x="2137776" y="157095"/>
                    </a:cubicBezTo>
                    <a:cubicBezTo>
                      <a:pt x="2298748" y="608298"/>
                      <a:pt x="1410692" y="844636"/>
                      <a:pt x="1660378" y="1404749"/>
                    </a:cubicBezTo>
                    <a:cubicBezTo>
                      <a:pt x="1681228" y="1481944"/>
                      <a:pt x="1702793" y="1561755"/>
                      <a:pt x="1707494" y="1647209"/>
                    </a:cubicBezTo>
                    <a:cubicBezTo>
                      <a:pt x="1714240" y="1769691"/>
                      <a:pt x="1681432" y="1880808"/>
                      <a:pt x="1615306" y="1960108"/>
                    </a:cubicBezTo>
                    <a:close/>
                  </a:path>
                </a:pathLst>
              </a:custGeom>
              <a:solidFill>
                <a:srgbClr val="0100A2">
                  <a:alpha val="67000"/>
                </a:srgbClr>
              </a:solidFill>
              <a:ln w="0">
                <a:noFill/>
              </a:ln>
              <a:effectLst>
                <a:outerShdw blurRad="42840" dist="27971" dir="8889056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19" name="Google Shape;261;p19"/>
              <p:cNvSpPr/>
              <p:nvPr/>
            </p:nvSpPr>
            <p:spPr>
              <a:xfrm rot="1645800" flipV="1">
                <a:off x="7072920" y="-1910520"/>
                <a:ext cx="3288960" cy="3310920"/>
              </a:xfrm>
              <a:custGeom>
                <a:avLst/>
                <a:gdLst>
                  <a:gd name="textAreaLeft" fmla="*/ 0 w 3288960"/>
                  <a:gd name="textAreaRight" fmla="*/ 3289320 w 3288960"/>
                  <a:gd name="textAreaTop" fmla="*/ 360 h 3310920"/>
                  <a:gd name="textAreaBottom" fmla="*/ 3311640 h 3310920"/>
                </a:gdLst>
                <a:ahLst/>
                <a:cxnLst/>
                <a:rect l="textAreaLeft" t="textAreaTop" r="textAreaRight" b="textAreaBottom"/>
                <a:pathLst>
                  <a:path w="2083117" h="2107931">
                    <a:moveTo>
                      <a:pt x="1716202" y="18506"/>
                    </a:moveTo>
                    <a:cubicBezTo>
                      <a:pt x="1477451" y="105411"/>
                      <a:pt x="1433912" y="445109"/>
                      <a:pt x="1219384" y="554887"/>
                    </a:cubicBezTo>
                    <a:cubicBezTo>
                      <a:pt x="1163581" y="578128"/>
                      <a:pt x="1104097" y="568480"/>
                      <a:pt x="1046455" y="558781"/>
                    </a:cubicBezTo>
                    <a:cubicBezTo>
                      <a:pt x="646527" y="447531"/>
                      <a:pt x="280368" y="593561"/>
                      <a:pt x="0" y="935252"/>
                    </a:cubicBezTo>
                    <a:cubicBezTo>
                      <a:pt x="84340" y="914249"/>
                      <a:pt x="1235635" y="1923919"/>
                      <a:pt x="1318523" y="1982258"/>
                    </a:cubicBezTo>
                    <a:cubicBezTo>
                      <a:pt x="1318523" y="1982268"/>
                      <a:pt x="1459565" y="2021443"/>
                      <a:pt x="1459565" y="2021443"/>
                    </a:cubicBezTo>
                    <a:cubicBezTo>
                      <a:pt x="1788256" y="1693754"/>
                      <a:pt x="1445155" y="1287715"/>
                      <a:pt x="1511588" y="969113"/>
                    </a:cubicBezTo>
                    <a:cubicBezTo>
                      <a:pt x="1538366" y="862309"/>
                      <a:pt x="1614815" y="774178"/>
                      <a:pt x="1695658" y="698526"/>
                    </a:cubicBezTo>
                    <a:cubicBezTo>
                      <a:pt x="1776400" y="622863"/>
                      <a:pt x="1865216" y="553753"/>
                      <a:pt x="1929400" y="463578"/>
                    </a:cubicBezTo>
                    <a:cubicBezTo>
                      <a:pt x="2083117" y="281479"/>
                      <a:pt x="2018830" y="-86488"/>
                      <a:pt x="1716202" y="18506"/>
                    </a:cubicBezTo>
                    <a:close/>
                  </a:path>
                </a:pathLst>
              </a:custGeom>
              <a:solidFill>
                <a:srgbClr val="005ACD">
                  <a:alpha val="52000"/>
                </a:srgbClr>
              </a:solidFill>
              <a:ln w="0">
                <a:noFill/>
              </a:ln>
              <a:effectLst>
                <a:outerShdw blurRad="42840" dist="27971" dir="8889056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20" name="Google Shape;262;p19"/>
              <p:cNvSpPr/>
              <p:nvPr/>
            </p:nvSpPr>
            <p:spPr>
              <a:xfrm rot="1645800" flipV="1">
                <a:off x="7252920" y="-1963440"/>
                <a:ext cx="2922120" cy="3116880"/>
              </a:xfrm>
              <a:custGeom>
                <a:avLst/>
                <a:gdLst>
                  <a:gd name="textAreaLeft" fmla="*/ 0 w 2922120"/>
                  <a:gd name="textAreaRight" fmla="*/ 2922480 w 2922120"/>
                  <a:gd name="textAreaTop" fmla="*/ -360 h 3116880"/>
                  <a:gd name="textAreaBottom" fmla="*/ 3116880 h 3116880"/>
                </a:gdLst>
                <a:ahLst/>
                <a:cxnLst/>
                <a:rect l="textAreaLeft" t="textAreaTop" r="textAreaRight" b="textAreaBottom"/>
                <a:pathLst>
                  <a:path w="1803800" h="1929186">
                    <a:moveTo>
                      <a:pt x="1220621" y="1816904"/>
                    </a:moveTo>
                    <a:lnTo>
                      <a:pt x="65748" y="853185"/>
                    </a:lnTo>
                    <a:lnTo>
                      <a:pt x="0" y="820572"/>
                    </a:lnTo>
                    <a:cubicBezTo>
                      <a:pt x="59544" y="760353"/>
                      <a:pt x="136402" y="694114"/>
                      <a:pt x="228622" y="638453"/>
                    </a:cubicBezTo>
                    <a:cubicBezTo>
                      <a:pt x="391128" y="540296"/>
                      <a:pt x="560583" y="499997"/>
                      <a:pt x="732287" y="518690"/>
                    </a:cubicBezTo>
                    <a:cubicBezTo>
                      <a:pt x="739748" y="519497"/>
                      <a:pt x="746186" y="519446"/>
                      <a:pt x="749968" y="519405"/>
                    </a:cubicBezTo>
                    <a:lnTo>
                      <a:pt x="751296" y="519395"/>
                    </a:lnTo>
                    <a:cubicBezTo>
                      <a:pt x="779096" y="520213"/>
                      <a:pt x="807714" y="522880"/>
                      <a:pt x="838069" y="525701"/>
                    </a:cubicBezTo>
                    <a:cubicBezTo>
                      <a:pt x="927395" y="534000"/>
                      <a:pt x="1028578" y="543403"/>
                      <a:pt x="1126899" y="502449"/>
                    </a:cubicBezTo>
                    <a:cubicBezTo>
                      <a:pt x="1188017" y="477000"/>
                      <a:pt x="1242697" y="434626"/>
                      <a:pt x="1294208" y="372915"/>
                    </a:cubicBezTo>
                    <a:cubicBezTo>
                      <a:pt x="1336112" y="322692"/>
                      <a:pt x="1369430" y="267900"/>
                      <a:pt x="1401728" y="214907"/>
                    </a:cubicBezTo>
                    <a:lnTo>
                      <a:pt x="1402954" y="212944"/>
                    </a:lnTo>
                    <a:cubicBezTo>
                      <a:pt x="1425030" y="176713"/>
                      <a:pt x="1446391" y="146225"/>
                      <a:pt x="1468569" y="119764"/>
                    </a:cubicBezTo>
                    <a:cubicBezTo>
                      <a:pt x="1512006" y="67660"/>
                      <a:pt x="1556670" y="32747"/>
                      <a:pt x="1605012" y="13022"/>
                    </a:cubicBezTo>
                    <a:cubicBezTo>
                      <a:pt x="1696997" y="-24447"/>
                      <a:pt x="1754129" y="25062"/>
                      <a:pt x="1776921" y="83880"/>
                    </a:cubicBezTo>
                    <a:cubicBezTo>
                      <a:pt x="1803800" y="153185"/>
                      <a:pt x="1768029" y="259386"/>
                      <a:pt x="1718767" y="328456"/>
                    </a:cubicBezTo>
                    <a:cubicBezTo>
                      <a:pt x="1711203" y="339065"/>
                      <a:pt x="1702822" y="349929"/>
                      <a:pt x="1693727" y="360732"/>
                    </a:cubicBezTo>
                    <a:cubicBezTo>
                      <a:pt x="1693727" y="360732"/>
                      <a:pt x="1693727" y="360732"/>
                      <a:pt x="1693727" y="360743"/>
                    </a:cubicBezTo>
                    <a:cubicBezTo>
                      <a:pt x="1654582" y="407665"/>
                      <a:pt x="1607567" y="449783"/>
                      <a:pt x="1557794" y="494375"/>
                    </a:cubicBezTo>
                    <a:cubicBezTo>
                      <a:pt x="1537865" y="512251"/>
                      <a:pt x="1517219" y="530750"/>
                      <a:pt x="1496983" y="549668"/>
                    </a:cubicBezTo>
                    <a:cubicBezTo>
                      <a:pt x="1460291" y="583968"/>
                      <a:pt x="1429936" y="615702"/>
                      <a:pt x="1404078" y="646681"/>
                    </a:cubicBezTo>
                    <a:cubicBezTo>
                      <a:pt x="1343777" y="719021"/>
                      <a:pt x="1305349" y="790340"/>
                      <a:pt x="1286747" y="864704"/>
                    </a:cubicBezTo>
                    <a:cubicBezTo>
                      <a:pt x="1257824" y="980144"/>
                      <a:pt x="1280411" y="1096770"/>
                      <a:pt x="1303407" y="1185484"/>
                    </a:cubicBezTo>
                    <a:cubicBezTo>
                      <a:pt x="1308721" y="1206333"/>
                      <a:pt x="1314547" y="1227122"/>
                      <a:pt x="1320066" y="1247225"/>
                    </a:cubicBezTo>
                    <a:cubicBezTo>
                      <a:pt x="1338769" y="1314711"/>
                      <a:pt x="1356451" y="1378456"/>
                      <a:pt x="1360335" y="1442058"/>
                    </a:cubicBezTo>
                    <a:cubicBezTo>
                      <a:pt x="1361254" y="1457450"/>
                      <a:pt x="1363298" y="1474518"/>
                      <a:pt x="1365445" y="1492578"/>
                    </a:cubicBezTo>
                    <a:cubicBezTo>
                      <a:pt x="1376994" y="1587782"/>
                      <a:pt x="1397435" y="1785517"/>
                      <a:pt x="1298807" y="1904739"/>
                    </a:cubicBezTo>
                    <a:lnTo>
                      <a:pt x="1220621" y="1816904"/>
                    </a:lnTo>
                    <a:close/>
                  </a:path>
                </a:pathLst>
              </a:custGeom>
              <a:solidFill>
                <a:srgbClr val="307DE0">
                  <a:alpha val="58000"/>
                </a:srgbClr>
              </a:solidFill>
              <a:ln w="0">
                <a:noFill/>
              </a:ln>
              <a:effectLst>
                <a:outerShdw blurRad="42840" dist="27971" dir="8889056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21" name="Google Shape;263;p19"/>
              <p:cNvSpPr/>
              <p:nvPr/>
            </p:nvSpPr>
            <p:spPr>
              <a:xfrm rot="1645800" flipV="1">
                <a:off x="7439760" y="-1828440"/>
                <a:ext cx="2612520" cy="2802240"/>
              </a:xfrm>
              <a:custGeom>
                <a:avLst/>
                <a:gdLst>
                  <a:gd name="textAreaLeft" fmla="*/ 0 w 2612520"/>
                  <a:gd name="textAreaRight" fmla="*/ 2612880 w 2612520"/>
                  <a:gd name="textAreaTop" fmla="*/ -360 h 2802240"/>
                  <a:gd name="textAreaBottom" fmla="*/ 2802240 h 2802240"/>
                </a:gdLst>
                <a:ahLst/>
                <a:cxnLst/>
                <a:rect l="textAreaLeft" t="textAreaTop" r="textAreaRight" b="textAreaBottom"/>
                <a:pathLst>
                  <a:path w="1646059" h="1779476">
                    <a:moveTo>
                      <a:pt x="0" y="764977"/>
                    </a:moveTo>
                    <a:cubicBezTo>
                      <a:pt x="440145" y="255047"/>
                      <a:pt x="940642" y="863461"/>
                      <a:pt x="1312667" y="253166"/>
                    </a:cubicBezTo>
                    <a:cubicBezTo>
                      <a:pt x="1353344" y="191496"/>
                      <a:pt x="1384721" y="122998"/>
                      <a:pt x="1434903" y="67920"/>
                    </a:cubicBezTo>
                    <a:cubicBezTo>
                      <a:pt x="1550088" y="-65150"/>
                      <a:pt x="1646059" y="13588"/>
                      <a:pt x="1566952" y="163788"/>
                    </a:cubicBezTo>
                    <a:cubicBezTo>
                      <a:pt x="1530158" y="234350"/>
                      <a:pt x="1467813" y="287855"/>
                      <a:pt x="1409863" y="340490"/>
                    </a:cubicBezTo>
                    <a:cubicBezTo>
                      <a:pt x="1270354" y="459967"/>
                      <a:pt x="1129005" y="596533"/>
                      <a:pt x="1080662" y="779571"/>
                    </a:cubicBezTo>
                    <a:cubicBezTo>
                      <a:pt x="991949" y="1097694"/>
                      <a:pt x="1248380" y="1402284"/>
                      <a:pt x="1137692" y="1714326"/>
                    </a:cubicBezTo>
                    <a:lnTo>
                      <a:pt x="0" y="764977"/>
                    </a:lnTo>
                    <a:close/>
                  </a:path>
                </a:pathLst>
              </a:custGeom>
              <a:solidFill>
                <a:srgbClr val="E7E7E7">
                  <a:alpha val="28000"/>
                </a:srgbClr>
              </a:solidFill>
              <a:ln w="0">
                <a:noFill/>
              </a:ln>
              <a:effectLst>
                <a:outerShdw blurRad="42840" dist="27971" dir="8889056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_AND_TWO_COLUMNS_1_1_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724320" y="463320"/>
            <a:ext cx="7695360" cy="559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3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grpSp>
        <p:nvGrpSpPr>
          <p:cNvPr id="123" name="Google Shape;278;p20"/>
          <p:cNvGrpSpPr/>
          <p:nvPr/>
        </p:nvGrpSpPr>
        <p:grpSpPr>
          <a:xfrm>
            <a:off x="6035400" y="2511720"/>
            <a:ext cx="4366800" cy="3903480"/>
            <a:chOff x="6035400" y="2511720"/>
            <a:chExt cx="4366800" cy="3903480"/>
          </a:xfrm>
        </p:grpSpPr>
        <p:sp>
          <p:nvSpPr>
            <p:cNvPr id="124" name="Google Shape;279;p20"/>
            <p:cNvSpPr/>
            <p:nvPr/>
          </p:nvSpPr>
          <p:spPr>
            <a:xfrm rot="9544200" flipH="1">
              <a:off x="6416280" y="3063240"/>
              <a:ext cx="3604320" cy="2800440"/>
            </a:xfrm>
            <a:custGeom>
              <a:avLst/>
              <a:gdLst>
                <a:gd name="textAreaLeft" fmla="*/ 360 w 3604320"/>
                <a:gd name="textAreaRight" fmla="*/ 3605040 w 3604320"/>
                <a:gd name="textAreaTop" fmla="*/ 0 h 2800440"/>
                <a:gd name="textAreaBottom" fmla="*/ 2800800 h 2800440"/>
              </a:gdLst>
              <a:ahLst/>
              <a:cxnLst/>
              <a:rect l="textAreaLeft" t="textAreaTop" r="textAreaRight" b="textAreaBottom"/>
              <a:pathLst>
                <a:path w="1762786" h="1325447">
                  <a:moveTo>
                    <a:pt x="192194" y="102737"/>
                  </a:moveTo>
                  <a:cubicBezTo>
                    <a:pt x="60472" y="241298"/>
                    <a:pt x="-96739" y="656614"/>
                    <a:pt x="76406" y="794301"/>
                  </a:cubicBezTo>
                  <a:cubicBezTo>
                    <a:pt x="196200" y="889554"/>
                    <a:pt x="422154" y="783372"/>
                    <a:pt x="547212" y="736423"/>
                  </a:cubicBezTo>
                  <a:cubicBezTo>
                    <a:pt x="671953" y="689589"/>
                    <a:pt x="845783" y="628799"/>
                    <a:pt x="973865" y="684200"/>
                  </a:cubicBezTo>
                  <a:cubicBezTo>
                    <a:pt x="1153685" y="761977"/>
                    <a:pt x="1138640" y="1062198"/>
                    <a:pt x="1259211" y="1199204"/>
                  </a:cubicBezTo>
                  <a:cubicBezTo>
                    <a:pt x="1364563" y="1318906"/>
                    <a:pt x="1542890" y="1325447"/>
                    <a:pt x="1666047" y="1232676"/>
                  </a:cubicBezTo>
                  <a:cubicBezTo>
                    <a:pt x="1621363" y="1024280"/>
                    <a:pt x="1579336" y="815343"/>
                    <a:pt x="1531065" y="607711"/>
                  </a:cubicBezTo>
                  <a:cubicBezTo>
                    <a:pt x="1507977" y="508424"/>
                    <a:pt x="1488395" y="407654"/>
                    <a:pt x="1457355" y="310440"/>
                  </a:cubicBezTo>
                  <a:cubicBezTo>
                    <a:pt x="1423229" y="203595"/>
                    <a:pt x="1379363" y="114051"/>
                    <a:pt x="1370696" y="0"/>
                  </a:cubicBezTo>
                  <a:cubicBezTo>
                    <a:pt x="960170" y="68147"/>
                    <a:pt x="602341" y="32403"/>
                    <a:pt x="192194" y="102737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  <a:effectLst>
              <a:outerShdw blurRad="57240" dist="28357" dir="18185092" algn="b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5" name="Google Shape;280;p20"/>
            <p:cNvSpPr/>
            <p:nvPr/>
          </p:nvSpPr>
          <p:spPr>
            <a:xfrm rot="9544200" flipH="1">
              <a:off x="6638760" y="3323160"/>
              <a:ext cx="3411360" cy="2221560"/>
            </a:xfrm>
            <a:custGeom>
              <a:avLst/>
              <a:gdLst>
                <a:gd name="textAreaLeft" fmla="*/ 360 w 3411360"/>
                <a:gd name="textAreaRight" fmla="*/ 3412080 w 3411360"/>
                <a:gd name="textAreaTop" fmla="*/ 0 h 2221560"/>
                <a:gd name="textAreaBottom" fmla="*/ 2221920 h 2221560"/>
              </a:gdLst>
              <a:ahLst/>
              <a:cxnLst/>
              <a:rect l="textAreaLeft" t="textAreaTop" r="textAreaRight" b="textAreaBottom"/>
              <a:pathLst>
                <a:path w="1665784" h="1086570">
                  <a:moveTo>
                    <a:pt x="1358688" y="0"/>
                  </a:moveTo>
                  <a:lnTo>
                    <a:pt x="174820" y="0"/>
                  </a:lnTo>
                  <a:cubicBezTo>
                    <a:pt x="34217" y="81686"/>
                    <a:pt x="-88858" y="441950"/>
                    <a:pt x="86494" y="528639"/>
                  </a:cubicBezTo>
                  <a:cubicBezTo>
                    <a:pt x="339502" y="653725"/>
                    <a:pt x="666414" y="391221"/>
                    <a:pt x="925473" y="491754"/>
                  </a:cubicBezTo>
                  <a:cubicBezTo>
                    <a:pt x="1073302" y="549121"/>
                    <a:pt x="1091760" y="772822"/>
                    <a:pt x="1163589" y="892923"/>
                  </a:cubicBezTo>
                  <a:cubicBezTo>
                    <a:pt x="1250381" y="1038033"/>
                    <a:pt x="1477981" y="1086570"/>
                    <a:pt x="1576926" y="926691"/>
                  </a:cubicBezTo>
                  <a:cubicBezTo>
                    <a:pt x="1537127" y="732952"/>
                    <a:pt x="1495550" y="539703"/>
                    <a:pt x="1453237" y="346506"/>
                  </a:cubicBezTo>
                  <a:cubicBezTo>
                    <a:pt x="1427185" y="227572"/>
                    <a:pt x="1387796" y="115391"/>
                    <a:pt x="1358688" y="0"/>
                  </a:cubicBezTo>
                  <a:close/>
                </a:path>
              </a:pathLst>
            </a:custGeom>
            <a:solidFill>
              <a:srgbClr val="0100A2">
                <a:alpha val="67000"/>
              </a:srgbClr>
            </a:solidFill>
            <a:ln w="0">
              <a:noFill/>
            </a:ln>
            <a:effectLst>
              <a:outerShdw blurRad="57240" dist="28357" dir="18185092" algn="b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6" name="Google Shape;281;p20"/>
            <p:cNvSpPr/>
            <p:nvPr/>
          </p:nvSpPr>
          <p:spPr>
            <a:xfrm rot="9544200" flipH="1">
              <a:off x="6944760" y="3548880"/>
              <a:ext cx="3102480" cy="2122200"/>
            </a:xfrm>
            <a:custGeom>
              <a:avLst/>
              <a:gdLst>
                <a:gd name="textAreaLeft" fmla="*/ 360 w 3102480"/>
                <a:gd name="textAreaRight" fmla="*/ 3103200 w 3102480"/>
                <a:gd name="textAreaTop" fmla="*/ 0 h 2122200"/>
                <a:gd name="textAreaBottom" fmla="*/ 2122560 h 2122200"/>
              </a:gdLst>
              <a:ahLst/>
              <a:cxnLst/>
              <a:rect l="textAreaLeft" t="textAreaTop" r="textAreaRight" b="textAreaBottom"/>
              <a:pathLst>
                <a:path w="1533643" h="1105298">
                  <a:moveTo>
                    <a:pt x="1210281" y="93460"/>
                  </a:moveTo>
                  <a:cubicBezTo>
                    <a:pt x="1200203" y="62915"/>
                    <a:pt x="1193601" y="31631"/>
                    <a:pt x="1188807" y="0"/>
                  </a:cubicBezTo>
                  <a:lnTo>
                    <a:pt x="170624" y="0"/>
                  </a:lnTo>
                  <a:cubicBezTo>
                    <a:pt x="168825" y="312"/>
                    <a:pt x="167026" y="610"/>
                    <a:pt x="165227" y="922"/>
                  </a:cubicBezTo>
                  <a:cubicBezTo>
                    <a:pt x="69032" y="107136"/>
                    <a:pt x="-100066" y="359085"/>
                    <a:pt x="78200" y="471454"/>
                  </a:cubicBezTo>
                  <a:cubicBezTo>
                    <a:pt x="300066" y="611300"/>
                    <a:pt x="595305" y="395289"/>
                    <a:pt x="834034" y="471697"/>
                  </a:cubicBezTo>
                  <a:cubicBezTo>
                    <a:pt x="960175" y="512068"/>
                    <a:pt x="985992" y="655674"/>
                    <a:pt x="1038853" y="759030"/>
                  </a:cubicBezTo>
                  <a:cubicBezTo>
                    <a:pt x="1109803" y="897782"/>
                    <a:pt x="1317565" y="1105298"/>
                    <a:pt x="1433577" y="882390"/>
                  </a:cubicBezTo>
                  <a:cubicBezTo>
                    <a:pt x="1389507" y="697993"/>
                    <a:pt x="1349678" y="511879"/>
                    <a:pt x="1297676" y="329490"/>
                  </a:cubicBezTo>
                  <a:cubicBezTo>
                    <a:pt x="1274394" y="247816"/>
                    <a:pt x="1236680" y="173491"/>
                    <a:pt x="1210281" y="93459"/>
                  </a:cubicBezTo>
                  <a:close/>
                </a:path>
              </a:pathLst>
            </a:custGeom>
            <a:solidFill>
              <a:srgbClr val="005ACD">
                <a:alpha val="52000"/>
              </a:srgbClr>
            </a:solidFill>
            <a:ln w="0">
              <a:noFill/>
            </a:ln>
            <a:effectLst>
              <a:outerShdw blurRad="57240" dist="28357" dir="18185092" algn="b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7" name="Google Shape;282;p20"/>
            <p:cNvSpPr/>
            <p:nvPr/>
          </p:nvSpPr>
          <p:spPr>
            <a:xfrm rot="9544200" flipH="1">
              <a:off x="7273440" y="3871800"/>
              <a:ext cx="2891520" cy="1735200"/>
            </a:xfrm>
            <a:custGeom>
              <a:avLst/>
              <a:gdLst>
                <a:gd name="textAreaLeft" fmla="*/ 360 w 2891520"/>
                <a:gd name="textAreaRight" fmla="*/ 2892240 w 2891520"/>
                <a:gd name="textAreaTop" fmla="*/ 0 h 1735200"/>
                <a:gd name="textAreaBottom" fmla="*/ 1735560 h 1735200"/>
              </a:gdLst>
              <a:ahLst/>
              <a:cxnLst/>
              <a:rect l="textAreaLeft" t="textAreaTop" r="textAreaRight" b="textAreaBottom"/>
              <a:pathLst>
                <a:path w="1422772" h="879549">
                  <a:moveTo>
                    <a:pt x="149241" y="0"/>
                  </a:moveTo>
                  <a:cubicBezTo>
                    <a:pt x="16783" y="92076"/>
                    <a:pt x="-84870" y="295981"/>
                    <a:pt x="103238" y="391313"/>
                  </a:cubicBezTo>
                  <a:cubicBezTo>
                    <a:pt x="321261" y="501801"/>
                    <a:pt x="575772" y="335509"/>
                    <a:pt x="802850" y="408202"/>
                  </a:cubicBezTo>
                  <a:cubicBezTo>
                    <a:pt x="918535" y="445233"/>
                    <a:pt x="933682" y="567828"/>
                    <a:pt x="992307" y="656183"/>
                  </a:cubicBezTo>
                  <a:cubicBezTo>
                    <a:pt x="1083197" y="793154"/>
                    <a:pt x="1224935" y="879549"/>
                    <a:pt x="1337902" y="708164"/>
                  </a:cubicBezTo>
                  <a:cubicBezTo>
                    <a:pt x="1290285" y="470474"/>
                    <a:pt x="1218803" y="237253"/>
                    <a:pt x="1172187" y="1"/>
                  </a:cubicBezTo>
                  <a:lnTo>
                    <a:pt x="149241" y="1"/>
                  </a:lnTo>
                  <a:close/>
                </a:path>
              </a:pathLst>
            </a:custGeom>
            <a:solidFill>
              <a:srgbClr val="307DE0">
                <a:alpha val="58000"/>
              </a:srgbClr>
            </a:solidFill>
            <a:ln w="0">
              <a:noFill/>
            </a:ln>
            <a:effectLst>
              <a:outerShdw blurRad="57240" dist="28357" dir="18185092" algn="b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8" name="Google Shape;283;p20"/>
            <p:cNvSpPr/>
            <p:nvPr/>
          </p:nvSpPr>
          <p:spPr>
            <a:xfrm rot="9544200" flipH="1">
              <a:off x="7677720" y="4291920"/>
              <a:ext cx="2448360" cy="1247400"/>
            </a:xfrm>
            <a:custGeom>
              <a:avLst/>
              <a:gdLst>
                <a:gd name="textAreaLeft" fmla="*/ -360 w 2448360"/>
                <a:gd name="textAreaRight" fmla="*/ 2448360 w 2448360"/>
                <a:gd name="textAreaTop" fmla="*/ 0 h 1247400"/>
                <a:gd name="textAreaBottom" fmla="*/ 1247760 h 1247400"/>
              </a:gdLst>
              <a:ahLst/>
              <a:cxnLst/>
              <a:rect l="textAreaLeft" t="textAreaTop" r="textAreaRight" b="textAreaBottom"/>
              <a:pathLst>
                <a:path w="1182988" h="625483">
                  <a:moveTo>
                    <a:pt x="1133680" y="0"/>
                  </a:moveTo>
                  <a:lnTo>
                    <a:pt x="101577" y="0"/>
                  </a:lnTo>
                  <a:cubicBezTo>
                    <a:pt x="-7435" y="73421"/>
                    <a:pt x="-49308" y="217527"/>
                    <a:pt x="80757" y="288651"/>
                  </a:cubicBezTo>
                  <a:cubicBezTo>
                    <a:pt x="244612" y="378252"/>
                    <a:pt x="459640" y="247039"/>
                    <a:pt x="644273" y="295573"/>
                  </a:cubicBezTo>
                  <a:cubicBezTo>
                    <a:pt x="739784" y="320679"/>
                    <a:pt x="763291" y="413957"/>
                    <a:pt x="820658" y="478015"/>
                  </a:cubicBezTo>
                  <a:cubicBezTo>
                    <a:pt x="893152" y="558975"/>
                    <a:pt x="1016186" y="625483"/>
                    <a:pt x="1109489" y="527488"/>
                  </a:cubicBezTo>
                  <a:cubicBezTo>
                    <a:pt x="1062658" y="349560"/>
                    <a:pt x="1121293" y="178173"/>
                    <a:pt x="1133680" y="0"/>
                  </a:cubicBezTo>
                  <a:close/>
                </a:path>
              </a:pathLst>
            </a:custGeom>
            <a:solidFill>
              <a:srgbClr val="E7E7E7">
                <a:alpha val="28000"/>
              </a:srgbClr>
            </a:solidFill>
            <a:ln w="0">
              <a:noFill/>
            </a:ln>
            <a:effectLst>
              <a:outerShdw blurRad="57240" dist="28357" dir="18185092" algn="b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724320" y="1051560"/>
            <a:ext cx="3841560" cy="21722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33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0" y="171000"/>
            <a:ext cx="4395240" cy="4801320"/>
          </a:xfrm>
          <a:prstGeom prst="rect">
            <a:avLst/>
          </a:prstGeom>
          <a:noFill/>
          <a:ln w="0">
            <a:noFill/>
          </a:ln>
          <a:effectLst>
            <a:outerShdw blurRad="57240" dist="19080" dir="5400000" rotWithShape="0">
              <a:srgbClr val="000000">
                <a:alpha val="50000"/>
              </a:srgbClr>
            </a:outerShdw>
          </a:effectLst>
        </p:spPr>
        <p:txBody>
          <a:bodyPr lIns="90000" tIns="45000" rIns="90000" bIns="4500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grpSp>
        <p:nvGrpSpPr>
          <p:cNvPr id="146" name="Google Shape;288;p21"/>
          <p:cNvGrpSpPr/>
          <p:nvPr/>
        </p:nvGrpSpPr>
        <p:grpSpPr>
          <a:xfrm>
            <a:off x="-902880" y="-882000"/>
            <a:ext cx="3376800" cy="2838240"/>
            <a:chOff x="-902880" y="-882000"/>
            <a:chExt cx="3376800" cy="2838240"/>
          </a:xfrm>
        </p:grpSpPr>
        <p:sp>
          <p:nvSpPr>
            <p:cNvPr id="147" name="Google Shape;289;p21"/>
            <p:cNvSpPr/>
            <p:nvPr/>
          </p:nvSpPr>
          <p:spPr>
            <a:xfrm rot="20978400" flipH="1">
              <a:off x="-717120" y="-630720"/>
              <a:ext cx="3005640" cy="2336040"/>
            </a:xfrm>
            <a:custGeom>
              <a:avLst/>
              <a:gdLst>
                <a:gd name="textAreaLeft" fmla="*/ -360 w 3005640"/>
                <a:gd name="textAreaRight" fmla="*/ 3005640 w 3005640"/>
                <a:gd name="textAreaTop" fmla="*/ 0 h 2336040"/>
                <a:gd name="textAreaBottom" fmla="*/ 2336400 h 2336040"/>
              </a:gdLst>
              <a:ahLst/>
              <a:cxnLst/>
              <a:rect l="textAreaLeft" t="textAreaTop" r="textAreaRight" b="textAreaBottom"/>
              <a:pathLst>
                <a:path w="1762786" h="1325447">
                  <a:moveTo>
                    <a:pt x="192194" y="102737"/>
                  </a:moveTo>
                  <a:cubicBezTo>
                    <a:pt x="60472" y="241298"/>
                    <a:pt x="-96739" y="656614"/>
                    <a:pt x="76406" y="794301"/>
                  </a:cubicBezTo>
                  <a:cubicBezTo>
                    <a:pt x="196200" y="889554"/>
                    <a:pt x="422154" y="783372"/>
                    <a:pt x="547212" y="736423"/>
                  </a:cubicBezTo>
                  <a:cubicBezTo>
                    <a:pt x="671953" y="689589"/>
                    <a:pt x="845783" y="628799"/>
                    <a:pt x="973865" y="684200"/>
                  </a:cubicBezTo>
                  <a:cubicBezTo>
                    <a:pt x="1153685" y="761977"/>
                    <a:pt x="1138640" y="1062198"/>
                    <a:pt x="1259211" y="1199204"/>
                  </a:cubicBezTo>
                  <a:cubicBezTo>
                    <a:pt x="1364563" y="1318906"/>
                    <a:pt x="1542890" y="1325447"/>
                    <a:pt x="1666047" y="1232676"/>
                  </a:cubicBezTo>
                  <a:cubicBezTo>
                    <a:pt x="1621363" y="1024280"/>
                    <a:pt x="1579336" y="815343"/>
                    <a:pt x="1531065" y="607711"/>
                  </a:cubicBezTo>
                  <a:cubicBezTo>
                    <a:pt x="1507977" y="508424"/>
                    <a:pt x="1488395" y="407654"/>
                    <a:pt x="1457355" y="310440"/>
                  </a:cubicBezTo>
                  <a:cubicBezTo>
                    <a:pt x="1423229" y="203595"/>
                    <a:pt x="1379363" y="114051"/>
                    <a:pt x="1370696" y="0"/>
                  </a:cubicBezTo>
                  <a:cubicBezTo>
                    <a:pt x="960170" y="68147"/>
                    <a:pt x="602341" y="32403"/>
                    <a:pt x="192194" y="102737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  <a:effectLst>
              <a:outerShdw blurRad="57240" dist="28116" dir="2388334" algn="b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8" name="Google Shape;290;p21"/>
            <p:cNvSpPr/>
            <p:nvPr/>
          </p:nvSpPr>
          <p:spPr>
            <a:xfrm rot="20978400" flipH="1">
              <a:off x="-745560" y="-384480"/>
              <a:ext cx="2844720" cy="1852560"/>
            </a:xfrm>
            <a:custGeom>
              <a:avLst/>
              <a:gdLst>
                <a:gd name="textAreaLeft" fmla="*/ 360 w 2844720"/>
                <a:gd name="textAreaRight" fmla="*/ 2845440 w 2844720"/>
                <a:gd name="textAreaTop" fmla="*/ 0 h 1852560"/>
                <a:gd name="textAreaBottom" fmla="*/ 1852920 h 1852560"/>
              </a:gdLst>
              <a:ahLst/>
              <a:cxnLst/>
              <a:rect l="textAreaLeft" t="textAreaTop" r="textAreaRight" b="textAreaBottom"/>
              <a:pathLst>
                <a:path w="1665784" h="1086570">
                  <a:moveTo>
                    <a:pt x="1358688" y="0"/>
                  </a:moveTo>
                  <a:lnTo>
                    <a:pt x="174820" y="0"/>
                  </a:lnTo>
                  <a:cubicBezTo>
                    <a:pt x="34217" y="81686"/>
                    <a:pt x="-88858" y="441950"/>
                    <a:pt x="86494" y="528639"/>
                  </a:cubicBezTo>
                  <a:cubicBezTo>
                    <a:pt x="339502" y="653725"/>
                    <a:pt x="666414" y="391221"/>
                    <a:pt x="925473" y="491754"/>
                  </a:cubicBezTo>
                  <a:cubicBezTo>
                    <a:pt x="1073302" y="549121"/>
                    <a:pt x="1091760" y="772822"/>
                    <a:pt x="1163589" y="892923"/>
                  </a:cubicBezTo>
                  <a:cubicBezTo>
                    <a:pt x="1250381" y="1038033"/>
                    <a:pt x="1477981" y="1086570"/>
                    <a:pt x="1576926" y="926691"/>
                  </a:cubicBezTo>
                  <a:cubicBezTo>
                    <a:pt x="1537127" y="732952"/>
                    <a:pt x="1495550" y="539703"/>
                    <a:pt x="1453237" y="346506"/>
                  </a:cubicBezTo>
                  <a:cubicBezTo>
                    <a:pt x="1427185" y="227572"/>
                    <a:pt x="1387796" y="115391"/>
                    <a:pt x="1358688" y="0"/>
                  </a:cubicBezTo>
                  <a:close/>
                </a:path>
              </a:pathLst>
            </a:custGeom>
            <a:solidFill>
              <a:srgbClr val="0100A2">
                <a:alpha val="67000"/>
              </a:srgbClr>
            </a:solidFill>
            <a:ln w="0">
              <a:noFill/>
            </a:ln>
            <a:effectLst>
              <a:outerShdw blurRad="57240" dist="28116" dir="2388334" algn="b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9" name="Google Shape;291;p21"/>
            <p:cNvSpPr/>
            <p:nvPr/>
          </p:nvSpPr>
          <p:spPr>
            <a:xfrm rot="20978400" flipH="1">
              <a:off x="-714240" y="-510480"/>
              <a:ext cx="2586960" cy="1769760"/>
            </a:xfrm>
            <a:custGeom>
              <a:avLst/>
              <a:gdLst>
                <a:gd name="textAreaLeft" fmla="*/ 360 w 2586960"/>
                <a:gd name="textAreaRight" fmla="*/ 2587680 w 2586960"/>
                <a:gd name="textAreaTop" fmla="*/ 0 h 1769760"/>
                <a:gd name="textAreaBottom" fmla="*/ 1770120 h 1769760"/>
              </a:gdLst>
              <a:ahLst/>
              <a:cxnLst/>
              <a:rect l="textAreaLeft" t="textAreaTop" r="textAreaRight" b="textAreaBottom"/>
              <a:pathLst>
                <a:path w="1533643" h="1105298">
                  <a:moveTo>
                    <a:pt x="1210281" y="93460"/>
                  </a:moveTo>
                  <a:cubicBezTo>
                    <a:pt x="1200203" y="62915"/>
                    <a:pt x="1193601" y="31631"/>
                    <a:pt x="1188807" y="0"/>
                  </a:cubicBezTo>
                  <a:lnTo>
                    <a:pt x="170624" y="0"/>
                  </a:lnTo>
                  <a:cubicBezTo>
                    <a:pt x="168825" y="312"/>
                    <a:pt x="167026" y="610"/>
                    <a:pt x="165227" y="922"/>
                  </a:cubicBezTo>
                  <a:cubicBezTo>
                    <a:pt x="69032" y="107136"/>
                    <a:pt x="-100066" y="359085"/>
                    <a:pt x="78200" y="471454"/>
                  </a:cubicBezTo>
                  <a:cubicBezTo>
                    <a:pt x="300066" y="611300"/>
                    <a:pt x="595305" y="395289"/>
                    <a:pt x="834034" y="471697"/>
                  </a:cubicBezTo>
                  <a:cubicBezTo>
                    <a:pt x="960175" y="512068"/>
                    <a:pt x="985992" y="655674"/>
                    <a:pt x="1038853" y="759030"/>
                  </a:cubicBezTo>
                  <a:cubicBezTo>
                    <a:pt x="1109803" y="897782"/>
                    <a:pt x="1317565" y="1105298"/>
                    <a:pt x="1433577" y="882390"/>
                  </a:cubicBezTo>
                  <a:cubicBezTo>
                    <a:pt x="1389507" y="697993"/>
                    <a:pt x="1349678" y="511879"/>
                    <a:pt x="1297676" y="329490"/>
                  </a:cubicBezTo>
                  <a:cubicBezTo>
                    <a:pt x="1274394" y="247816"/>
                    <a:pt x="1236680" y="173491"/>
                    <a:pt x="1210281" y="93459"/>
                  </a:cubicBezTo>
                  <a:close/>
                </a:path>
              </a:pathLst>
            </a:custGeom>
            <a:solidFill>
              <a:srgbClr val="005ACD">
                <a:alpha val="52000"/>
              </a:srgbClr>
            </a:solidFill>
            <a:ln w="0">
              <a:noFill/>
            </a:ln>
            <a:effectLst>
              <a:outerShdw blurRad="57240" dist="28116" dir="2388334" algn="b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0" name="Google Shape;292;p21"/>
            <p:cNvSpPr/>
            <p:nvPr/>
          </p:nvSpPr>
          <p:spPr>
            <a:xfrm rot="20978400" flipH="1">
              <a:off x="-789120" y="-489600"/>
              <a:ext cx="2410920" cy="1447200"/>
            </a:xfrm>
            <a:custGeom>
              <a:avLst/>
              <a:gdLst>
                <a:gd name="textAreaLeft" fmla="*/ -360 w 2410920"/>
                <a:gd name="textAreaRight" fmla="*/ 2410920 w 2410920"/>
                <a:gd name="textAreaTop" fmla="*/ 0 h 1447200"/>
                <a:gd name="textAreaBottom" fmla="*/ 1447560 h 1447200"/>
              </a:gdLst>
              <a:ahLst/>
              <a:cxnLst/>
              <a:rect l="textAreaLeft" t="textAreaTop" r="textAreaRight" b="textAreaBottom"/>
              <a:pathLst>
                <a:path w="1422772" h="879549">
                  <a:moveTo>
                    <a:pt x="149241" y="0"/>
                  </a:moveTo>
                  <a:cubicBezTo>
                    <a:pt x="16783" y="92076"/>
                    <a:pt x="-84870" y="295981"/>
                    <a:pt x="103238" y="391313"/>
                  </a:cubicBezTo>
                  <a:cubicBezTo>
                    <a:pt x="321261" y="501801"/>
                    <a:pt x="575772" y="335509"/>
                    <a:pt x="802850" y="408202"/>
                  </a:cubicBezTo>
                  <a:cubicBezTo>
                    <a:pt x="918535" y="445233"/>
                    <a:pt x="933682" y="567828"/>
                    <a:pt x="992307" y="656183"/>
                  </a:cubicBezTo>
                  <a:cubicBezTo>
                    <a:pt x="1083197" y="793154"/>
                    <a:pt x="1224935" y="879549"/>
                    <a:pt x="1337902" y="708164"/>
                  </a:cubicBezTo>
                  <a:cubicBezTo>
                    <a:pt x="1290285" y="470474"/>
                    <a:pt x="1218803" y="237253"/>
                    <a:pt x="1172187" y="1"/>
                  </a:cubicBezTo>
                  <a:lnTo>
                    <a:pt x="149241" y="1"/>
                  </a:lnTo>
                  <a:close/>
                </a:path>
              </a:pathLst>
            </a:custGeom>
            <a:solidFill>
              <a:srgbClr val="307DE0">
                <a:alpha val="58000"/>
              </a:srgbClr>
            </a:solidFill>
            <a:ln w="0">
              <a:noFill/>
            </a:ln>
            <a:effectLst>
              <a:outerShdw blurRad="57240" dist="28116" dir="2388334" algn="b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1" name="Google Shape;293;p21"/>
            <p:cNvSpPr/>
            <p:nvPr/>
          </p:nvSpPr>
          <p:spPr>
            <a:xfrm rot="20978400" flipH="1">
              <a:off x="-727200" y="-458640"/>
              <a:ext cx="2041560" cy="1040400"/>
            </a:xfrm>
            <a:custGeom>
              <a:avLst/>
              <a:gdLst>
                <a:gd name="textAreaLeft" fmla="*/ -360 w 2041560"/>
                <a:gd name="textAreaRight" fmla="*/ 2041560 w 2041560"/>
                <a:gd name="textAreaTop" fmla="*/ 0 h 1040400"/>
                <a:gd name="textAreaBottom" fmla="*/ 1040760 h 1040400"/>
              </a:gdLst>
              <a:ahLst/>
              <a:cxnLst/>
              <a:rect l="textAreaLeft" t="textAreaTop" r="textAreaRight" b="textAreaBottom"/>
              <a:pathLst>
                <a:path w="1182988" h="625483">
                  <a:moveTo>
                    <a:pt x="1133680" y="0"/>
                  </a:moveTo>
                  <a:lnTo>
                    <a:pt x="101577" y="0"/>
                  </a:lnTo>
                  <a:cubicBezTo>
                    <a:pt x="-7435" y="73421"/>
                    <a:pt x="-49308" y="217527"/>
                    <a:pt x="80757" y="288651"/>
                  </a:cubicBezTo>
                  <a:cubicBezTo>
                    <a:pt x="244612" y="378252"/>
                    <a:pt x="459640" y="247039"/>
                    <a:pt x="644273" y="295573"/>
                  </a:cubicBezTo>
                  <a:cubicBezTo>
                    <a:pt x="739784" y="320679"/>
                    <a:pt x="763291" y="413957"/>
                    <a:pt x="820658" y="478015"/>
                  </a:cubicBezTo>
                  <a:cubicBezTo>
                    <a:pt x="893152" y="558975"/>
                    <a:pt x="1016186" y="625483"/>
                    <a:pt x="1109489" y="527488"/>
                  </a:cubicBezTo>
                  <a:cubicBezTo>
                    <a:pt x="1062658" y="349560"/>
                    <a:pt x="1121293" y="178173"/>
                    <a:pt x="1133680" y="0"/>
                  </a:cubicBezTo>
                  <a:close/>
                </a:path>
              </a:pathLst>
            </a:custGeom>
            <a:solidFill>
              <a:srgbClr val="E7E7E7">
                <a:alpha val="28000"/>
              </a:srgbClr>
            </a:solidFill>
            <a:ln w="0">
              <a:noFill/>
            </a:ln>
            <a:effectLst>
              <a:outerShdw blurRad="57240" dist="28116" dir="2388334" algn="b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2_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724320" y="539640"/>
            <a:ext cx="2678040" cy="1147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33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grpSp>
        <p:nvGrpSpPr>
          <p:cNvPr id="153" name="Google Shape;297;p22"/>
          <p:cNvGrpSpPr/>
          <p:nvPr/>
        </p:nvGrpSpPr>
        <p:grpSpPr>
          <a:xfrm>
            <a:off x="-1236240" y="2337120"/>
            <a:ext cx="4539240" cy="4057920"/>
            <a:chOff x="-1236240" y="2337120"/>
            <a:chExt cx="4539240" cy="4057920"/>
          </a:xfrm>
        </p:grpSpPr>
        <p:sp>
          <p:nvSpPr>
            <p:cNvPr id="154" name="Google Shape;298;p22"/>
            <p:cNvSpPr/>
            <p:nvPr/>
          </p:nvSpPr>
          <p:spPr>
            <a:xfrm rot="1255800" flipH="1" flipV="1">
              <a:off x="-839880" y="2909880"/>
              <a:ext cx="3746520" cy="2911680"/>
            </a:xfrm>
            <a:custGeom>
              <a:avLst/>
              <a:gdLst>
                <a:gd name="textAreaLeft" fmla="*/ -360 w 3746520"/>
                <a:gd name="textAreaRight" fmla="*/ 3746520 w 3746520"/>
                <a:gd name="textAreaTop" fmla="*/ 360 h 2911680"/>
                <a:gd name="textAreaBottom" fmla="*/ 2912400 h 2911680"/>
              </a:gdLst>
              <a:ahLst/>
              <a:cxnLst/>
              <a:rect l="textAreaLeft" t="textAreaTop" r="textAreaRight" b="textAreaBottom"/>
              <a:pathLst>
                <a:path w="1762786" h="1325447">
                  <a:moveTo>
                    <a:pt x="192194" y="102737"/>
                  </a:moveTo>
                  <a:cubicBezTo>
                    <a:pt x="60472" y="241298"/>
                    <a:pt x="-96739" y="656614"/>
                    <a:pt x="76406" y="794301"/>
                  </a:cubicBezTo>
                  <a:cubicBezTo>
                    <a:pt x="196200" y="889554"/>
                    <a:pt x="422154" y="783372"/>
                    <a:pt x="547212" y="736423"/>
                  </a:cubicBezTo>
                  <a:cubicBezTo>
                    <a:pt x="671953" y="689589"/>
                    <a:pt x="845783" y="628799"/>
                    <a:pt x="973865" y="684200"/>
                  </a:cubicBezTo>
                  <a:cubicBezTo>
                    <a:pt x="1153685" y="761977"/>
                    <a:pt x="1138640" y="1062198"/>
                    <a:pt x="1259211" y="1199204"/>
                  </a:cubicBezTo>
                  <a:cubicBezTo>
                    <a:pt x="1364563" y="1318906"/>
                    <a:pt x="1542890" y="1325447"/>
                    <a:pt x="1666047" y="1232676"/>
                  </a:cubicBezTo>
                  <a:cubicBezTo>
                    <a:pt x="1621363" y="1024280"/>
                    <a:pt x="1579336" y="815343"/>
                    <a:pt x="1531065" y="607711"/>
                  </a:cubicBezTo>
                  <a:cubicBezTo>
                    <a:pt x="1507977" y="508424"/>
                    <a:pt x="1488395" y="407654"/>
                    <a:pt x="1457355" y="310440"/>
                  </a:cubicBezTo>
                  <a:cubicBezTo>
                    <a:pt x="1423229" y="203595"/>
                    <a:pt x="1379363" y="114051"/>
                    <a:pt x="1370696" y="0"/>
                  </a:cubicBezTo>
                  <a:cubicBezTo>
                    <a:pt x="960170" y="68147"/>
                    <a:pt x="602341" y="32403"/>
                    <a:pt x="192194" y="102737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  <a:effectLst>
              <a:outerShdw blurRad="57240" dist="28220" dir="17990133" algn="b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5" name="Google Shape;299;p22"/>
            <p:cNvSpPr/>
            <p:nvPr/>
          </p:nvSpPr>
          <p:spPr>
            <a:xfrm rot="1255800" flipH="1" flipV="1">
              <a:off x="-870840" y="3180960"/>
              <a:ext cx="3545640" cy="2308680"/>
            </a:xfrm>
            <a:custGeom>
              <a:avLst/>
              <a:gdLst>
                <a:gd name="textAreaLeft" fmla="*/ -360 w 3545640"/>
                <a:gd name="textAreaRight" fmla="*/ 3545640 w 3545640"/>
                <a:gd name="textAreaTop" fmla="*/ -360 h 2308680"/>
                <a:gd name="textAreaBottom" fmla="*/ 2308680 h 2308680"/>
              </a:gdLst>
              <a:ahLst/>
              <a:cxnLst/>
              <a:rect l="textAreaLeft" t="textAreaTop" r="textAreaRight" b="textAreaBottom"/>
              <a:pathLst>
                <a:path w="1665784" h="1086570">
                  <a:moveTo>
                    <a:pt x="1358688" y="0"/>
                  </a:moveTo>
                  <a:lnTo>
                    <a:pt x="174820" y="0"/>
                  </a:lnTo>
                  <a:cubicBezTo>
                    <a:pt x="34217" y="81686"/>
                    <a:pt x="-88858" y="441950"/>
                    <a:pt x="86494" y="528639"/>
                  </a:cubicBezTo>
                  <a:cubicBezTo>
                    <a:pt x="339502" y="653725"/>
                    <a:pt x="666414" y="391221"/>
                    <a:pt x="925473" y="491754"/>
                  </a:cubicBezTo>
                  <a:cubicBezTo>
                    <a:pt x="1073302" y="549121"/>
                    <a:pt x="1091760" y="772822"/>
                    <a:pt x="1163589" y="892923"/>
                  </a:cubicBezTo>
                  <a:cubicBezTo>
                    <a:pt x="1250381" y="1038033"/>
                    <a:pt x="1477981" y="1086570"/>
                    <a:pt x="1576926" y="926691"/>
                  </a:cubicBezTo>
                  <a:cubicBezTo>
                    <a:pt x="1537127" y="732952"/>
                    <a:pt x="1495550" y="539703"/>
                    <a:pt x="1453237" y="346506"/>
                  </a:cubicBezTo>
                  <a:cubicBezTo>
                    <a:pt x="1427185" y="227572"/>
                    <a:pt x="1387796" y="115391"/>
                    <a:pt x="1358688" y="0"/>
                  </a:cubicBezTo>
                  <a:close/>
                </a:path>
              </a:pathLst>
            </a:custGeom>
            <a:solidFill>
              <a:srgbClr val="0100A2">
                <a:alpha val="67000"/>
              </a:srgbClr>
            </a:solidFill>
            <a:ln w="0">
              <a:noFill/>
            </a:ln>
            <a:effectLst>
              <a:outerShdw blurRad="57240" dist="28220" dir="17990133" algn="b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6" name="Google Shape;300;p22"/>
            <p:cNvSpPr/>
            <p:nvPr/>
          </p:nvSpPr>
          <p:spPr>
            <a:xfrm rot="1255800" flipH="1" flipV="1">
              <a:off x="-868320" y="3415680"/>
              <a:ext cx="3224520" cy="2205720"/>
            </a:xfrm>
            <a:custGeom>
              <a:avLst/>
              <a:gdLst>
                <a:gd name="textAreaLeft" fmla="*/ -360 w 3224520"/>
                <a:gd name="textAreaRight" fmla="*/ 3224520 w 3224520"/>
                <a:gd name="textAreaTop" fmla="*/ -360 h 2205720"/>
                <a:gd name="textAreaBottom" fmla="*/ 2205720 h 2205720"/>
              </a:gdLst>
              <a:ahLst/>
              <a:cxnLst/>
              <a:rect l="textAreaLeft" t="textAreaTop" r="textAreaRight" b="textAreaBottom"/>
              <a:pathLst>
                <a:path w="1533643" h="1105298">
                  <a:moveTo>
                    <a:pt x="1210281" y="93460"/>
                  </a:moveTo>
                  <a:cubicBezTo>
                    <a:pt x="1200203" y="62915"/>
                    <a:pt x="1193601" y="31631"/>
                    <a:pt x="1188807" y="0"/>
                  </a:cubicBezTo>
                  <a:lnTo>
                    <a:pt x="170624" y="0"/>
                  </a:lnTo>
                  <a:cubicBezTo>
                    <a:pt x="168825" y="312"/>
                    <a:pt x="167026" y="610"/>
                    <a:pt x="165227" y="922"/>
                  </a:cubicBezTo>
                  <a:cubicBezTo>
                    <a:pt x="69032" y="107136"/>
                    <a:pt x="-100066" y="359085"/>
                    <a:pt x="78200" y="471454"/>
                  </a:cubicBezTo>
                  <a:cubicBezTo>
                    <a:pt x="300066" y="611300"/>
                    <a:pt x="595305" y="395289"/>
                    <a:pt x="834034" y="471697"/>
                  </a:cubicBezTo>
                  <a:cubicBezTo>
                    <a:pt x="960175" y="512068"/>
                    <a:pt x="985992" y="655674"/>
                    <a:pt x="1038853" y="759030"/>
                  </a:cubicBezTo>
                  <a:cubicBezTo>
                    <a:pt x="1109803" y="897782"/>
                    <a:pt x="1317565" y="1105298"/>
                    <a:pt x="1433577" y="882390"/>
                  </a:cubicBezTo>
                  <a:cubicBezTo>
                    <a:pt x="1389507" y="697993"/>
                    <a:pt x="1349678" y="511879"/>
                    <a:pt x="1297676" y="329490"/>
                  </a:cubicBezTo>
                  <a:cubicBezTo>
                    <a:pt x="1274394" y="247816"/>
                    <a:pt x="1236680" y="173491"/>
                    <a:pt x="1210281" y="93459"/>
                  </a:cubicBezTo>
                  <a:close/>
                </a:path>
              </a:pathLst>
            </a:custGeom>
            <a:solidFill>
              <a:srgbClr val="005ACD">
                <a:alpha val="52000"/>
              </a:srgbClr>
            </a:solidFill>
            <a:ln w="0">
              <a:noFill/>
            </a:ln>
            <a:effectLst>
              <a:outerShdw blurRad="57240" dist="28220" dir="17990133" algn="b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7" name="Google Shape;301;p22"/>
            <p:cNvSpPr/>
            <p:nvPr/>
          </p:nvSpPr>
          <p:spPr>
            <a:xfrm rot="1255800" flipH="1" flipV="1">
              <a:off x="-990360" y="3751560"/>
              <a:ext cx="3005280" cy="1803960"/>
            </a:xfrm>
            <a:custGeom>
              <a:avLst/>
              <a:gdLst>
                <a:gd name="textAreaLeft" fmla="*/ 360 w 3005280"/>
                <a:gd name="textAreaRight" fmla="*/ 3006000 w 3005280"/>
                <a:gd name="textAreaTop" fmla="*/ -360 h 1803960"/>
                <a:gd name="textAreaBottom" fmla="*/ 1803960 h 1803960"/>
              </a:gdLst>
              <a:ahLst/>
              <a:cxnLst/>
              <a:rect l="textAreaLeft" t="textAreaTop" r="textAreaRight" b="textAreaBottom"/>
              <a:pathLst>
                <a:path w="1422772" h="879549">
                  <a:moveTo>
                    <a:pt x="149241" y="0"/>
                  </a:moveTo>
                  <a:cubicBezTo>
                    <a:pt x="16783" y="92076"/>
                    <a:pt x="-84870" y="295981"/>
                    <a:pt x="103238" y="391313"/>
                  </a:cubicBezTo>
                  <a:cubicBezTo>
                    <a:pt x="321261" y="501801"/>
                    <a:pt x="575772" y="335509"/>
                    <a:pt x="802850" y="408202"/>
                  </a:cubicBezTo>
                  <a:cubicBezTo>
                    <a:pt x="918535" y="445233"/>
                    <a:pt x="933682" y="567828"/>
                    <a:pt x="992307" y="656183"/>
                  </a:cubicBezTo>
                  <a:cubicBezTo>
                    <a:pt x="1083197" y="793154"/>
                    <a:pt x="1224935" y="879549"/>
                    <a:pt x="1337902" y="708164"/>
                  </a:cubicBezTo>
                  <a:cubicBezTo>
                    <a:pt x="1290285" y="470474"/>
                    <a:pt x="1218803" y="237253"/>
                    <a:pt x="1172187" y="1"/>
                  </a:cubicBezTo>
                  <a:lnTo>
                    <a:pt x="149241" y="1"/>
                  </a:lnTo>
                  <a:close/>
                </a:path>
              </a:pathLst>
            </a:custGeom>
            <a:solidFill>
              <a:srgbClr val="307DE0">
                <a:alpha val="58000"/>
              </a:srgbClr>
            </a:solidFill>
            <a:ln w="0">
              <a:noFill/>
            </a:ln>
            <a:effectLst>
              <a:outerShdw blurRad="57240" dist="28220" dir="17990133" algn="b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8" name="Google Shape;302;p22"/>
            <p:cNvSpPr/>
            <p:nvPr/>
          </p:nvSpPr>
          <p:spPr>
            <a:xfrm rot="1255800" flipH="1" flipV="1">
              <a:off x="-948960" y="4187520"/>
              <a:ext cx="2544840" cy="1297080"/>
            </a:xfrm>
            <a:custGeom>
              <a:avLst/>
              <a:gdLst>
                <a:gd name="textAreaLeft" fmla="*/ -360 w 2544840"/>
                <a:gd name="textAreaRight" fmla="*/ 2544840 w 2544840"/>
                <a:gd name="textAreaTop" fmla="*/ -360 h 1297080"/>
                <a:gd name="textAreaBottom" fmla="*/ 1297080 h 1297080"/>
              </a:gdLst>
              <a:ahLst/>
              <a:cxnLst/>
              <a:rect l="textAreaLeft" t="textAreaTop" r="textAreaRight" b="textAreaBottom"/>
              <a:pathLst>
                <a:path w="1182988" h="625483">
                  <a:moveTo>
                    <a:pt x="1133680" y="0"/>
                  </a:moveTo>
                  <a:lnTo>
                    <a:pt x="101577" y="0"/>
                  </a:lnTo>
                  <a:cubicBezTo>
                    <a:pt x="-7435" y="73421"/>
                    <a:pt x="-49308" y="217527"/>
                    <a:pt x="80757" y="288651"/>
                  </a:cubicBezTo>
                  <a:cubicBezTo>
                    <a:pt x="244612" y="378252"/>
                    <a:pt x="459640" y="247039"/>
                    <a:pt x="644273" y="295573"/>
                  </a:cubicBezTo>
                  <a:cubicBezTo>
                    <a:pt x="739784" y="320679"/>
                    <a:pt x="763291" y="413957"/>
                    <a:pt x="820658" y="478015"/>
                  </a:cubicBezTo>
                  <a:cubicBezTo>
                    <a:pt x="893152" y="558975"/>
                    <a:pt x="1016186" y="625483"/>
                    <a:pt x="1109489" y="527488"/>
                  </a:cubicBezTo>
                  <a:cubicBezTo>
                    <a:pt x="1062658" y="349560"/>
                    <a:pt x="1121293" y="178173"/>
                    <a:pt x="1133680" y="0"/>
                  </a:cubicBezTo>
                  <a:close/>
                </a:path>
              </a:pathLst>
            </a:custGeom>
            <a:solidFill>
              <a:srgbClr val="E7E7E7">
                <a:alpha val="28000"/>
              </a:srgbClr>
            </a:solidFill>
            <a:ln w="0">
              <a:noFill/>
            </a:ln>
            <a:effectLst>
              <a:outerShdw blurRad="57240" dist="28220" dir="17990133" algn="b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2_1_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5324760" y="1541160"/>
            <a:ext cx="2353320" cy="1147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33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grpSp>
        <p:nvGrpSpPr>
          <p:cNvPr id="160" name="Google Shape;306;p23"/>
          <p:cNvGrpSpPr/>
          <p:nvPr/>
        </p:nvGrpSpPr>
        <p:grpSpPr>
          <a:xfrm>
            <a:off x="6593760" y="-2320560"/>
            <a:ext cx="4511160" cy="4503240"/>
            <a:chOff x="6593760" y="-2320560"/>
            <a:chExt cx="4511160" cy="4503240"/>
          </a:xfrm>
        </p:grpSpPr>
        <p:sp>
          <p:nvSpPr>
            <p:cNvPr id="161" name="Google Shape;307;p23"/>
            <p:cNvSpPr/>
            <p:nvPr/>
          </p:nvSpPr>
          <p:spPr>
            <a:xfrm rot="1188000" flipV="1">
              <a:off x="7084800" y="-1827000"/>
              <a:ext cx="3528720" cy="3515760"/>
            </a:xfrm>
            <a:custGeom>
              <a:avLst/>
              <a:gdLst>
                <a:gd name="textAreaLeft" fmla="*/ 0 w 3528720"/>
                <a:gd name="textAreaRight" fmla="*/ 3529080 w 3528720"/>
                <a:gd name="textAreaTop" fmla="*/ -360 h 3515760"/>
                <a:gd name="textAreaBottom" fmla="*/ 3515760 h 3515760"/>
              </a:gdLst>
              <a:ahLst/>
              <a:cxnLst/>
              <a:rect l="textAreaLeft" t="textAreaTop" r="textAreaRight" b="textAreaBottom"/>
              <a:pathLst>
                <a:path w="2529597" h="2482103">
                  <a:moveTo>
                    <a:pt x="1871817" y="2101425"/>
                  </a:moveTo>
                  <a:cubicBezTo>
                    <a:pt x="1863641" y="2111114"/>
                    <a:pt x="1855056" y="2120497"/>
                    <a:pt x="1846164" y="2129368"/>
                  </a:cubicBezTo>
                  <a:lnTo>
                    <a:pt x="1562137" y="2441103"/>
                  </a:lnTo>
                  <a:cubicBezTo>
                    <a:pt x="1562137" y="2441103"/>
                    <a:pt x="1553" y="1216047"/>
                    <a:pt x="817" y="1215464"/>
                  </a:cubicBezTo>
                  <a:cubicBezTo>
                    <a:pt x="-6327" y="1209853"/>
                    <a:pt x="35639" y="1124123"/>
                    <a:pt x="38807" y="1117327"/>
                  </a:cubicBezTo>
                  <a:cubicBezTo>
                    <a:pt x="76173" y="1037321"/>
                    <a:pt x="125047" y="962548"/>
                    <a:pt x="182772" y="895768"/>
                  </a:cubicBezTo>
                  <a:cubicBezTo>
                    <a:pt x="319236" y="737892"/>
                    <a:pt x="506873" y="633633"/>
                    <a:pt x="708217" y="583736"/>
                  </a:cubicBezTo>
                  <a:cubicBezTo>
                    <a:pt x="806436" y="559392"/>
                    <a:pt x="908641" y="546166"/>
                    <a:pt x="1009925" y="547270"/>
                  </a:cubicBezTo>
                  <a:cubicBezTo>
                    <a:pt x="1112130" y="548384"/>
                    <a:pt x="1216072" y="564256"/>
                    <a:pt x="1317459" y="544500"/>
                  </a:cubicBezTo>
                  <a:cubicBezTo>
                    <a:pt x="1374080" y="533442"/>
                    <a:pt x="1427534" y="510405"/>
                    <a:pt x="1471686" y="472763"/>
                  </a:cubicBezTo>
                  <a:cubicBezTo>
                    <a:pt x="1542412" y="412533"/>
                    <a:pt x="1585338" y="328818"/>
                    <a:pt x="1638279" y="254218"/>
                  </a:cubicBezTo>
                  <a:cubicBezTo>
                    <a:pt x="1688564" y="183544"/>
                    <a:pt x="1749990" y="120504"/>
                    <a:pt x="1823884" y="74563"/>
                  </a:cubicBezTo>
                  <a:cubicBezTo>
                    <a:pt x="2009896" y="-41000"/>
                    <a:pt x="2283702" y="-32200"/>
                    <a:pt x="2405224" y="171729"/>
                  </a:cubicBezTo>
                  <a:cubicBezTo>
                    <a:pt x="2523270" y="370016"/>
                    <a:pt x="2388360" y="633837"/>
                    <a:pt x="2253450" y="787931"/>
                  </a:cubicBezTo>
                  <a:cubicBezTo>
                    <a:pt x="2139492" y="918028"/>
                    <a:pt x="1932834" y="1025629"/>
                    <a:pt x="1888886" y="1204027"/>
                  </a:cubicBezTo>
                  <a:cubicBezTo>
                    <a:pt x="1871920" y="1273261"/>
                    <a:pt x="1888784" y="1355219"/>
                    <a:pt x="1907487" y="1426251"/>
                  </a:cubicBezTo>
                  <a:cubicBezTo>
                    <a:pt x="1912802" y="1446488"/>
                    <a:pt x="1918730" y="1467470"/>
                    <a:pt x="1924453" y="1487758"/>
                  </a:cubicBezTo>
                  <a:cubicBezTo>
                    <a:pt x="1947040" y="1567651"/>
                    <a:pt x="1970343" y="1650273"/>
                    <a:pt x="1976475" y="1742084"/>
                  </a:cubicBezTo>
                  <a:cubicBezTo>
                    <a:pt x="1985775" y="1881757"/>
                    <a:pt x="1948574" y="2009370"/>
                    <a:pt x="1871817" y="2101425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  <a:effectLst>
              <a:outerShdw blurRad="42840" dist="28119" dir="20479986" algn="b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2" name="Google Shape;308;p23"/>
            <p:cNvSpPr/>
            <p:nvPr/>
          </p:nvSpPr>
          <p:spPr>
            <a:xfrm rot="1188000" flipV="1">
              <a:off x="7389360" y="-1625040"/>
              <a:ext cx="3110400" cy="3246120"/>
            </a:xfrm>
            <a:custGeom>
              <a:avLst/>
              <a:gdLst>
                <a:gd name="textAreaLeft" fmla="*/ 0 w 3110400"/>
                <a:gd name="textAreaRight" fmla="*/ 3110760 w 3110400"/>
                <a:gd name="textAreaTop" fmla="*/ 360 h 3246120"/>
                <a:gd name="textAreaBottom" fmla="*/ 3246840 h 3246120"/>
              </a:gdLst>
              <a:ahLst/>
              <a:cxnLst/>
              <a:rect l="textAreaLeft" t="textAreaTop" r="textAreaRight" b="textAreaBottom"/>
              <a:pathLst>
                <a:path w="2338514" h="2345129">
                  <a:moveTo>
                    <a:pt x="1615306" y="1960108"/>
                  </a:moveTo>
                  <a:cubicBezTo>
                    <a:pt x="1617861" y="1957451"/>
                    <a:pt x="1355706" y="2244892"/>
                    <a:pt x="1348552" y="2253130"/>
                  </a:cubicBezTo>
                  <a:cubicBezTo>
                    <a:pt x="1348552" y="2253130"/>
                    <a:pt x="6399" y="1133099"/>
                    <a:pt x="6399" y="1133099"/>
                  </a:cubicBezTo>
                  <a:cubicBezTo>
                    <a:pt x="-39766" y="896249"/>
                    <a:pt x="168823" y="666647"/>
                    <a:pt x="471635" y="572015"/>
                  </a:cubicBezTo>
                  <a:cubicBezTo>
                    <a:pt x="749632" y="467634"/>
                    <a:pt x="1062379" y="669549"/>
                    <a:pt x="1306137" y="522221"/>
                  </a:cubicBezTo>
                  <a:cubicBezTo>
                    <a:pt x="1433074" y="423083"/>
                    <a:pt x="1479885" y="306957"/>
                    <a:pt x="1577797" y="180469"/>
                  </a:cubicBezTo>
                  <a:cubicBezTo>
                    <a:pt x="1725891" y="-14947"/>
                    <a:pt x="2031790" y="-91999"/>
                    <a:pt x="2137776" y="157095"/>
                  </a:cubicBezTo>
                  <a:cubicBezTo>
                    <a:pt x="2298748" y="608298"/>
                    <a:pt x="1410692" y="844636"/>
                    <a:pt x="1660378" y="1404749"/>
                  </a:cubicBezTo>
                  <a:cubicBezTo>
                    <a:pt x="1681228" y="1481944"/>
                    <a:pt x="1702793" y="1561755"/>
                    <a:pt x="1707494" y="1647209"/>
                  </a:cubicBezTo>
                  <a:cubicBezTo>
                    <a:pt x="1714240" y="1769691"/>
                    <a:pt x="1681432" y="1880808"/>
                    <a:pt x="1615306" y="1960108"/>
                  </a:cubicBezTo>
                  <a:close/>
                </a:path>
              </a:pathLst>
            </a:custGeom>
            <a:solidFill>
              <a:srgbClr val="0100A2">
                <a:alpha val="67000"/>
              </a:srgbClr>
            </a:solidFill>
            <a:ln w="0">
              <a:noFill/>
            </a:ln>
            <a:effectLst>
              <a:outerShdw blurRad="42840" dist="28119" dir="20479986" algn="b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3" name="Google Shape;309;p23"/>
            <p:cNvSpPr/>
            <p:nvPr/>
          </p:nvSpPr>
          <p:spPr>
            <a:xfrm rot="1188000" flipV="1">
              <a:off x="7416720" y="-1505160"/>
              <a:ext cx="2898360" cy="2917800"/>
            </a:xfrm>
            <a:custGeom>
              <a:avLst/>
              <a:gdLst>
                <a:gd name="textAreaLeft" fmla="*/ 0 w 2898360"/>
                <a:gd name="textAreaRight" fmla="*/ 2898720 w 2898360"/>
                <a:gd name="textAreaTop" fmla="*/ 360 h 2917800"/>
                <a:gd name="textAreaBottom" fmla="*/ 2918520 h 2917800"/>
              </a:gdLst>
              <a:ahLst/>
              <a:cxnLst/>
              <a:rect l="textAreaLeft" t="textAreaTop" r="textAreaRight" b="textAreaBottom"/>
              <a:pathLst>
                <a:path w="2083117" h="2107931">
                  <a:moveTo>
                    <a:pt x="1716202" y="18506"/>
                  </a:moveTo>
                  <a:cubicBezTo>
                    <a:pt x="1477451" y="105411"/>
                    <a:pt x="1433912" y="445109"/>
                    <a:pt x="1219384" y="554887"/>
                  </a:cubicBezTo>
                  <a:cubicBezTo>
                    <a:pt x="1163581" y="578128"/>
                    <a:pt x="1104097" y="568480"/>
                    <a:pt x="1046455" y="558781"/>
                  </a:cubicBezTo>
                  <a:cubicBezTo>
                    <a:pt x="646527" y="447531"/>
                    <a:pt x="280368" y="593561"/>
                    <a:pt x="0" y="935252"/>
                  </a:cubicBezTo>
                  <a:cubicBezTo>
                    <a:pt x="84340" y="914249"/>
                    <a:pt x="1235635" y="1923919"/>
                    <a:pt x="1318523" y="1982258"/>
                  </a:cubicBezTo>
                  <a:cubicBezTo>
                    <a:pt x="1318523" y="1982268"/>
                    <a:pt x="1459565" y="2021443"/>
                    <a:pt x="1459565" y="2021443"/>
                  </a:cubicBezTo>
                  <a:cubicBezTo>
                    <a:pt x="1788256" y="1693754"/>
                    <a:pt x="1445155" y="1287715"/>
                    <a:pt x="1511588" y="969113"/>
                  </a:cubicBezTo>
                  <a:cubicBezTo>
                    <a:pt x="1538366" y="862309"/>
                    <a:pt x="1614815" y="774178"/>
                    <a:pt x="1695658" y="698526"/>
                  </a:cubicBezTo>
                  <a:cubicBezTo>
                    <a:pt x="1776400" y="622863"/>
                    <a:pt x="1865216" y="553753"/>
                    <a:pt x="1929400" y="463578"/>
                  </a:cubicBezTo>
                  <a:cubicBezTo>
                    <a:pt x="2083117" y="281479"/>
                    <a:pt x="2018830" y="-86488"/>
                    <a:pt x="1716202" y="18506"/>
                  </a:cubicBezTo>
                  <a:close/>
                </a:path>
              </a:pathLst>
            </a:custGeom>
            <a:solidFill>
              <a:srgbClr val="005ACD">
                <a:alpha val="52000"/>
              </a:srgbClr>
            </a:solidFill>
            <a:ln w="0">
              <a:noFill/>
            </a:ln>
            <a:effectLst>
              <a:outerShdw blurRad="42840" dist="28119" dir="20479986" algn="b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4" name="Google Shape;310;p23"/>
            <p:cNvSpPr/>
            <p:nvPr/>
          </p:nvSpPr>
          <p:spPr>
            <a:xfrm rot="1188000" flipV="1">
              <a:off x="7591320" y="-1554120"/>
              <a:ext cx="2574720" cy="2746800"/>
            </a:xfrm>
            <a:custGeom>
              <a:avLst/>
              <a:gdLst>
                <a:gd name="textAreaLeft" fmla="*/ 0 w 2574720"/>
                <a:gd name="textAreaRight" fmla="*/ 2575080 w 2574720"/>
                <a:gd name="textAreaTop" fmla="*/ -360 h 2746800"/>
                <a:gd name="textAreaBottom" fmla="*/ 2746800 h 2746800"/>
              </a:gdLst>
              <a:ahLst/>
              <a:cxnLst/>
              <a:rect l="textAreaLeft" t="textAreaTop" r="textAreaRight" b="textAreaBottom"/>
              <a:pathLst>
                <a:path w="1803800" h="1929186">
                  <a:moveTo>
                    <a:pt x="1220621" y="1816904"/>
                  </a:moveTo>
                  <a:lnTo>
                    <a:pt x="65748" y="853185"/>
                  </a:lnTo>
                  <a:lnTo>
                    <a:pt x="0" y="820572"/>
                  </a:lnTo>
                  <a:cubicBezTo>
                    <a:pt x="59544" y="760353"/>
                    <a:pt x="136402" y="694114"/>
                    <a:pt x="228622" y="638453"/>
                  </a:cubicBezTo>
                  <a:cubicBezTo>
                    <a:pt x="391128" y="540296"/>
                    <a:pt x="560583" y="499997"/>
                    <a:pt x="732287" y="518690"/>
                  </a:cubicBezTo>
                  <a:cubicBezTo>
                    <a:pt x="739748" y="519497"/>
                    <a:pt x="746186" y="519446"/>
                    <a:pt x="749968" y="519405"/>
                  </a:cubicBezTo>
                  <a:lnTo>
                    <a:pt x="751296" y="519395"/>
                  </a:lnTo>
                  <a:cubicBezTo>
                    <a:pt x="779096" y="520213"/>
                    <a:pt x="807714" y="522880"/>
                    <a:pt x="838069" y="525701"/>
                  </a:cubicBezTo>
                  <a:cubicBezTo>
                    <a:pt x="927395" y="534000"/>
                    <a:pt x="1028578" y="543403"/>
                    <a:pt x="1126899" y="502449"/>
                  </a:cubicBezTo>
                  <a:cubicBezTo>
                    <a:pt x="1188017" y="477000"/>
                    <a:pt x="1242697" y="434626"/>
                    <a:pt x="1294208" y="372915"/>
                  </a:cubicBezTo>
                  <a:cubicBezTo>
                    <a:pt x="1336112" y="322692"/>
                    <a:pt x="1369430" y="267900"/>
                    <a:pt x="1401728" y="214907"/>
                  </a:cubicBezTo>
                  <a:lnTo>
                    <a:pt x="1402954" y="212944"/>
                  </a:lnTo>
                  <a:cubicBezTo>
                    <a:pt x="1425030" y="176713"/>
                    <a:pt x="1446391" y="146225"/>
                    <a:pt x="1468569" y="119764"/>
                  </a:cubicBezTo>
                  <a:cubicBezTo>
                    <a:pt x="1512006" y="67660"/>
                    <a:pt x="1556670" y="32747"/>
                    <a:pt x="1605012" y="13022"/>
                  </a:cubicBezTo>
                  <a:cubicBezTo>
                    <a:pt x="1696997" y="-24447"/>
                    <a:pt x="1754129" y="25062"/>
                    <a:pt x="1776921" y="83880"/>
                  </a:cubicBezTo>
                  <a:cubicBezTo>
                    <a:pt x="1803800" y="153185"/>
                    <a:pt x="1768029" y="259386"/>
                    <a:pt x="1718767" y="328456"/>
                  </a:cubicBezTo>
                  <a:cubicBezTo>
                    <a:pt x="1711203" y="339065"/>
                    <a:pt x="1702822" y="349929"/>
                    <a:pt x="1693727" y="360732"/>
                  </a:cubicBezTo>
                  <a:cubicBezTo>
                    <a:pt x="1693727" y="360732"/>
                    <a:pt x="1693727" y="360732"/>
                    <a:pt x="1693727" y="360743"/>
                  </a:cubicBezTo>
                  <a:cubicBezTo>
                    <a:pt x="1654582" y="407665"/>
                    <a:pt x="1607567" y="449783"/>
                    <a:pt x="1557794" y="494375"/>
                  </a:cubicBezTo>
                  <a:cubicBezTo>
                    <a:pt x="1537865" y="512251"/>
                    <a:pt x="1517219" y="530750"/>
                    <a:pt x="1496983" y="549668"/>
                  </a:cubicBezTo>
                  <a:cubicBezTo>
                    <a:pt x="1460291" y="583968"/>
                    <a:pt x="1429936" y="615702"/>
                    <a:pt x="1404078" y="646681"/>
                  </a:cubicBezTo>
                  <a:cubicBezTo>
                    <a:pt x="1343777" y="719021"/>
                    <a:pt x="1305349" y="790340"/>
                    <a:pt x="1286747" y="864704"/>
                  </a:cubicBezTo>
                  <a:cubicBezTo>
                    <a:pt x="1257824" y="980144"/>
                    <a:pt x="1280411" y="1096770"/>
                    <a:pt x="1303407" y="1185484"/>
                  </a:cubicBezTo>
                  <a:cubicBezTo>
                    <a:pt x="1308721" y="1206333"/>
                    <a:pt x="1314547" y="1227122"/>
                    <a:pt x="1320066" y="1247225"/>
                  </a:cubicBezTo>
                  <a:cubicBezTo>
                    <a:pt x="1338769" y="1314711"/>
                    <a:pt x="1356451" y="1378456"/>
                    <a:pt x="1360335" y="1442058"/>
                  </a:cubicBezTo>
                  <a:cubicBezTo>
                    <a:pt x="1361254" y="1457450"/>
                    <a:pt x="1363298" y="1474518"/>
                    <a:pt x="1365445" y="1492578"/>
                  </a:cubicBezTo>
                  <a:cubicBezTo>
                    <a:pt x="1376994" y="1587782"/>
                    <a:pt x="1397435" y="1785517"/>
                    <a:pt x="1298807" y="1904739"/>
                  </a:cubicBezTo>
                  <a:lnTo>
                    <a:pt x="1220621" y="1816904"/>
                  </a:lnTo>
                  <a:close/>
                </a:path>
              </a:pathLst>
            </a:custGeom>
            <a:solidFill>
              <a:srgbClr val="307DE0">
                <a:alpha val="58000"/>
              </a:srgbClr>
            </a:solidFill>
            <a:ln w="0">
              <a:noFill/>
            </a:ln>
            <a:effectLst>
              <a:outerShdw blurRad="42840" dist="28119" dir="20479986" algn="b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5" name="Google Shape;311;p23"/>
            <p:cNvSpPr/>
            <p:nvPr/>
          </p:nvSpPr>
          <p:spPr>
            <a:xfrm rot="1188000" flipV="1">
              <a:off x="7719840" y="-1434240"/>
              <a:ext cx="2301840" cy="2469240"/>
            </a:xfrm>
            <a:custGeom>
              <a:avLst/>
              <a:gdLst>
                <a:gd name="textAreaLeft" fmla="*/ 0 w 2301840"/>
                <a:gd name="textAreaRight" fmla="*/ 2302200 w 2301840"/>
                <a:gd name="textAreaTop" fmla="*/ 360 h 2469240"/>
                <a:gd name="textAreaBottom" fmla="*/ 2469960 h 2469240"/>
              </a:gdLst>
              <a:ahLst/>
              <a:cxnLst/>
              <a:rect l="textAreaLeft" t="textAreaTop" r="textAreaRight" b="textAreaBottom"/>
              <a:pathLst>
                <a:path w="1646059" h="1779476">
                  <a:moveTo>
                    <a:pt x="0" y="764977"/>
                  </a:moveTo>
                  <a:cubicBezTo>
                    <a:pt x="440145" y="255047"/>
                    <a:pt x="940642" y="863461"/>
                    <a:pt x="1312667" y="253166"/>
                  </a:cubicBezTo>
                  <a:cubicBezTo>
                    <a:pt x="1353344" y="191496"/>
                    <a:pt x="1384721" y="122998"/>
                    <a:pt x="1434903" y="67920"/>
                  </a:cubicBezTo>
                  <a:cubicBezTo>
                    <a:pt x="1550088" y="-65150"/>
                    <a:pt x="1646059" y="13588"/>
                    <a:pt x="1566952" y="163788"/>
                  </a:cubicBezTo>
                  <a:cubicBezTo>
                    <a:pt x="1530158" y="234350"/>
                    <a:pt x="1467813" y="287855"/>
                    <a:pt x="1409863" y="340490"/>
                  </a:cubicBezTo>
                  <a:cubicBezTo>
                    <a:pt x="1270354" y="459967"/>
                    <a:pt x="1129005" y="596533"/>
                    <a:pt x="1080662" y="779571"/>
                  </a:cubicBezTo>
                  <a:cubicBezTo>
                    <a:pt x="991949" y="1097694"/>
                    <a:pt x="1248380" y="1402284"/>
                    <a:pt x="1137692" y="1714326"/>
                  </a:cubicBezTo>
                  <a:lnTo>
                    <a:pt x="0" y="764977"/>
                  </a:lnTo>
                  <a:close/>
                </a:path>
              </a:pathLst>
            </a:custGeom>
            <a:solidFill>
              <a:srgbClr val="E7E7E7">
                <a:alpha val="28000"/>
              </a:srgbClr>
            </a:solidFill>
            <a:ln w="0">
              <a:noFill/>
            </a:ln>
            <a:effectLst>
              <a:outerShdw blurRad="42840" dist="28119" dir="20479986" algn="b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2_1_1_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713160" y="3387600"/>
            <a:ext cx="4291200" cy="6602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33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grpSp>
        <p:nvGrpSpPr>
          <p:cNvPr id="167" name="Google Shape;315;p24"/>
          <p:cNvGrpSpPr/>
          <p:nvPr/>
        </p:nvGrpSpPr>
        <p:grpSpPr>
          <a:xfrm>
            <a:off x="-1899000" y="-1906920"/>
            <a:ext cx="6159600" cy="4321800"/>
            <a:chOff x="-1899000" y="-1906920"/>
            <a:chExt cx="6159600" cy="4321800"/>
          </a:xfrm>
        </p:grpSpPr>
        <p:sp>
          <p:nvSpPr>
            <p:cNvPr id="168" name="Google Shape;316;p24"/>
            <p:cNvSpPr/>
            <p:nvPr/>
          </p:nvSpPr>
          <p:spPr>
            <a:xfrm rot="20145000" flipV="1">
              <a:off x="-1689480" y="-812880"/>
              <a:ext cx="5749920" cy="2141640"/>
            </a:xfrm>
            <a:custGeom>
              <a:avLst/>
              <a:gdLst>
                <a:gd name="textAreaLeft" fmla="*/ 0 w 5749920"/>
                <a:gd name="textAreaRight" fmla="*/ 5750280 w 5749920"/>
                <a:gd name="textAreaTop" fmla="*/ -360 h 2141640"/>
                <a:gd name="textAreaBottom" fmla="*/ 2141640 h 2141640"/>
              </a:gdLst>
              <a:ahLst/>
              <a:cxnLst/>
              <a:rect l="textAreaLeft" t="textAreaTop" r="textAreaRight" b="textAreaBottom"/>
              <a:pathLst>
                <a:path w="2793035" h="1308840">
                  <a:moveTo>
                    <a:pt x="2793026" y="106827"/>
                  </a:moveTo>
                  <a:cubicBezTo>
                    <a:pt x="2519486" y="85062"/>
                    <a:pt x="2477158" y="-14703"/>
                    <a:pt x="2251987" y="1842"/>
                  </a:cubicBezTo>
                  <a:cubicBezTo>
                    <a:pt x="1984153" y="21521"/>
                    <a:pt x="2024006" y="162348"/>
                    <a:pt x="1756143" y="181655"/>
                  </a:cubicBezTo>
                  <a:cubicBezTo>
                    <a:pt x="1562386" y="195619"/>
                    <a:pt x="1449343" y="65107"/>
                    <a:pt x="1180890" y="73080"/>
                  </a:cubicBezTo>
                  <a:cubicBezTo>
                    <a:pt x="912428" y="81052"/>
                    <a:pt x="915410" y="199229"/>
                    <a:pt x="646957" y="207201"/>
                  </a:cubicBezTo>
                  <a:cubicBezTo>
                    <a:pt x="378505" y="215174"/>
                    <a:pt x="374647" y="103588"/>
                    <a:pt x="106194" y="111561"/>
                  </a:cubicBezTo>
                  <a:lnTo>
                    <a:pt x="0" y="1294137"/>
                  </a:lnTo>
                  <a:lnTo>
                    <a:pt x="2662761" y="1215061"/>
                  </a:lnTo>
                  <a:lnTo>
                    <a:pt x="2793035" y="106827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  <a:effectLst>
              <a:outerShdw blurRad="57240" dist="18709" dir="18001103" algn="b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9" name="Google Shape;317;p24"/>
            <p:cNvSpPr/>
            <p:nvPr/>
          </p:nvSpPr>
          <p:spPr>
            <a:xfrm rot="20145000" flipV="1">
              <a:off x="-1623960" y="-809280"/>
              <a:ext cx="5749920" cy="1891440"/>
            </a:xfrm>
            <a:custGeom>
              <a:avLst/>
              <a:gdLst>
                <a:gd name="textAreaLeft" fmla="*/ 0 w 5749920"/>
                <a:gd name="textAreaRight" fmla="*/ 5750280 w 5749920"/>
                <a:gd name="textAreaTop" fmla="*/ 360 h 1891440"/>
                <a:gd name="textAreaBottom" fmla="*/ 1892160 h 1891440"/>
              </a:gdLst>
              <a:ahLst/>
              <a:cxnLst/>
              <a:rect l="textAreaLeft" t="textAreaTop" r="textAreaRight" b="textAreaBottom"/>
              <a:pathLst>
                <a:path w="2793035" h="1308840">
                  <a:moveTo>
                    <a:pt x="2793026" y="106827"/>
                  </a:moveTo>
                  <a:cubicBezTo>
                    <a:pt x="2519486" y="85062"/>
                    <a:pt x="2477158" y="-14703"/>
                    <a:pt x="2251987" y="1842"/>
                  </a:cubicBezTo>
                  <a:cubicBezTo>
                    <a:pt x="1984153" y="21521"/>
                    <a:pt x="2024006" y="162348"/>
                    <a:pt x="1756143" y="181655"/>
                  </a:cubicBezTo>
                  <a:cubicBezTo>
                    <a:pt x="1562386" y="195619"/>
                    <a:pt x="1449343" y="65107"/>
                    <a:pt x="1180890" y="73080"/>
                  </a:cubicBezTo>
                  <a:cubicBezTo>
                    <a:pt x="912428" y="81052"/>
                    <a:pt x="915410" y="199229"/>
                    <a:pt x="646957" y="207201"/>
                  </a:cubicBezTo>
                  <a:cubicBezTo>
                    <a:pt x="378505" y="215174"/>
                    <a:pt x="374647" y="103588"/>
                    <a:pt x="106194" y="111561"/>
                  </a:cubicBezTo>
                  <a:lnTo>
                    <a:pt x="0" y="1294137"/>
                  </a:lnTo>
                  <a:lnTo>
                    <a:pt x="2662761" y="1215061"/>
                  </a:lnTo>
                  <a:lnTo>
                    <a:pt x="2793035" y="106827"/>
                  </a:lnTo>
                  <a:close/>
                </a:path>
              </a:pathLst>
            </a:custGeom>
            <a:solidFill>
              <a:srgbClr val="0100A2">
                <a:alpha val="67000"/>
              </a:srgbClr>
            </a:solidFill>
            <a:ln w="0">
              <a:noFill/>
            </a:ln>
            <a:effectLst>
              <a:outerShdw blurRad="57240" dist="18709" dir="18001103" algn="b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0" name="Google Shape;318;p24"/>
            <p:cNvSpPr/>
            <p:nvPr/>
          </p:nvSpPr>
          <p:spPr>
            <a:xfrm rot="20145000" flipV="1">
              <a:off x="-1801440" y="-669960"/>
              <a:ext cx="5749920" cy="1641600"/>
            </a:xfrm>
            <a:custGeom>
              <a:avLst/>
              <a:gdLst>
                <a:gd name="textAreaLeft" fmla="*/ 0 w 5749920"/>
                <a:gd name="textAreaRight" fmla="*/ 5750280 w 5749920"/>
                <a:gd name="textAreaTop" fmla="*/ 360 h 1641600"/>
                <a:gd name="textAreaBottom" fmla="*/ 1642320 h 1641600"/>
              </a:gdLst>
              <a:ahLst/>
              <a:cxnLst/>
              <a:rect l="textAreaLeft" t="textAreaTop" r="textAreaRight" b="textAreaBottom"/>
              <a:pathLst>
                <a:path w="2793035" h="1308840">
                  <a:moveTo>
                    <a:pt x="2793026" y="106827"/>
                  </a:moveTo>
                  <a:cubicBezTo>
                    <a:pt x="2519486" y="85062"/>
                    <a:pt x="2477158" y="-14703"/>
                    <a:pt x="2251987" y="1842"/>
                  </a:cubicBezTo>
                  <a:cubicBezTo>
                    <a:pt x="1984153" y="21521"/>
                    <a:pt x="2024006" y="162348"/>
                    <a:pt x="1756143" y="181655"/>
                  </a:cubicBezTo>
                  <a:cubicBezTo>
                    <a:pt x="1562386" y="195619"/>
                    <a:pt x="1449343" y="65107"/>
                    <a:pt x="1180890" y="73080"/>
                  </a:cubicBezTo>
                  <a:cubicBezTo>
                    <a:pt x="912428" y="81052"/>
                    <a:pt x="915410" y="199229"/>
                    <a:pt x="646957" y="207201"/>
                  </a:cubicBezTo>
                  <a:cubicBezTo>
                    <a:pt x="378505" y="215174"/>
                    <a:pt x="374647" y="103588"/>
                    <a:pt x="106194" y="111561"/>
                  </a:cubicBezTo>
                  <a:lnTo>
                    <a:pt x="0" y="1294137"/>
                  </a:lnTo>
                  <a:lnTo>
                    <a:pt x="2662761" y="1215061"/>
                  </a:lnTo>
                  <a:lnTo>
                    <a:pt x="2793035" y="106827"/>
                  </a:lnTo>
                  <a:close/>
                </a:path>
              </a:pathLst>
            </a:custGeom>
            <a:solidFill>
              <a:srgbClr val="005ACD">
                <a:alpha val="52000"/>
              </a:srgbClr>
            </a:solidFill>
            <a:ln w="0">
              <a:noFill/>
            </a:ln>
            <a:effectLst>
              <a:outerShdw blurRad="57240" dist="18709" dir="18001103" algn="b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1" name="Google Shape;319;p24"/>
            <p:cNvSpPr/>
            <p:nvPr/>
          </p:nvSpPr>
          <p:spPr>
            <a:xfrm rot="20145000" flipV="1">
              <a:off x="-1705320" y="-555840"/>
              <a:ext cx="5749920" cy="1284840"/>
            </a:xfrm>
            <a:custGeom>
              <a:avLst/>
              <a:gdLst>
                <a:gd name="textAreaLeft" fmla="*/ 0 w 5749920"/>
                <a:gd name="textAreaRight" fmla="*/ 5750280 w 5749920"/>
                <a:gd name="textAreaTop" fmla="*/ -360 h 1284840"/>
                <a:gd name="textAreaBottom" fmla="*/ 1284840 h 1284840"/>
              </a:gdLst>
              <a:ahLst/>
              <a:cxnLst/>
              <a:rect l="textAreaLeft" t="textAreaTop" r="textAreaRight" b="textAreaBottom"/>
              <a:pathLst>
                <a:path w="2793035" h="1308840">
                  <a:moveTo>
                    <a:pt x="2793026" y="106827"/>
                  </a:moveTo>
                  <a:cubicBezTo>
                    <a:pt x="2519486" y="85062"/>
                    <a:pt x="2477158" y="-14703"/>
                    <a:pt x="2251987" y="1842"/>
                  </a:cubicBezTo>
                  <a:cubicBezTo>
                    <a:pt x="1984153" y="21521"/>
                    <a:pt x="2024006" y="162348"/>
                    <a:pt x="1756143" y="181655"/>
                  </a:cubicBezTo>
                  <a:cubicBezTo>
                    <a:pt x="1562386" y="195619"/>
                    <a:pt x="1449343" y="65107"/>
                    <a:pt x="1180890" y="73080"/>
                  </a:cubicBezTo>
                  <a:cubicBezTo>
                    <a:pt x="912428" y="81052"/>
                    <a:pt x="915410" y="199229"/>
                    <a:pt x="646957" y="207201"/>
                  </a:cubicBezTo>
                  <a:cubicBezTo>
                    <a:pt x="378505" y="215174"/>
                    <a:pt x="374647" y="103588"/>
                    <a:pt x="106194" y="111561"/>
                  </a:cubicBezTo>
                  <a:lnTo>
                    <a:pt x="0" y="1294137"/>
                  </a:lnTo>
                  <a:lnTo>
                    <a:pt x="2662761" y="1215061"/>
                  </a:lnTo>
                  <a:lnTo>
                    <a:pt x="2793035" y="106827"/>
                  </a:lnTo>
                  <a:close/>
                </a:path>
              </a:pathLst>
            </a:custGeom>
            <a:solidFill>
              <a:srgbClr val="307DE0">
                <a:alpha val="58000"/>
              </a:srgbClr>
            </a:solidFill>
            <a:ln w="0">
              <a:noFill/>
            </a:ln>
            <a:effectLst>
              <a:outerShdw blurRad="57240" dist="18709" dir="18001103" algn="b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2" name="Google Shape;320;p24"/>
            <p:cNvSpPr/>
            <p:nvPr/>
          </p:nvSpPr>
          <p:spPr>
            <a:xfrm rot="20145000" flipV="1">
              <a:off x="-1950480" y="-375120"/>
              <a:ext cx="5749920" cy="983880"/>
            </a:xfrm>
            <a:custGeom>
              <a:avLst/>
              <a:gdLst>
                <a:gd name="textAreaLeft" fmla="*/ 0 w 5749920"/>
                <a:gd name="textAreaRight" fmla="*/ 5750280 w 5749920"/>
                <a:gd name="textAreaTop" fmla="*/ -360 h 983880"/>
                <a:gd name="textAreaBottom" fmla="*/ 983880 h 983880"/>
              </a:gdLst>
              <a:ahLst/>
              <a:cxnLst/>
              <a:rect l="textAreaLeft" t="textAreaTop" r="textAreaRight" b="textAreaBottom"/>
              <a:pathLst>
                <a:path w="2793035" h="1308840">
                  <a:moveTo>
                    <a:pt x="2793026" y="106827"/>
                  </a:moveTo>
                  <a:cubicBezTo>
                    <a:pt x="2519486" y="85062"/>
                    <a:pt x="2477158" y="-14703"/>
                    <a:pt x="2251987" y="1842"/>
                  </a:cubicBezTo>
                  <a:cubicBezTo>
                    <a:pt x="1984153" y="21521"/>
                    <a:pt x="2024006" y="162348"/>
                    <a:pt x="1756143" y="181655"/>
                  </a:cubicBezTo>
                  <a:cubicBezTo>
                    <a:pt x="1562386" y="195619"/>
                    <a:pt x="1449343" y="65107"/>
                    <a:pt x="1180890" y="73080"/>
                  </a:cubicBezTo>
                  <a:cubicBezTo>
                    <a:pt x="912428" y="81052"/>
                    <a:pt x="915410" y="199229"/>
                    <a:pt x="646957" y="207201"/>
                  </a:cubicBezTo>
                  <a:cubicBezTo>
                    <a:pt x="378505" y="215174"/>
                    <a:pt x="374647" y="103588"/>
                    <a:pt x="106194" y="111561"/>
                  </a:cubicBezTo>
                  <a:lnTo>
                    <a:pt x="0" y="1294137"/>
                  </a:lnTo>
                  <a:lnTo>
                    <a:pt x="2662761" y="1215061"/>
                  </a:lnTo>
                  <a:lnTo>
                    <a:pt x="2793035" y="106827"/>
                  </a:lnTo>
                  <a:close/>
                </a:path>
              </a:pathLst>
            </a:custGeom>
            <a:solidFill>
              <a:srgbClr val="E7E7E7">
                <a:alpha val="28000"/>
              </a:srgbClr>
            </a:solidFill>
            <a:ln w="0">
              <a:noFill/>
            </a:ln>
            <a:effectLst>
              <a:outerShdw blurRad="57240" dist="18709" dir="18001103" algn="b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2376720" y="3070080"/>
            <a:ext cx="4390920" cy="559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3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grpSp>
        <p:nvGrpSpPr>
          <p:cNvPr id="65" name="Google Shape;181;p15"/>
          <p:cNvGrpSpPr/>
          <p:nvPr/>
        </p:nvGrpSpPr>
        <p:grpSpPr>
          <a:xfrm>
            <a:off x="-1320840" y="-2110320"/>
            <a:ext cx="12898800" cy="9081720"/>
            <a:chOff x="-1320840" y="-2110320"/>
            <a:chExt cx="12898800" cy="9081720"/>
          </a:xfrm>
        </p:grpSpPr>
        <p:grpSp>
          <p:nvGrpSpPr>
            <p:cNvPr id="66" name="Google Shape;182;p15"/>
            <p:cNvGrpSpPr/>
            <p:nvPr/>
          </p:nvGrpSpPr>
          <p:grpSpPr>
            <a:xfrm>
              <a:off x="5537880" y="-2110320"/>
              <a:ext cx="6040080" cy="5527800"/>
              <a:chOff x="5537880" y="-2110320"/>
              <a:chExt cx="6040080" cy="5527800"/>
            </a:xfrm>
          </p:grpSpPr>
          <p:sp>
            <p:nvSpPr>
              <p:cNvPr id="67" name="Google Shape;183;p15"/>
              <p:cNvSpPr/>
              <p:nvPr/>
            </p:nvSpPr>
            <p:spPr>
              <a:xfrm rot="13174200">
                <a:off x="5494320" y="-303120"/>
                <a:ext cx="6029640" cy="2033280"/>
              </a:xfrm>
              <a:custGeom>
                <a:avLst/>
                <a:gdLst>
                  <a:gd name="textAreaLeft" fmla="*/ 0 w 6029640"/>
                  <a:gd name="textAreaRight" fmla="*/ 6030000 w 6029640"/>
                  <a:gd name="textAreaTop" fmla="*/ 0 h 2033280"/>
                  <a:gd name="textAreaBottom" fmla="*/ 2033640 h 2033280"/>
                </a:gdLst>
                <a:ahLst/>
                <a:cxnLst/>
                <a:rect l="textAreaLeft" t="textAreaTop" r="textAreaRight" b="textAreaBottom"/>
                <a:pathLst>
                  <a:path w="2793035" h="1308840">
                    <a:moveTo>
                      <a:pt x="2793026" y="106827"/>
                    </a:moveTo>
                    <a:cubicBezTo>
                      <a:pt x="2519486" y="85062"/>
                      <a:pt x="2477158" y="-14703"/>
                      <a:pt x="2251987" y="1842"/>
                    </a:cubicBezTo>
                    <a:cubicBezTo>
                      <a:pt x="1984153" y="21521"/>
                      <a:pt x="2024006" y="162348"/>
                      <a:pt x="1756143" y="181655"/>
                    </a:cubicBezTo>
                    <a:cubicBezTo>
                      <a:pt x="1562386" y="195619"/>
                      <a:pt x="1449343" y="65107"/>
                      <a:pt x="1180890" y="73080"/>
                    </a:cubicBezTo>
                    <a:cubicBezTo>
                      <a:pt x="912428" y="81052"/>
                      <a:pt x="915410" y="199229"/>
                      <a:pt x="646957" y="207201"/>
                    </a:cubicBezTo>
                    <a:cubicBezTo>
                      <a:pt x="378505" y="215174"/>
                      <a:pt x="374647" y="103588"/>
                      <a:pt x="106194" y="111561"/>
                    </a:cubicBezTo>
                    <a:lnTo>
                      <a:pt x="0" y="1294137"/>
                    </a:lnTo>
                    <a:lnTo>
                      <a:pt x="2662761" y="1215061"/>
                    </a:lnTo>
                    <a:lnTo>
                      <a:pt x="2793035" y="106827"/>
                    </a:lnTo>
                    <a:close/>
                  </a:path>
                </a:pathLst>
              </a:custGeom>
              <a:solidFill>
                <a:schemeClr val="dk2"/>
              </a:solidFill>
              <a:ln w="0">
                <a:noFill/>
              </a:ln>
              <a:effectLst>
                <a:outerShdw blurRad="57240" dist="18709" dir="18001103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68" name="Google Shape;184;p15"/>
              <p:cNvSpPr/>
              <p:nvPr/>
            </p:nvSpPr>
            <p:spPr>
              <a:xfrm rot="13174200">
                <a:off x="5519160" y="-363960"/>
                <a:ext cx="6029640" cy="1796040"/>
              </a:xfrm>
              <a:custGeom>
                <a:avLst/>
                <a:gdLst>
                  <a:gd name="textAreaLeft" fmla="*/ 0 w 6029640"/>
                  <a:gd name="textAreaRight" fmla="*/ 6030000 w 6029640"/>
                  <a:gd name="textAreaTop" fmla="*/ 0 h 1796040"/>
                  <a:gd name="textAreaBottom" fmla="*/ 1796400 h 1796040"/>
                </a:gdLst>
                <a:ahLst/>
                <a:cxnLst/>
                <a:rect l="textAreaLeft" t="textAreaTop" r="textAreaRight" b="textAreaBottom"/>
                <a:pathLst>
                  <a:path w="2793035" h="1308840">
                    <a:moveTo>
                      <a:pt x="2793026" y="106827"/>
                    </a:moveTo>
                    <a:cubicBezTo>
                      <a:pt x="2519486" y="85062"/>
                      <a:pt x="2477158" y="-14703"/>
                      <a:pt x="2251987" y="1842"/>
                    </a:cubicBezTo>
                    <a:cubicBezTo>
                      <a:pt x="1984153" y="21521"/>
                      <a:pt x="2024006" y="162348"/>
                      <a:pt x="1756143" y="181655"/>
                    </a:cubicBezTo>
                    <a:cubicBezTo>
                      <a:pt x="1562386" y="195619"/>
                      <a:pt x="1449343" y="65107"/>
                      <a:pt x="1180890" y="73080"/>
                    </a:cubicBezTo>
                    <a:cubicBezTo>
                      <a:pt x="912428" y="81052"/>
                      <a:pt x="915410" y="199229"/>
                      <a:pt x="646957" y="207201"/>
                    </a:cubicBezTo>
                    <a:cubicBezTo>
                      <a:pt x="378505" y="215174"/>
                      <a:pt x="374647" y="103588"/>
                      <a:pt x="106194" y="111561"/>
                    </a:cubicBezTo>
                    <a:lnTo>
                      <a:pt x="0" y="1294137"/>
                    </a:lnTo>
                    <a:lnTo>
                      <a:pt x="2662761" y="1215061"/>
                    </a:lnTo>
                    <a:lnTo>
                      <a:pt x="2793035" y="106827"/>
                    </a:lnTo>
                    <a:close/>
                  </a:path>
                </a:pathLst>
              </a:custGeom>
              <a:solidFill>
                <a:srgbClr val="0100A2">
                  <a:alpha val="67000"/>
                </a:srgbClr>
              </a:solidFill>
              <a:ln w="0">
                <a:noFill/>
              </a:ln>
              <a:effectLst>
                <a:outerShdw blurRad="57240" dist="18709" dir="18001103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69" name="Google Shape;185;p15"/>
              <p:cNvSpPr/>
              <p:nvPr/>
            </p:nvSpPr>
            <p:spPr>
              <a:xfrm rot="13174200">
                <a:off x="5742720" y="-240120"/>
                <a:ext cx="6029640" cy="1558800"/>
              </a:xfrm>
              <a:custGeom>
                <a:avLst/>
                <a:gdLst>
                  <a:gd name="textAreaLeft" fmla="*/ 0 w 6029640"/>
                  <a:gd name="textAreaRight" fmla="*/ 6030000 w 6029640"/>
                  <a:gd name="textAreaTop" fmla="*/ 0 h 1558800"/>
                  <a:gd name="textAreaBottom" fmla="*/ 1559160 h 1558800"/>
                </a:gdLst>
                <a:ahLst/>
                <a:cxnLst/>
                <a:rect l="textAreaLeft" t="textAreaTop" r="textAreaRight" b="textAreaBottom"/>
                <a:pathLst>
                  <a:path w="2793035" h="1308840">
                    <a:moveTo>
                      <a:pt x="2793026" y="106827"/>
                    </a:moveTo>
                    <a:cubicBezTo>
                      <a:pt x="2519486" y="85062"/>
                      <a:pt x="2477158" y="-14703"/>
                      <a:pt x="2251987" y="1842"/>
                    </a:cubicBezTo>
                    <a:cubicBezTo>
                      <a:pt x="1984153" y="21521"/>
                      <a:pt x="2024006" y="162348"/>
                      <a:pt x="1756143" y="181655"/>
                    </a:cubicBezTo>
                    <a:cubicBezTo>
                      <a:pt x="1562386" y="195619"/>
                      <a:pt x="1449343" y="65107"/>
                      <a:pt x="1180890" y="73080"/>
                    </a:cubicBezTo>
                    <a:cubicBezTo>
                      <a:pt x="912428" y="81052"/>
                      <a:pt x="915410" y="199229"/>
                      <a:pt x="646957" y="207201"/>
                    </a:cubicBezTo>
                    <a:cubicBezTo>
                      <a:pt x="378505" y="215174"/>
                      <a:pt x="374647" y="103588"/>
                      <a:pt x="106194" y="111561"/>
                    </a:cubicBezTo>
                    <a:lnTo>
                      <a:pt x="0" y="1294137"/>
                    </a:lnTo>
                    <a:lnTo>
                      <a:pt x="2662761" y="1215061"/>
                    </a:lnTo>
                    <a:lnTo>
                      <a:pt x="2793035" y="106827"/>
                    </a:lnTo>
                    <a:close/>
                  </a:path>
                </a:pathLst>
              </a:custGeom>
              <a:solidFill>
                <a:srgbClr val="005ACD">
                  <a:alpha val="52000"/>
                </a:srgbClr>
              </a:solidFill>
              <a:ln w="0">
                <a:noFill/>
              </a:ln>
              <a:effectLst>
                <a:outerShdw blurRad="57240" dist="18709" dir="18001103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0" name="Google Shape;186;p15"/>
              <p:cNvSpPr/>
              <p:nvPr/>
            </p:nvSpPr>
            <p:spPr>
              <a:xfrm rot="13174200">
                <a:off x="5587920" y="-329400"/>
                <a:ext cx="6029640" cy="1220040"/>
              </a:xfrm>
              <a:custGeom>
                <a:avLst/>
                <a:gdLst>
                  <a:gd name="textAreaLeft" fmla="*/ 0 w 6029640"/>
                  <a:gd name="textAreaRight" fmla="*/ 6030000 w 6029640"/>
                  <a:gd name="textAreaTop" fmla="*/ 0 h 1220040"/>
                  <a:gd name="textAreaBottom" fmla="*/ 1220400 h 1220040"/>
                </a:gdLst>
                <a:ahLst/>
                <a:cxnLst/>
                <a:rect l="textAreaLeft" t="textAreaTop" r="textAreaRight" b="textAreaBottom"/>
                <a:pathLst>
                  <a:path w="2793035" h="1308840">
                    <a:moveTo>
                      <a:pt x="2793026" y="106827"/>
                    </a:moveTo>
                    <a:cubicBezTo>
                      <a:pt x="2519486" y="85062"/>
                      <a:pt x="2477158" y="-14703"/>
                      <a:pt x="2251987" y="1842"/>
                    </a:cubicBezTo>
                    <a:cubicBezTo>
                      <a:pt x="1984153" y="21521"/>
                      <a:pt x="2024006" y="162348"/>
                      <a:pt x="1756143" y="181655"/>
                    </a:cubicBezTo>
                    <a:cubicBezTo>
                      <a:pt x="1562386" y="195619"/>
                      <a:pt x="1449343" y="65107"/>
                      <a:pt x="1180890" y="73080"/>
                    </a:cubicBezTo>
                    <a:cubicBezTo>
                      <a:pt x="912428" y="81052"/>
                      <a:pt x="915410" y="199229"/>
                      <a:pt x="646957" y="207201"/>
                    </a:cubicBezTo>
                    <a:cubicBezTo>
                      <a:pt x="378505" y="215174"/>
                      <a:pt x="374647" y="103588"/>
                      <a:pt x="106194" y="111561"/>
                    </a:cubicBezTo>
                    <a:lnTo>
                      <a:pt x="0" y="1294137"/>
                    </a:lnTo>
                    <a:lnTo>
                      <a:pt x="2662761" y="1215061"/>
                    </a:lnTo>
                    <a:lnTo>
                      <a:pt x="2793035" y="106827"/>
                    </a:lnTo>
                    <a:close/>
                  </a:path>
                </a:pathLst>
              </a:custGeom>
              <a:solidFill>
                <a:srgbClr val="307DE0">
                  <a:alpha val="58000"/>
                </a:srgbClr>
              </a:solidFill>
              <a:ln w="0">
                <a:noFill/>
              </a:ln>
              <a:effectLst>
                <a:outerShdw blurRad="57240" dist="18709" dir="18001103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1" name="Google Shape;187;p15"/>
              <p:cNvSpPr/>
              <p:nvPr/>
            </p:nvSpPr>
            <p:spPr>
              <a:xfrm rot="13174200">
                <a:off x="5915520" y="-226080"/>
                <a:ext cx="6029640" cy="934200"/>
              </a:xfrm>
              <a:custGeom>
                <a:avLst/>
                <a:gdLst>
                  <a:gd name="textAreaLeft" fmla="*/ 0 w 6029640"/>
                  <a:gd name="textAreaRight" fmla="*/ 6030000 w 6029640"/>
                  <a:gd name="textAreaTop" fmla="*/ 0 h 934200"/>
                  <a:gd name="textAreaBottom" fmla="*/ 934560 h 934200"/>
                </a:gdLst>
                <a:ahLst/>
                <a:cxnLst/>
                <a:rect l="textAreaLeft" t="textAreaTop" r="textAreaRight" b="textAreaBottom"/>
                <a:pathLst>
                  <a:path w="2793035" h="1308840">
                    <a:moveTo>
                      <a:pt x="2793026" y="106827"/>
                    </a:moveTo>
                    <a:cubicBezTo>
                      <a:pt x="2519486" y="85062"/>
                      <a:pt x="2477158" y="-14703"/>
                      <a:pt x="2251987" y="1842"/>
                    </a:cubicBezTo>
                    <a:cubicBezTo>
                      <a:pt x="1984153" y="21521"/>
                      <a:pt x="2024006" y="162348"/>
                      <a:pt x="1756143" y="181655"/>
                    </a:cubicBezTo>
                    <a:cubicBezTo>
                      <a:pt x="1562386" y="195619"/>
                      <a:pt x="1449343" y="65107"/>
                      <a:pt x="1180890" y="73080"/>
                    </a:cubicBezTo>
                    <a:cubicBezTo>
                      <a:pt x="912428" y="81052"/>
                      <a:pt x="915410" y="199229"/>
                      <a:pt x="646957" y="207201"/>
                    </a:cubicBezTo>
                    <a:cubicBezTo>
                      <a:pt x="378505" y="215174"/>
                      <a:pt x="374647" y="103588"/>
                      <a:pt x="106194" y="111561"/>
                    </a:cubicBezTo>
                    <a:lnTo>
                      <a:pt x="0" y="1294137"/>
                    </a:lnTo>
                    <a:lnTo>
                      <a:pt x="2662761" y="1215061"/>
                    </a:lnTo>
                    <a:lnTo>
                      <a:pt x="2793035" y="106827"/>
                    </a:lnTo>
                    <a:close/>
                  </a:path>
                </a:pathLst>
              </a:custGeom>
              <a:solidFill>
                <a:srgbClr val="E7E7E7">
                  <a:alpha val="28000"/>
                </a:srgbClr>
              </a:solidFill>
              <a:ln w="0">
                <a:noFill/>
              </a:ln>
              <a:effectLst>
                <a:outerShdw blurRad="57240" dist="18709" dir="18001103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</p:grpSp>
        <p:grpSp>
          <p:nvGrpSpPr>
            <p:cNvPr id="72" name="Google Shape;188;p15"/>
            <p:cNvGrpSpPr/>
            <p:nvPr/>
          </p:nvGrpSpPr>
          <p:grpSpPr>
            <a:xfrm>
              <a:off x="-1320840" y="1931760"/>
              <a:ext cx="4811760" cy="5039640"/>
              <a:chOff x="-1320840" y="1931760"/>
              <a:chExt cx="4811760" cy="5039640"/>
            </a:xfrm>
          </p:grpSpPr>
          <p:sp>
            <p:nvSpPr>
              <p:cNvPr id="73" name="Google Shape;189;p15"/>
              <p:cNvSpPr/>
              <p:nvPr/>
            </p:nvSpPr>
            <p:spPr>
              <a:xfrm rot="14125800" flipH="1">
                <a:off x="-907920" y="2903040"/>
                <a:ext cx="3985920" cy="3097080"/>
              </a:xfrm>
              <a:custGeom>
                <a:avLst/>
                <a:gdLst>
                  <a:gd name="textAreaLeft" fmla="*/ 360 w 3985920"/>
                  <a:gd name="textAreaRight" fmla="*/ 3986640 w 3985920"/>
                  <a:gd name="textAreaTop" fmla="*/ 0 h 3097080"/>
                  <a:gd name="textAreaBottom" fmla="*/ 3097440 h 3097080"/>
                </a:gdLst>
                <a:ahLst/>
                <a:cxnLst/>
                <a:rect l="textAreaLeft" t="textAreaTop" r="textAreaRight" b="textAreaBottom"/>
                <a:pathLst>
                  <a:path w="1762786" h="1325447">
                    <a:moveTo>
                      <a:pt x="192194" y="102737"/>
                    </a:moveTo>
                    <a:cubicBezTo>
                      <a:pt x="60472" y="241298"/>
                      <a:pt x="-96739" y="656614"/>
                      <a:pt x="76406" y="794301"/>
                    </a:cubicBezTo>
                    <a:cubicBezTo>
                      <a:pt x="196200" y="889554"/>
                      <a:pt x="422154" y="783372"/>
                      <a:pt x="547212" y="736423"/>
                    </a:cubicBezTo>
                    <a:cubicBezTo>
                      <a:pt x="671953" y="689589"/>
                      <a:pt x="845783" y="628799"/>
                      <a:pt x="973865" y="684200"/>
                    </a:cubicBezTo>
                    <a:cubicBezTo>
                      <a:pt x="1153685" y="761977"/>
                      <a:pt x="1138640" y="1062198"/>
                      <a:pt x="1259211" y="1199204"/>
                    </a:cubicBezTo>
                    <a:cubicBezTo>
                      <a:pt x="1364563" y="1318906"/>
                      <a:pt x="1542890" y="1325447"/>
                      <a:pt x="1666047" y="1232676"/>
                    </a:cubicBezTo>
                    <a:cubicBezTo>
                      <a:pt x="1621363" y="1024280"/>
                      <a:pt x="1579336" y="815343"/>
                      <a:pt x="1531065" y="607711"/>
                    </a:cubicBezTo>
                    <a:cubicBezTo>
                      <a:pt x="1507977" y="508424"/>
                      <a:pt x="1488395" y="407654"/>
                      <a:pt x="1457355" y="310440"/>
                    </a:cubicBezTo>
                    <a:cubicBezTo>
                      <a:pt x="1423229" y="203595"/>
                      <a:pt x="1379363" y="114051"/>
                      <a:pt x="1370696" y="0"/>
                    </a:cubicBezTo>
                    <a:cubicBezTo>
                      <a:pt x="960170" y="68147"/>
                      <a:pt x="602341" y="32403"/>
                      <a:pt x="192194" y="102737"/>
                    </a:cubicBezTo>
                    <a:close/>
                  </a:path>
                </a:pathLst>
              </a:custGeom>
              <a:solidFill>
                <a:schemeClr val="dk2"/>
              </a:solidFill>
              <a:ln w="0">
                <a:noFill/>
              </a:ln>
              <a:effectLst>
                <a:outerShdw blurRad="57240" dist="28410" dir="4875230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4" name="Google Shape;190;p15"/>
              <p:cNvSpPr/>
              <p:nvPr/>
            </p:nvSpPr>
            <p:spPr>
              <a:xfrm rot="14125800" flipH="1">
                <a:off x="-736200" y="3351960"/>
                <a:ext cx="3772080" cy="2456640"/>
              </a:xfrm>
              <a:custGeom>
                <a:avLst/>
                <a:gdLst>
                  <a:gd name="textAreaLeft" fmla="*/ 360 w 3772080"/>
                  <a:gd name="textAreaRight" fmla="*/ 3772800 w 3772080"/>
                  <a:gd name="textAreaTop" fmla="*/ 0 h 2456640"/>
                  <a:gd name="textAreaBottom" fmla="*/ 2457000 h 2456640"/>
                </a:gdLst>
                <a:ahLst/>
                <a:cxnLst/>
                <a:rect l="textAreaLeft" t="textAreaTop" r="textAreaRight" b="textAreaBottom"/>
                <a:pathLst>
                  <a:path w="1665784" h="1086570">
                    <a:moveTo>
                      <a:pt x="1358688" y="0"/>
                    </a:moveTo>
                    <a:lnTo>
                      <a:pt x="174820" y="0"/>
                    </a:lnTo>
                    <a:cubicBezTo>
                      <a:pt x="34217" y="81686"/>
                      <a:pt x="-88858" y="441950"/>
                      <a:pt x="86494" y="528639"/>
                    </a:cubicBezTo>
                    <a:cubicBezTo>
                      <a:pt x="339502" y="653725"/>
                      <a:pt x="666414" y="391221"/>
                      <a:pt x="925473" y="491754"/>
                    </a:cubicBezTo>
                    <a:cubicBezTo>
                      <a:pt x="1073302" y="549121"/>
                      <a:pt x="1091760" y="772822"/>
                      <a:pt x="1163589" y="892923"/>
                    </a:cubicBezTo>
                    <a:cubicBezTo>
                      <a:pt x="1250381" y="1038033"/>
                      <a:pt x="1477981" y="1086570"/>
                      <a:pt x="1576926" y="926691"/>
                    </a:cubicBezTo>
                    <a:cubicBezTo>
                      <a:pt x="1537127" y="732952"/>
                      <a:pt x="1495550" y="539703"/>
                      <a:pt x="1453237" y="346506"/>
                    </a:cubicBezTo>
                    <a:cubicBezTo>
                      <a:pt x="1427185" y="227572"/>
                      <a:pt x="1387796" y="115391"/>
                      <a:pt x="1358688" y="0"/>
                    </a:cubicBezTo>
                    <a:close/>
                  </a:path>
                </a:pathLst>
              </a:custGeom>
              <a:solidFill>
                <a:srgbClr val="0100A2">
                  <a:alpha val="67000"/>
                </a:srgbClr>
              </a:solidFill>
              <a:ln w="0">
                <a:noFill/>
              </a:ln>
              <a:effectLst>
                <a:outerShdw blurRad="57240" dist="28410" dir="4875230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5" name="Google Shape;191;p15"/>
              <p:cNvSpPr/>
              <p:nvPr/>
            </p:nvSpPr>
            <p:spPr>
              <a:xfrm rot="14125800" flipH="1">
                <a:off x="-715680" y="3615840"/>
                <a:ext cx="3430440" cy="2346840"/>
              </a:xfrm>
              <a:custGeom>
                <a:avLst/>
                <a:gdLst>
                  <a:gd name="textAreaLeft" fmla="*/ -360 w 3430440"/>
                  <a:gd name="textAreaRight" fmla="*/ 3430440 w 3430440"/>
                  <a:gd name="textAreaTop" fmla="*/ 0 h 2346840"/>
                  <a:gd name="textAreaBottom" fmla="*/ 2347200 h 2346840"/>
                </a:gdLst>
                <a:ahLst/>
                <a:cxnLst/>
                <a:rect l="textAreaLeft" t="textAreaTop" r="textAreaRight" b="textAreaBottom"/>
                <a:pathLst>
                  <a:path w="1533643" h="1105298">
                    <a:moveTo>
                      <a:pt x="1210281" y="93460"/>
                    </a:moveTo>
                    <a:cubicBezTo>
                      <a:pt x="1200203" y="62915"/>
                      <a:pt x="1193601" y="31631"/>
                      <a:pt x="1188807" y="0"/>
                    </a:cubicBezTo>
                    <a:lnTo>
                      <a:pt x="170624" y="0"/>
                    </a:lnTo>
                    <a:cubicBezTo>
                      <a:pt x="168825" y="312"/>
                      <a:pt x="167026" y="610"/>
                      <a:pt x="165227" y="922"/>
                    </a:cubicBezTo>
                    <a:cubicBezTo>
                      <a:pt x="69032" y="107136"/>
                      <a:pt x="-100066" y="359085"/>
                      <a:pt x="78200" y="471454"/>
                    </a:cubicBezTo>
                    <a:cubicBezTo>
                      <a:pt x="300066" y="611300"/>
                      <a:pt x="595305" y="395289"/>
                      <a:pt x="834034" y="471697"/>
                    </a:cubicBezTo>
                    <a:cubicBezTo>
                      <a:pt x="960175" y="512068"/>
                      <a:pt x="985992" y="655674"/>
                      <a:pt x="1038853" y="759030"/>
                    </a:cubicBezTo>
                    <a:cubicBezTo>
                      <a:pt x="1109803" y="897782"/>
                      <a:pt x="1317565" y="1105298"/>
                      <a:pt x="1433577" y="882390"/>
                    </a:cubicBezTo>
                    <a:cubicBezTo>
                      <a:pt x="1389507" y="697993"/>
                      <a:pt x="1349678" y="511879"/>
                      <a:pt x="1297676" y="329490"/>
                    </a:cubicBezTo>
                    <a:cubicBezTo>
                      <a:pt x="1274394" y="247816"/>
                      <a:pt x="1236680" y="173491"/>
                      <a:pt x="1210281" y="93459"/>
                    </a:cubicBezTo>
                    <a:close/>
                  </a:path>
                </a:pathLst>
              </a:custGeom>
              <a:solidFill>
                <a:srgbClr val="005ACD">
                  <a:alpha val="52000"/>
                </a:srgbClr>
              </a:solidFill>
              <a:ln w="0">
                <a:noFill/>
              </a:ln>
              <a:effectLst>
                <a:outerShdw blurRad="57240" dist="28410" dir="4875230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6" name="Google Shape;192;p15"/>
              <p:cNvSpPr/>
              <p:nvPr/>
            </p:nvSpPr>
            <p:spPr>
              <a:xfrm rot="14125800" flipH="1">
                <a:off x="-680760" y="4102560"/>
                <a:ext cx="3197520" cy="1918800"/>
              </a:xfrm>
              <a:custGeom>
                <a:avLst/>
                <a:gdLst>
                  <a:gd name="textAreaLeft" fmla="*/ 360 w 3197520"/>
                  <a:gd name="textAreaRight" fmla="*/ 3198240 w 3197520"/>
                  <a:gd name="textAreaTop" fmla="*/ 0 h 1918800"/>
                  <a:gd name="textAreaBottom" fmla="*/ 1919160 h 1918800"/>
                </a:gdLst>
                <a:ahLst/>
                <a:cxnLst/>
                <a:rect l="textAreaLeft" t="textAreaTop" r="textAreaRight" b="textAreaBottom"/>
                <a:pathLst>
                  <a:path w="1422772" h="879549">
                    <a:moveTo>
                      <a:pt x="149241" y="0"/>
                    </a:moveTo>
                    <a:cubicBezTo>
                      <a:pt x="16783" y="92076"/>
                      <a:pt x="-84870" y="295981"/>
                      <a:pt x="103238" y="391313"/>
                    </a:cubicBezTo>
                    <a:cubicBezTo>
                      <a:pt x="321261" y="501801"/>
                      <a:pt x="575772" y="335509"/>
                      <a:pt x="802850" y="408202"/>
                    </a:cubicBezTo>
                    <a:cubicBezTo>
                      <a:pt x="918535" y="445233"/>
                      <a:pt x="933682" y="567828"/>
                      <a:pt x="992307" y="656183"/>
                    </a:cubicBezTo>
                    <a:cubicBezTo>
                      <a:pt x="1083197" y="793154"/>
                      <a:pt x="1224935" y="879549"/>
                      <a:pt x="1337902" y="708164"/>
                    </a:cubicBezTo>
                    <a:cubicBezTo>
                      <a:pt x="1290285" y="470474"/>
                      <a:pt x="1218803" y="237253"/>
                      <a:pt x="1172187" y="1"/>
                    </a:cubicBezTo>
                    <a:lnTo>
                      <a:pt x="149241" y="1"/>
                    </a:lnTo>
                    <a:close/>
                  </a:path>
                </a:pathLst>
              </a:custGeom>
              <a:solidFill>
                <a:srgbClr val="307DE0">
                  <a:alpha val="58000"/>
                </a:srgbClr>
              </a:solidFill>
              <a:ln w="0">
                <a:noFill/>
              </a:ln>
              <a:effectLst>
                <a:outerShdw blurRad="57240" dist="28410" dir="4875230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77" name="Google Shape;193;p15"/>
              <p:cNvSpPr/>
              <p:nvPr/>
            </p:nvSpPr>
            <p:spPr>
              <a:xfrm rot="14125800" flipH="1">
                <a:off x="-576360" y="4614480"/>
                <a:ext cx="2707200" cy="1379160"/>
              </a:xfrm>
              <a:custGeom>
                <a:avLst/>
                <a:gdLst>
                  <a:gd name="textAreaLeft" fmla="*/ 360 w 2707200"/>
                  <a:gd name="textAreaRight" fmla="*/ 2707920 w 2707200"/>
                  <a:gd name="textAreaTop" fmla="*/ 0 h 1379160"/>
                  <a:gd name="textAreaBottom" fmla="*/ 1379520 h 1379160"/>
                </a:gdLst>
                <a:ahLst/>
                <a:cxnLst/>
                <a:rect l="textAreaLeft" t="textAreaTop" r="textAreaRight" b="textAreaBottom"/>
                <a:pathLst>
                  <a:path w="1182988" h="625483">
                    <a:moveTo>
                      <a:pt x="1133680" y="0"/>
                    </a:moveTo>
                    <a:lnTo>
                      <a:pt x="101577" y="0"/>
                    </a:lnTo>
                    <a:cubicBezTo>
                      <a:pt x="-7435" y="73421"/>
                      <a:pt x="-49308" y="217527"/>
                      <a:pt x="80757" y="288651"/>
                    </a:cubicBezTo>
                    <a:cubicBezTo>
                      <a:pt x="244612" y="378252"/>
                      <a:pt x="459640" y="247039"/>
                      <a:pt x="644273" y="295573"/>
                    </a:cubicBezTo>
                    <a:cubicBezTo>
                      <a:pt x="739784" y="320679"/>
                      <a:pt x="763291" y="413957"/>
                      <a:pt x="820658" y="478015"/>
                    </a:cubicBezTo>
                    <a:cubicBezTo>
                      <a:pt x="893152" y="558975"/>
                      <a:pt x="1016186" y="625483"/>
                      <a:pt x="1109489" y="527488"/>
                    </a:cubicBezTo>
                    <a:cubicBezTo>
                      <a:pt x="1062658" y="349560"/>
                      <a:pt x="1121293" y="178173"/>
                      <a:pt x="1133680" y="0"/>
                    </a:cubicBezTo>
                    <a:close/>
                  </a:path>
                </a:pathLst>
              </a:custGeom>
              <a:solidFill>
                <a:srgbClr val="E7E7E7">
                  <a:alpha val="28000"/>
                </a:srgbClr>
              </a:solidFill>
              <a:ln w="0">
                <a:noFill/>
              </a:ln>
              <a:effectLst>
                <a:outerShdw blurRad="57240" dist="28410" dir="4875230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2_1_1_1_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724320" y="463320"/>
            <a:ext cx="7695360" cy="559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3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724320" y="1230840"/>
            <a:ext cx="7695360" cy="2930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grpSp>
        <p:nvGrpSpPr>
          <p:cNvPr id="175" name="Google Shape;324;p25"/>
          <p:cNvGrpSpPr/>
          <p:nvPr/>
        </p:nvGrpSpPr>
        <p:grpSpPr>
          <a:xfrm>
            <a:off x="5665680" y="3098520"/>
            <a:ext cx="4510440" cy="4498560"/>
            <a:chOff x="5665680" y="3098520"/>
            <a:chExt cx="4510440" cy="4498560"/>
          </a:xfrm>
        </p:grpSpPr>
        <p:sp>
          <p:nvSpPr>
            <p:cNvPr id="176" name="Google Shape;325;p25"/>
            <p:cNvSpPr/>
            <p:nvPr/>
          </p:nvSpPr>
          <p:spPr>
            <a:xfrm rot="21130200">
              <a:off x="5918760" y="3352320"/>
              <a:ext cx="4004280" cy="3990240"/>
            </a:xfrm>
            <a:custGeom>
              <a:avLst/>
              <a:gdLst>
                <a:gd name="textAreaLeft" fmla="*/ 0 w 4004280"/>
                <a:gd name="textAreaRight" fmla="*/ 4004640 w 4004280"/>
                <a:gd name="textAreaTop" fmla="*/ 0 h 3990240"/>
                <a:gd name="textAreaBottom" fmla="*/ 3990600 h 3990240"/>
              </a:gdLst>
              <a:ahLst/>
              <a:cxnLst/>
              <a:rect l="textAreaLeft" t="textAreaTop" r="textAreaRight" b="textAreaBottom"/>
              <a:pathLst>
                <a:path w="2529597" h="2482103">
                  <a:moveTo>
                    <a:pt x="1871817" y="2101425"/>
                  </a:moveTo>
                  <a:cubicBezTo>
                    <a:pt x="1863641" y="2111114"/>
                    <a:pt x="1855056" y="2120497"/>
                    <a:pt x="1846164" y="2129368"/>
                  </a:cubicBezTo>
                  <a:lnTo>
                    <a:pt x="1562137" y="2441103"/>
                  </a:lnTo>
                  <a:cubicBezTo>
                    <a:pt x="1562137" y="2441103"/>
                    <a:pt x="1553" y="1216047"/>
                    <a:pt x="817" y="1215464"/>
                  </a:cubicBezTo>
                  <a:cubicBezTo>
                    <a:pt x="-6327" y="1209853"/>
                    <a:pt x="35639" y="1124123"/>
                    <a:pt x="38807" y="1117327"/>
                  </a:cubicBezTo>
                  <a:cubicBezTo>
                    <a:pt x="76173" y="1037321"/>
                    <a:pt x="125047" y="962548"/>
                    <a:pt x="182772" y="895768"/>
                  </a:cubicBezTo>
                  <a:cubicBezTo>
                    <a:pt x="319236" y="737892"/>
                    <a:pt x="506873" y="633633"/>
                    <a:pt x="708217" y="583736"/>
                  </a:cubicBezTo>
                  <a:cubicBezTo>
                    <a:pt x="806436" y="559392"/>
                    <a:pt x="908641" y="546166"/>
                    <a:pt x="1009925" y="547270"/>
                  </a:cubicBezTo>
                  <a:cubicBezTo>
                    <a:pt x="1112130" y="548384"/>
                    <a:pt x="1216072" y="564256"/>
                    <a:pt x="1317459" y="544500"/>
                  </a:cubicBezTo>
                  <a:cubicBezTo>
                    <a:pt x="1374080" y="533442"/>
                    <a:pt x="1427534" y="510405"/>
                    <a:pt x="1471686" y="472763"/>
                  </a:cubicBezTo>
                  <a:cubicBezTo>
                    <a:pt x="1542412" y="412533"/>
                    <a:pt x="1585338" y="328818"/>
                    <a:pt x="1638279" y="254218"/>
                  </a:cubicBezTo>
                  <a:cubicBezTo>
                    <a:pt x="1688564" y="183544"/>
                    <a:pt x="1749990" y="120504"/>
                    <a:pt x="1823884" y="74563"/>
                  </a:cubicBezTo>
                  <a:cubicBezTo>
                    <a:pt x="2009896" y="-41000"/>
                    <a:pt x="2283702" y="-32200"/>
                    <a:pt x="2405224" y="171729"/>
                  </a:cubicBezTo>
                  <a:cubicBezTo>
                    <a:pt x="2523270" y="370016"/>
                    <a:pt x="2388360" y="633837"/>
                    <a:pt x="2253450" y="787931"/>
                  </a:cubicBezTo>
                  <a:cubicBezTo>
                    <a:pt x="2139492" y="918028"/>
                    <a:pt x="1932834" y="1025629"/>
                    <a:pt x="1888886" y="1204027"/>
                  </a:cubicBezTo>
                  <a:cubicBezTo>
                    <a:pt x="1871920" y="1273261"/>
                    <a:pt x="1888784" y="1355219"/>
                    <a:pt x="1907487" y="1426251"/>
                  </a:cubicBezTo>
                  <a:cubicBezTo>
                    <a:pt x="1912802" y="1446488"/>
                    <a:pt x="1918730" y="1467470"/>
                    <a:pt x="1924453" y="1487758"/>
                  </a:cubicBezTo>
                  <a:cubicBezTo>
                    <a:pt x="1947040" y="1567651"/>
                    <a:pt x="1970343" y="1650273"/>
                    <a:pt x="1976475" y="1742084"/>
                  </a:cubicBezTo>
                  <a:cubicBezTo>
                    <a:pt x="1985775" y="1881757"/>
                    <a:pt x="1948574" y="2009370"/>
                    <a:pt x="1871817" y="2101425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  <a:effectLst>
              <a:outerShdw blurRad="42840" dist="28019" dir="13624954" algn="b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7" name="Google Shape;326;p25"/>
            <p:cNvSpPr/>
            <p:nvPr/>
          </p:nvSpPr>
          <p:spPr>
            <a:xfrm rot="21130200">
              <a:off x="6194160" y="3546000"/>
              <a:ext cx="3529800" cy="3683520"/>
            </a:xfrm>
            <a:custGeom>
              <a:avLst/>
              <a:gdLst>
                <a:gd name="textAreaLeft" fmla="*/ 0 w 3529800"/>
                <a:gd name="textAreaRight" fmla="*/ 3530160 w 3529800"/>
                <a:gd name="textAreaTop" fmla="*/ 0 h 3683520"/>
                <a:gd name="textAreaBottom" fmla="*/ 3683880 h 3683520"/>
              </a:gdLst>
              <a:ahLst/>
              <a:cxnLst/>
              <a:rect l="textAreaLeft" t="textAreaTop" r="textAreaRight" b="textAreaBottom"/>
              <a:pathLst>
                <a:path w="2338514" h="2345129">
                  <a:moveTo>
                    <a:pt x="1615306" y="1960108"/>
                  </a:moveTo>
                  <a:cubicBezTo>
                    <a:pt x="1617861" y="1957451"/>
                    <a:pt x="1355706" y="2244892"/>
                    <a:pt x="1348552" y="2253130"/>
                  </a:cubicBezTo>
                  <a:cubicBezTo>
                    <a:pt x="1348552" y="2253130"/>
                    <a:pt x="6399" y="1133099"/>
                    <a:pt x="6399" y="1133099"/>
                  </a:cubicBezTo>
                  <a:cubicBezTo>
                    <a:pt x="-39766" y="896249"/>
                    <a:pt x="168823" y="666647"/>
                    <a:pt x="471635" y="572015"/>
                  </a:cubicBezTo>
                  <a:cubicBezTo>
                    <a:pt x="749632" y="467634"/>
                    <a:pt x="1062379" y="669549"/>
                    <a:pt x="1306137" y="522221"/>
                  </a:cubicBezTo>
                  <a:cubicBezTo>
                    <a:pt x="1433074" y="423083"/>
                    <a:pt x="1479885" y="306957"/>
                    <a:pt x="1577797" y="180469"/>
                  </a:cubicBezTo>
                  <a:cubicBezTo>
                    <a:pt x="1725891" y="-14947"/>
                    <a:pt x="2031790" y="-91999"/>
                    <a:pt x="2137776" y="157095"/>
                  </a:cubicBezTo>
                  <a:cubicBezTo>
                    <a:pt x="2298748" y="608298"/>
                    <a:pt x="1410692" y="844636"/>
                    <a:pt x="1660378" y="1404749"/>
                  </a:cubicBezTo>
                  <a:cubicBezTo>
                    <a:pt x="1681228" y="1481944"/>
                    <a:pt x="1702793" y="1561755"/>
                    <a:pt x="1707494" y="1647209"/>
                  </a:cubicBezTo>
                  <a:cubicBezTo>
                    <a:pt x="1714240" y="1769691"/>
                    <a:pt x="1681432" y="1880808"/>
                    <a:pt x="1615306" y="1960108"/>
                  </a:cubicBezTo>
                  <a:close/>
                </a:path>
              </a:pathLst>
            </a:custGeom>
            <a:solidFill>
              <a:srgbClr val="0100A2">
                <a:alpha val="67000"/>
              </a:srgbClr>
            </a:solidFill>
            <a:ln w="0">
              <a:noFill/>
            </a:ln>
            <a:effectLst>
              <a:outerShdw blurRad="42840" dist="28019" dir="13624954" algn="b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8" name="Google Shape;327;p25"/>
            <p:cNvSpPr/>
            <p:nvPr/>
          </p:nvSpPr>
          <p:spPr>
            <a:xfrm rot="21130200">
              <a:off x="6216840" y="3762720"/>
              <a:ext cx="3288960" cy="3310920"/>
            </a:xfrm>
            <a:custGeom>
              <a:avLst/>
              <a:gdLst>
                <a:gd name="textAreaLeft" fmla="*/ 0 w 3288960"/>
                <a:gd name="textAreaRight" fmla="*/ 3289320 w 3288960"/>
                <a:gd name="textAreaTop" fmla="*/ 0 h 3310920"/>
                <a:gd name="textAreaBottom" fmla="*/ 3311280 h 3310920"/>
              </a:gdLst>
              <a:ahLst/>
              <a:cxnLst/>
              <a:rect l="textAreaLeft" t="textAreaTop" r="textAreaRight" b="textAreaBottom"/>
              <a:pathLst>
                <a:path w="2083117" h="2107931">
                  <a:moveTo>
                    <a:pt x="1716202" y="18506"/>
                  </a:moveTo>
                  <a:cubicBezTo>
                    <a:pt x="1477451" y="105411"/>
                    <a:pt x="1433912" y="445109"/>
                    <a:pt x="1219384" y="554887"/>
                  </a:cubicBezTo>
                  <a:cubicBezTo>
                    <a:pt x="1163581" y="578128"/>
                    <a:pt x="1104097" y="568480"/>
                    <a:pt x="1046455" y="558781"/>
                  </a:cubicBezTo>
                  <a:cubicBezTo>
                    <a:pt x="646527" y="447531"/>
                    <a:pt x="280368" y="593561"/>
                    <a:pt x="0" y="935252"/>
                  </a:cubicBezTo>
                  <a:cubicBezTo>
                    <a:pt x="84340" y="914249"/>
                    <a:pt x="1235635" y="1923919"/>
                    <a:pt x="1318523" y="1982258"/>
                  </a:cubicBezTo>
                  <a:cubicBezTo>
                    <a:pt x="1318523" y="1982268"/>
                    <a:pt x="1459565" y="2021443"/>
                    <a:pt x="1459565" y="2021443"/>
                  </a:cubicBezTo>
                  <a:cubicBezTo>
                    <a:pt x="1788256" y="1693754"/>
                    <a:pt x="1445155" y="1287715"/>
                    <a:pt x="1511588" y="969113"/>
                  </a:cubicBezTo>
                  <a:cubicBezTo>
                    <a:pt x="1538366" y="862309"/>
                    <a:pt x="1614815" y="774178"/>
                    <a:pt x="1695658" y="698526"/>
                  </a:cubicBezTo>
                  <a:cubicBezTo>
                    <a:pt x="1776400" y="622863"/>
                    <a:pt x="1865216" y="553753"/>
                    <a:pt x="1929400" y="463578"/>
                  </a:cubicBezTo>
                  <a:cubicBezTo>
                    <a:pt x="2083117" y="281479"/>
                    <a:pt x="2018830" y="-86488"/>
                    <a:pt x="1716202" y="18506"/>
                  </a:cubicBezTo>
                  <a:close/>
                </a:path>
              </a:pathLst>
            </a:custGeom>
            <a:solidFill>
              <a:srgbClr val="005ACD">
                <a:alpha val="52000"/>
              </a:srgbClr>
            </a:solidFill>
            <a:ln w="0">
              <a:noFill/>
            </a:ln>
            <a:effectLst>
              <a:outerShdw blurRad="42840" dist="28019" dir="13624954" algn="b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9" name="Google Shape;328;p25"/>
            <p:cNvSpPr/>
            <p:nvPr/>
          </p:nvSpPr>
          <p:spPr>
            <a:xfrm rot="21130200">
              <a:off x="6382800" y="4012920"/>
              <a:ext cx="2921760" cy="3116880"/>
            </a:xfrm>
            <a:custGeom>
              <a:avLst/>
              <a:gdLst>
                <a:gd name="textAreaLeft" fmla="*/ 0 w 2921760"/>
                <a:gd name="textAreaRight" fmla="*/ 2922120 w 2921760"/>
                <a:gd name="textAreaTop" fmla="*/ 0 h 3116880"/>
                <a:gd name="textAreaBottom" fmla="*/ 3117240 h 3116880"/>
              </a:gdLst>
              <a:ahLst/>
              <a:cxnLst/>
              <a:rect l="textAreaLeft" t="textAreaTop" r="textAreaRight" b="textAreaBottom"/>
              <a:pathLst>
                <a:path w="1803800" h="1929186">
                  <a:moveTo>
                    <a:pt x="1220621" y="1816904"/>
                  </a:moveTo>
                  <a:lnTo>
                    <a:pt x="65748" y="853185"/>
                  </a:lnTo>
                  <a:lnTo>
                    <a:pt x="0" y="820572"/>
                  </a:lnTo>
                  <a:cubicBezTo>
                    <a:pt x="59544" y="760353"/>
                    <a:pt x="136402" y="694114"/>
                    <a:pt x="228622" y="638453"/>
                  </a:cubicBezTo>
                  <a:cubicBezTo>
                    <a:pt x="391128" y="540296"/>
                    <a:pt x="560583" y="499997"/>
                    <a:pt x="732287" y="518690"/>
                  </a:cubicBezTo>
                  <a:cubicBezTo>
                    <a:pt x="739748" y="519497"/>
                    <a:pt x="746186" y="519446"/>
                    <a:pt x="749968" y="519405"/>
                  </a:cubicBezTo>
                  <a:lnTo>
                    <a:pt x="751296" y="519395"/>
                  </a:lnTo>
                  <a:cubicBezTo>
                    <a:pt x="779096" y="520213"/>
                    <a:pt x="807714" y="522880"/>
                    <a:pt x="838069" y="525701"/>
                  </a:cubicBezTo>
                  <a:cubicBezTo>
                    <a:pt x="927395" y="534000"/>
                    <a:pt x="1028578" y="543403"/>
                    <a:pt x="1126899" y="502449"/>
                  </a:cubicBezTo>
                  <a:cubicBezTo>
                    <a:pt x="1188017" y="477000"/>
                    <a:pt x="1242697" y="434626"/>
                    <a:pt x="1294208" y="372915"/>
                  </a:cubicBezTo>
                  <a:cubicBezTo>
                    <a:pt x="1336112" y="322692"/>
                    <a:pt x="1369430" y="267900"/>
                    <a:pt x="1401728" y="214907"/>
                  </a:cubicBezTo>
                  <a:lnTo>
                    <a:pt x="1402954" y="212944"/>
                  </a:lnTo>
                  <a:cubicBezTo>
                    <a:pt x="1425030" y="176713"/>
                    <a:pt x="1446391" y="146225"/>
                    <a:pt x="1468569" y="119764"/>
                  </a:cubicBezTo>
                  <a:cubicBezTo>
                    <a:pt x="1512006" y="67660"/>
                    <a:pt x="1556670" y="32747"/>
                    <a:pt x="1605012" y="13022"/>
                  </a:cubicBezTo>
                  <a:cubicBezTo>
                    <a:pt x="1696997" y="-24447"/>
                    <a:pt x="1754129" y="25062"/>
                    <a:pt x="1776921" y="83880"/>
                  </a:cubicBezTo>
                  <a:cubicBezTo>
                    <a:pt x="1803800" y="153185"/>
                    <a:pt x="1768029" y="259386"/>
                    <a:pt x="1718767" y="328456"/>
                  </a:cubicBezTo>
                  <a:cubicBezTo>
                    <a:pt x="1711203" y="339065"/>
                    <a:pt x="1702822" y="349929"/>
                    <a:pt x="1693727" y="360732"/>
                  </a:cubicBezTo>
                  <a:cubicBezTo>
                    <a:pt x="1693727" y="360732"/>
                    <a:pt x="1693727" y="360732"/>
                    <a:pt x="1693727" y="360743"/>
                  </a:cubicBezTo>
                  <a:cubicBezTo>
                    <a:pt x="1654582" y="407665"/>
                    <a:pt x="1607567" y="449783"/>
                    <a:pt x="1557794" y="494375"/>
                  </a:cubicBezTo>
                  <a:cubicBezTo>
                    <a:pt x="1537865" y="512251"/>
                    <a:pt x="1517219" y="530750"/>
                    <a:pt x="1496983" y="549668"/>
                  </a:cubicBezTo>
                  <a:cubicBezTo>
                    <a:pt x="1460291" y="583968"/>
                    <a:pt x="1429936" y="615702"/>
                    <a:pt x="1404078" y="646681"/>
                  </a:cubicBezTo>
                  <a:cubicBezTo>
                    <a:pt x="1343777" y="719021"/>
                    <a:pt x="1305349" y="790340"/>
                    <a:pt x="1286747" y="864704"/>
                  </a:cubicBezTo>
                  <a:cubicBezTo>
                    <a:pt x="1257824" y="980144"/>
                    <a:pt x="1280411" y="1096770"/>
                    <a:pt x="1303407" y="1185484"/>
                  </a:cubicBezTo>
                  <a:cubicBezTo>
                    <a:pt x="1308721" y="1206333"/>
                    <a:pt x="1314547" y="1227122"/>
                    <a:pt x="1320066" y="1247225"/>
                  </a:cubicBezTo>
                  <a:cubicBezTo>
                    <a:pt x="1338769" y="1314711"/>
                    <a:pt x="1356451" y="1378456"/>
                    <a:pt x="1360335" y="1442058"/>
                  </a:cubicBezTo>
                  <a:cubicBezTo>
                    <a:pt x="1361254" y="1457450"/>
                    <a:pt x="1363298" y="1474518"/>
                    <a:pt x="1365445" y="1492578"/>
                  </a:cubicBezTo>
                  <a:cubicBezTo>
                    <a:pt x="1376994" y="1587782"/>
                    <a:pt x="1397435" y="1785517"/>
                    <a:pt x="1298807" y="1904739"/>
                  </a:cubicBezTo>
                  <a:lnTo>
                    <a:pt x="1220621" y="1816904"/>
                  </a:lnTo>
                  <a:close/>
                </a:path>
              </a:pathLst>
            </a:custGeom>
            <a:solidFill>
              <a:srgbClr val="307DE0">
                <a:alpha val="58000"/>
              </a:srgbClr>
            </a:solidFill>
            <a:ln w="0">
              <a:noFill/>
            </a:ln>
            <a:effectLst>
              <a:outerShdw blurRad="42840" dist="28019" dir="13624954" algn="b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80" name="Google Shape;329;p25"/>
            <p:cNvSpPr/>
            <p:nvPr/>
          </p:nvSpPr>
          <p:spPr>
            <a:xfrm rot="21130200">
              <a:off x="6524640" y="4189320"/>
              <a:ext cx="2612520" cy="2802240"/>
            </a:xfrm>
            <a:custGeom>
              <a:avLst/>
              <a:gdLst>
                <a:gd name="textAreaLeft" fmla="*/ 0 w 2612520"/>
                <a:gd name="textAreaRight" fmla="*/ 2612880 w 2612520"/>
                <a:gd name="textAreaTop" fmla="*/ 0 h 2802240"/>
                <a:gd name="textAreaBottom" fmla="*/ 2802600 h 2802240"/>
              </a:gdLst>
              <a:ahLst/>
              <a:cxnLst/>
              <a:rect l="textAreaLeft" t="textAreaTop" r="textAreaRight" b="textAreaBottom"/>
              <a:pathLst>
                <a:path w="1646059" h="1779476">
                  <a:moveTo>
                    <a:pt x="0" y="764977"/>
                  </a:moveTo>
                  <a:cubicBezTo>
                    <a:pt x="440145" y="255047"/>
                    <a:pt x="940642" y="863461"/>
                    <a:pt x="1312667" y="253166"/>
                  </a:cubicBezTo>
                  <a:cubicBezTo>
                    <a:pt x="1353344" y="191496"/>
                    <a:pt x="1384721" y="122998"/>
                    <a:pt x="1434903" y="67920"/>
                  </a:cubicBezTo>
                  <a:cubicBezTo>
                    <a:pt x="1550088" y="-65150"/>
                    <a:pt x="1646059" y="13588"/>
                    <a:pt x="1566952" y="163788"/>
                  </a:cubicBezTo>
                  <a:cubicBezTo>
                    <a:pt x="1530158" y="234350"/>
                    <a:pt x="1467813" y="287855"/>
                    <a:pt x="1409863" y="340490"/>
                  </a:cubicBezTo>
                  <a:cubicBezTo>
                    <a:pt x="1270354" y="459967"/>
                    <a:pt x="1129005" y="596533"/>
                    <a:pt x="1080662" y="779571"/>
                  </a:cubicBezTo>
                  <a:cubicBezTo>
                    <a:pt x="991949" y="1097694"/>
                    <a:pt x="1248380" y="1402284"/>
                    <a:pt x="1137692" y="1714326"/>
                  </a:cubicBezTo>
                  <a:lnTo>
                    <a:pt x="0" y="764977"/>
                  </a:lnTo>
                  <a:close/>
                </a:path>
              </a:pathLst>
            </a:custGeom>
            <a:solidFill>
              <a:srgbClr val="E7E7E7">
                <a:alpha val="28000"/>
              </a:srgbClr>
            </a:solidFill>
            <a:ln w="0">
              <a:noFill/>
            </a:ln>
            <a:effectLst>
              <a:outerShdw blurRad="42840" dist="28019" dir="13624954" algn="b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_ONLY_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724320" y="463320"/>
            <a:ext cx="7695360" cy="559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3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grpSp>
        <p:nvGrpSpPr>
          <p:cNvPr id="196" name="Google Shape;347;p27"/>
          <p:cNvGrpSpPr/>
          <p:nvPr/>
        </p:nvGrpSpPr>
        <p:grpSpPr>
          <a:xfrm>
            <a:off x="5180040" y="3969000"/>
            <a:ext cx="4762800" cy="2564280"/>
            <a:chOff x="5180040" y="3969000"/>
            <a:chExt cx="4762800" cy="2564280"/>
          </a:xfrm>
        </p:grpSpPr>
        <p:sp>
          <p:nvSpPr>
            <p:cNvPr id="197" name="Google Shape;348;p27"/>
            <p:cNvSpPr/>
            <p:nvPr/>
          </p:nvSpPr>
          <p:spPr>
            <a:xfrm rot="9931800" flipV="1">
              <a:off x="5343120" y="4494960"/>
              <a:ext cx="4407480" cy="1510920"/>
            </a:xfrm>
            <a:custGeom>
              <a:avLst/>
              <a:gdLst>
                <a:gd name="textAreaLeft" fmla="*/ 0 w 4407480"/>
                <a:gd name="textAreaRight" fmla="*/ 4407840 w 4407480"/>
                <a:gd name="textAreaTop" fmla="*/ -360 h 1510920"/>
                <a:gd name="textAreaBottom" fmla="*/ 1510920 h 1510920"/>
              </a:gdLst>
              <a:ahLst/>
              <a:cxnLst/>
              <a:rect l="textAreaLeft" t="textAreaTop" r="textAreaRight" b="textAreaBottom"/>
              <a:pathLst>
                <a:path w="2793035" h="1308840">
                  <a:moveTo>
                    <a:pt x="2793026" y="106827"/>
                  </a:moveTo>
                  <a:cubicBezTo>
                    <a:pt x="2519486" y="85062"/>
                    <a:pt x="2477158" y="-14703"/>
                    <a:pt x="2251987" y="1842"/>
                  </a:cubicBezTo>
                  <a:cubicBezTo>
                    <a:pt x="1984153" y="21521"/>
                    <a:pt x="2024006" y="162348"/>
                    <a:pt x="1756143" y="181655"/>
                  </a:cubicBezTo>
                  <a:cubicBezTo>
                    <a:pt x="1562386" y="195619"/>
                    <a:pt x="1449343" y="65107"/>
                    <a:pt x="1180890" y="73080"/>
                  </a:cubicBezTo>
                  <a:cubicBezTo>
                    <a:pt x="912428" y="81052"/>
                    <a:pt x="915410" y="199229"/>
                    <a:pt x="646957" y="207201"/>
                  </a:cubicBezTo>
                  <a:cubicBezTo>
                    <a:pt x="378505" y="215174"/>
                    <a:pt x="374647" y="103588"/>
                    <a:pt x="106194" y="111561"/>
                  </a:cubicBezTo>
                  <a:lnTo>
                    <a:pt x="0" y="1294137"/>
                  </a:lnTo>
                  <a:lnTo>
                    <a:pt x="2662761" y="1215061"/>
                  </a:lnTo>
                  <a:lnTo>
                    <a:pt x="2793035" y="106827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  <a:effectLst>
              <a:outerShdw blurRad="57240" dist="18792" dir="20389761" algn="b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98" name="Google Shape;349;p27"/>
            <p:cNvSpPr/>
            <p:nvPr/>
          </p:nvSpPr>
          <p:spPr>
            <a:xfrm rot="9931800" flipV="1">
              <a:off x="5276880" y="4661640"/>
              <a:ext cx="4407480" cy="1335240"/>
            </a:xfrm>
            <a:custGeom>
              <a:avLst/>
              <a:gdLst>
                <a:gd name="textAreaLeft" fmla="*/ 0 w 4407480"/>
                <a:gd name="textAreaRight" fmla="*/ 4407840 w 4407480"/>
                <a:gd name="textAreaTop" fmla="*/ -360 h 1335240"/>
                <a:gd name="textAreaBottom" fmla="*/ 1335240 h 1335240"/>
              </a:gdLst>
              <a:ahLst/>
              <a:cxnLst/>
              <a:rect l="textAreaLeft" t="textAreaTop" r="textAreaRight" b="textAreaBottom"/>
              <a:pathLst>
                <a:path w="2793035" h="1308840">
                  <a:moveTo>
                    <a:pt x="2793026" y="106827"/>
                  </a:moveTo>
                  <a:cubicBezTo>
                    <a:pt x="2519486" y="85062"/>
                    <a:pt x="2477158" y="-14703"/>
                    <a:pt x="2251987" y="1842"/>
                  </a:cubicBezTo>
                  <a:cubicBezTo>
                    <a:pt x="1984153" y="21521"/>
                    <a:pt x="2024006" y="162348"/>
                    <a:pt x="1756143" y="181655"/>
                  </a:cubicBezTo>
                  <a:cubicBezTo>
                    <a:pt x="1562386" y="195619"/>
                    <a:pt x="1449343" y="65107"/>
                    <a:pt x="1180890" y="73080"/>
                  </a:cubicBezTo>
                  <a:cubicBezTo>
                    <a:pt x="912428" y="81052"/>
                    <a:pt x="915410" y="199229"/>
                    <a:pt x="646957" y="207201"/>
                  </a:cubicBezTo>
                  <a:cubicBezTo>
                    <a:pt x="378505" y="215174"/>
                    <a:pt x="374647" y="103588"/>
                    <a:pt x="106194" y="111561"/>
                  </a:cubicBezTo>
                  <a:lnTo>
                    <a:pt x="0" y="1294137"/>
                  </a:lnTo>
                  <a:lnTo>
                    <a:pt x="2662761" y="1215061"/>
                  </a:lnTo>
                  <a:lnTo>
                    <a:pt x="2793035" y="106827"/>
                  </a:lnTo>
                  <a:close/>
                </a:path>
              </a:pathLst>
            </a:custGeom>
            <a:solidFill>
              <a:srgbClr val="0100A2">
                <a:alpha val="67000"/>
              </a:srgbClr>
            </a:solidFill>
            <a:ln w="0">
              <a:noFill/>
            </a:ln>
            <a:effectLst>
              <a:outerShdw blurRad="57240" dist="18792" dir="20389761" algn="b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99" name="Google Shape;350;p27"/>
            <p:cNvSpPr/>
            <p:nvPr/>
          </p:nvSpPr>
          <p:spPr>
            <a:xfrm rot="9931800" flipV="1">
              <a:off x="5411520" y="4757760"/>
              <a:ext cx="4407480" cy="1158480"/>
            </a:xfrm>
            <a:custGeom>
              <a:avLst/>
              <a:gdLst>
                <a:gd name="textAreaLeft" fmla="*/ 0 w 4407480"/>
                <a:gd name="textAreaRight" fmla="*/ 4407840 w 4407480"/>
                <a:gd name="textAreaTop" fmla="*/ 360 h 1158480"/>
                <a:gd name="textAreaBottom" fmla="*/ 1159200 h 1158480"/>
              </a:gdLst>
              <a:ahLst/>
              <a:cxnLst/>
              <a:rect l="textAreaLeft" t="textAreaTop" r="textAreaRight" b="textAreaBottom"/>
              <a:pathLst>
                <a:path w="2793035" h="1308840">
                  <a:moveTo>
                    <a:pt x="2793026" y="106827"/>
                  </a:moveTo>
                  <a:cubicBezTo>
                    <a:pt x="2519486" y="85062"/>
                    <a:pt x="2477158" y="-14703"/>
                    <a:pt x="2251987" y="1842"/>
                  </a:cubicBezTo>
                  <a:cubicBezTo>
                    <a:pt x="1984153" y="21521"/>
                    <a:pt x="2024006" y="162348"/>
                    <a:pt x="1756143" y="181655"/>
                  </a:cubicBezTo>
                  <a:cubicBezTo>
                    <a:pt x="1562386" y="195619"/>
                    <a:pt x="1449343" y="65107"/>
                    <a:pt x="1180890" y="73080"/>
                  </a:cubicBezTo>
                  <a:cubicBezTo>
                    <a:pt x="912428" y="81052"/>
                    <a:pt x="915410" y="199229"/>
                    <a:pt x="646957" y="207201"/>
                  </a:cubicBezTo>
                  <a:cubicBezTo>
                    <a:pt x="378505" y="215174"/>
                    <a:pt x="374647" y="103588"/>
                    <a:pt x="106194" y="111561"/>
                  </a:cubicBezTo>
                  <a:lnTo>
                    <a:pt x="0" y="1294137"/>
                  </a:lnTo>
                  <a:lnTo>
                    <a:pt x="2662761" y="1215061"/>
                  </a:lnTo>
                  <a:lnTo>
                    <a:pt x="2793035" y="106827"/>
                  </a:lnTo>
                  <a:close/>
                </a:path>
              </a:pathLst>
            </a:custGeom>
            <a:solidFill>
              <a:srgbClr val="005ACD">
                <a:alpha val="52000"/>
              </a:srgbClr>
            </a:solidFill>
            <a:ln w="0">
              <a:noFill/>
            </a:ln>
            <a:effectLst>
              <a:outerShdw blurRad="57240" dist="18792" dir="20389761" algn="b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00" name="Google Shape;351;p27"/>
            <p:cNvSpPr/>
            <p:nvPr/>
          </p:nvSpPr>
          <p:spPr>
            <a:xfrm rot="9931800" flipV="1">
              <a:off x="5330160" y="4919040"/>
              <a:ext cx="4407480" cy="906480"/>
            </a:xfrm>
            <a:custGeom>
              <a:avLst/>
              <a:gdLst>
                <a:gd name="textAreaLeft" fmla="*/ 0 w 4407480"/>
                <a:gd name="textAreaRight" fmla="*/ 4407840 w 4407480"/>
                <a:gd name="textAreaTop" fmla="*/ 360 h 906480"/>
                <a:gd name="textAreaBottom" fmla="*/ 907200 h 906480"/>
              </a:gdLst>
              <a:ahLst/>
              <a:cxnLst/>
              <a:rect l="textAreaLeft" t="textAreaTop" r="textAreaRight" b="textAreaBottom"/>
              <a:pathLst>
                <a:path w="2793035" h="1308840">
                  <a:moveTo>
                    <a:pt x="2793026" y="106827"/>
                  </a:moveTo>
                  <a:cubicBezTo>
                    <a:pt x="2519486" y="85062"/>
                    <a:pt x="2477158" y="-14703"/>
                    <a:pt x="2251987" y="1842"/>
                  </a:cubicBezTo>
                  <a:cubicBezTo>
                    <a:pt x="1984153" y="21521"/>
                    <a:pt x="2024006" y="162348"/>
                    <a:pt x="1756143" y="181655"/>
                  </a:cubicBezTo>
                  <a:cubicBezTo>
                    <a:pt x="1562386" y="195619"/>
                    <a:pt x="1449343" y="65107"/>
                    <a:pt x="1180890" y="73080"/>
                  </a:cubicBezTo>
                  <a:cubicBezTo>
                    <a:pt x="912428" y="81052"/>
                    <a:pt x="915410" y="199229"/>
                    <a:pt x="646957" y="207201"/>
                  </a:cubicBezTo>
                  <a:cubicBezTo>
                    <a:pt x="378505" y="215174"/>
                    <a:pt x="374647" y="103588"/>
                    <a:pt x="106194" y="111561"/>
                  </a:cubicBezTo>
                  <a:lnTo>
                    <a:pt x="0" y="1294137"/>
                  </a:lnTo>
                  <a:lnTo>
                    <a:pt x="2662761" y="1215061"/>
                  </a:lnTo>
                  <a:lnTo>
                    <a:pt x="2793035" y="106827"/>
                  </a:lnTo>
                  <a:close/>
                </a:path>
              </a:pathLst>
            </a:custGeom>
            <a:solidFill>
              <a:srgbClr val="307DE0">
                <a:alpha val="58000"/>
              </a:srgbClr>
            </a:solidFill>
            <a:ln w="0">
              <a:noFill/>
            </a:ln>
            <a:effectLst>
              <a:outerShdw blurRad="57240" dist="18792" dir="20389761" algn="b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01" name="Google Shape;352;p27"/>
            <p:cNvSpPr/>
            <p:nvPr/>
          </p:nvSpPr>
          <p:spPr>
            <a:xfrm rot="9931800" flipV="1">
              <a:off x="5518800" y="5030640"/>
              <a:ext cx="4407480" cy="694080"/>
            </a:xfrm>
            <a:custGeom>
              <a:avLst/>
              <a:gdLst>
                <a:gd name="textAreaLeft" fmla="*/ 0 w 4407480"/>
                <a:gd name="textAreaRight" fmla="*/ 4407840 w 4407480"/>
                <a:gd name="textAreaTop" fmla="*/ 360 h 694080"/>
                <a:gd name="textAreaBottom" fmla="*/ 694800 h 694080"/>
              </a:gdLst>
              <a:ahLst/>
              <a:cxnLst/>
              <a:rect l="textAreaLeft" t="textAreaTop" r="textAreaRight" b="textAreaBottom"/>
              <a:pathLst>
                <a:path w="2793035" h="1308840">
                  <a:moveTo>
                    <a:pt x="2793026" y="106827"/>
                  </a:moveTo>
                  <a:cubicBezTo>
                    <a:pt x="2519486" y="85062"/>
                    <a:pt x="2477158" y="-14703"/>
                    <a:pt x="2251987" y="1842"/>
                  </a:cubicBezTo>
                  <a:cubicBezTo>
                    <a:pt x="1984153" y="21521"/>
                    <a:pt x="2024006" y="162348"/>
                    <a:pt x="1756143" y="181655"/>
                  </a:cubicBezTo>
                  <a:cubicBezTo>
                    <a:pt x="1562386" y="195619"/>
                    <a:pt x="1449343" y="65107"/>
                    <a:pt x="1180890" y="73080"/>
                  </a:cubicBezTo>
                  <a:cubicBezTo>
                    <a:pt x="912428" y="81052"/>
                    <a:pt x="915410" y="199229"/>
                    <a:pt x="646957" y="207201"/>
                  </a:cubicBezTo>
                  <a:cubicBezTo>
                    <a:pt x="378505" y="215174"/>
                    <a:pt x="374647" y="103588"/>
                    <a:pt x="106194" y="111561"/>
                  </a:cubicBezTo>
                  <a:lnTo>
                    <a:pt x="0" y="1294137"/>
                  </a:lnTo>
                  <a:lnTo>
                    <a:pt x="2662761" y="1215061"/>
                  </a:lnTo>
                  <a:lnTo>
                    <a:pt x="2793035" y="106827"/>
                  </a:lnTo>
                  <a:close/>
                </a:path>
              </a:pathLst>
            </a:custGeom>
            <a:solidFill>
              <a:srgbClr val="E7E7E7">
                <a:alpha val="28000"/>
              </a:srgbClr>
            </a:solidFill>
            <a:ln w="0">
              <a:noFill/>
            </a:ln>
            <a:effectLst>
              <a:outerShdw blurRad="57240" dist="18792" dir="20389761" algn="b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_ONLY_2_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724320" y="463320"/>
            <a:ext cx="7695360" cy="559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3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grpSp>
        <p:nvGrpSpPr>
          <p:cNvPr id="203" name="Google Shape;355;p28"/>
          <p:cNvGrpSpPr/>
          <p:nvPr/>
        </p:nvGrpSpPr>
        <p:grpSpPr>
          <a:xfrm>
            <a:off x="-1368360" y="1204560"/>
            <a:ext cx="2737440" cy="4728600"/>
            <a:chOff x="-1368360" y="1204560"/>
            <a:chExt cx="2737440" cy="4728600"/>
          </a:xfrm>
        </p:grpSpPr>
        <p:sp>
          <p:nvSpPr>
            <p:cNvPr id="204" name="Google Shape;356;p28"/>
            <p:cNvSpPr/>
            <p:nvPr/>
          </p:nvSpPr>
          <p:spPr>
            <a:xfrm rot="4376400">
              <a:off x="-2203560" y="2777400"/>
              <a:ext cx="4407840" cy="1510920"/>
            </a:xfrm>
            <a:custGeom>
              <a:avLst/>
              <a:gdLst>
                <a:gd name="textAreaLeft" fmla="*/ 0 w 4407840"/>
                <a:gd name="textAreaRight" fmla="*/ 4408200 w 4407840"/>
                <a:gd name="textAreaTop" fmla="*/ 0 h 1510920"/>
                <a:gd name="textAreaBottom" fmla="*/ 1511280 h 1510920"/>
              </a:gdLst>
              <a:ahLst/>
              <a:cxnLst/>
              <a:rect l="textAreaLeft" t="textAreaTop" r="textAreaRight" b="textAreaBottom"/>
              <a:pathLst>
                <a:path w="2793035" h="1308840">
                  <a:moveTo>
                    <a:pt x="2793026" y="106827"/>
                  </a:moveTo>
                  <a:cubicBezTo>
                    <a:pt x="2519486" y="85062"/>
                    <a:pt x="2477158" y="-14703"/>
                    <a:pt x="2251987" y="1842"/>
                  </a:cubicBezTo>
                  <a:cubicBezTo>
                    <a:pt x="1984153" y="21521"/>
                    <a:pt x="2024006" y="162348"/>
                    <a:pt x="1756143" y="181655"/>
                  </a:cubicBezTo>
                  <a:cubicBezTo>
                    <a:pt x="1562386" y="195619"/>
                    <a:pt x="1449343" y="65107"/>
                    <a:pt x="1180890" y="73080"/>
                  </a:cubicBezTo>
                  <a:cubicBezTo>
                    <a:pt x="912428" y="81052"/>
                    <a:pt x="915410" y="199229"/>
                    <a:pt x="646957" y="207201"/>
                  </a:cubicBezTo>
                  <a:cubicBezTo>
                    <a:pt x="378505" y="215174"/>
                    <a:pt x="374647" y="103588"/>
                    <a:pt x="106194" y="111561"/>
                  </a:cubicBezTo>
                  <a:lnTo>
                    <a:pt x="0" y="1294137"/>
                  </a:lnTo>
                  <a:lnTo>
                    <a:pt x="2662761" y="1215061"/>
                  </a:lnTo>
                  <a:lnTo>
                    <a:pt x="2793035" y="106827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  <a:effectLst>
              <a:outerShdw blurRad="57240" dist="18792" dir="20389761" algn="b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05" name="Google Shape;357;p28"/>
            <p:cNvSpPr/>
            <p:nvPr/>
          </p:nvSpPr>
          <p:spPr>
            <a:xfrm rot="4376400">
              <a:off x="-2235600" y="2962800"/>
              <a:ext cx="4407840" cy="1334880"/>
            </a:xfrm>
            <a:custGeom>
              <a:avLst/>
              <a:gdLst>
                <a:gd name="textAreaLeft" fmla="*/ 0 w 4407840"/>
                <a:gd name="textAreaRight" fmla="*/ 4408200 w 4407840"/>
                <a:gd name="textAreaTop" fmla="*/ 0 h 1334880"/>
                <a:gd name="textAreaBottom" fmla="*/ 1335240 h 1334880"/>
              </a:gdLst>
              <a:ahLst/>
              <a:cxnLst/>
              <a:rect l="textAreaLeft" t="textAreaTop" r="textAreaRight" b="textAreaBottom"/>
              <a:pathLst>
                <a:path w="2793035" h="1308840">
                  <a:moveTo>
                    <a:pt x="2793026" y="106827"/>
                  </a:moveTo>
                  <a:cubicBezTo>
                    <a:pt x="2519486" y="85062"/>
                    <a:pt x="2477158" y="-14703"/>
                    <a:pt x="2251987" y="1842"/>
                  </a:cubicBezTo>
                  <a:cubicBezTo>
                    <a:pt x="1984153" y="21521"/>
                    <a:pt x="2024006" y="162348"/>
                    <a:pt x="1756143" y="181655"/>
                  </a:cubicBezTo>
                  <a:cubicBezTo>
                    <a:pt x="1562386" y="195619"/>
                    <a:pt x="1449343" y="65107"/>
                    <a:pt x="1180890" y="73080"/>
                  </a:cubicBezTo>
                  <a:cubicBezTo>
                    <a:pt x="912428" y="81052"/>
                    <a:pt x="915410" y="199229"/>
                    <a:pt x="646957" y="207201"/>
                  </a:cubicBezTo>
                  <a:cubicBezTo>
                    <a:pt x="378505" y="215174"/>
                    <a:pt x="374647" y="103588"/>
                    <a:pt x="106194" y="111561"/>
                  </a:cubicBezTo>
                  <a:lnTo>
                    <a:pt x="0" y="1294137"/>
                  </a:lnTo>
                  <a:lnTo>
                    <a:pt x="2662761" y="1215061"/>
                  </a:lnTo>
                  <a:lnTo>
                    <a:pt x="2793035" y="106827"/>
                  </a:lnTo>
                  <a:close/>
                </a:path>
              </a:pathLst>
            </a:custGeom>
            <a:solidFill>
              <a:srgbClr val="0100A2">
                <a:alpha val="67000"/>
              </a:srgbClr>
            </a:solidFill>
            <a:ln w="0">
              <a:noFill/>
            </a:ln>
            <a:effectLst>
              <a:outerShdw blurRad="57240" dist="18792" dir="20389761" algn="b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06" name="Google Shape;358;p28"/>
            <p:cNvSpPr/>
            <p:nvPr/>
          </p:nvSpPr>
          <p:spPr>
            <a:xfrm rot="4376400">
              <a:off x="-2313360" y="2940480"/>
              <a:ext cx="4407840" cy="1158480"/>
            </a:xfrm>
            <a:custGeom>
              <a:avLst/>
              <a:gdLst>
                <a:gd name="textAreaLeft" fmla="*/ 0 w 4407840"/>
                <a:gd name="textAreaRight" fmla="*/ 4408200 w 4407840"/>
                <a:gd name="textAreaTop" fmla="*/ 0 h 1158480"/>
                <a:gd name="textAreaBottom" fmla="*/ 1158840 h 1158480"/>
              </a:gdLst>
              <a:ahLst/>
              <a:cxnLst/>
              <a:rect l="textAreaLeft" t="textAreaTop" r="textAreaRight" b="textAreaBottom"/>
              <a:pathLst>
                <a:path w="2793035" h="1308840">
                  <a:moveTo>
                    <a:pt x="2793026" y="106827"/>
                  </a:moveTo>
                  <a:cubicBezTo>
                    <a:pt x="2519486" y="85062"/>
                    <a:pt x="2477158" y="-14703"/>
                    <a:pt x="2251987" y="1842"/>
                  </a:cubicBezTo>
                  <a:cubicBezTo>
                    <a:pt x="1984153" y="21521"/>
                    <a:pt x="2024006" y="162348"/>
                    <a:pt x="1756143" y="181655"/>
                  </a:cubicBezTo>
                  <a:cubicBezTo>
                    <a:pt x="1562386" y="195619"/>
                    <a:pt x="1449343" y="65107"/>
                    <a:pt x="1180890" y="73080"/>
                  </a:cubicBezTo>
                  <a:cubicBezTo>
                    <a:pt x="912428" y="81052"/>
                    <a:pt x="915410" y="199229"/>
                    <a:pt x="646957" y="207201"/>
                  </a:cubicBezTo>
                  <a:cubicBezTo>
                    <a:pt x="378505" y="215174"/>
                    <a:pt x="374647" y="103588"/>
                    <a:pt x="106194" y="111561"/>
                  </a:cubicBezTo>
                  <a:lnTo>
                    <a:pt x="0" y="1294137"/>
                  </a:lnTo>
                  <a:lnTo>
                    <a:pt x="2662761" y="1215061"/>
                  </a:lnTo>
                  <a:lnTo>
                    <a:pt x="2793035" y="106827"/>
                  </a:lnTo>
                  <a:close/>
                </a:path>
              </a:pathLst>
            </a:custGeom>
            <a:solidFill>
              <a:srgbClr val="005ACD">
                <a:alpha val="52000"/>
              </a:srgbClr>
            </a:solidFill>
            <a:ln w="0">
              <a:noFill/>
            </a:ln>
            <a:effectLst>
              <a:outerShdw blurRad="57240" dist="18792" dir="20389761" algn="b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07" name="Google Shape;359;p28"/>
            <p:cNvSpPr/>
            <p:nvPr/>
          </p:nvSpPr>
          <p:spPr>
            <a:xfrm rot="4376400">
              <a:off x="-2300760" y="3154320"/>
              <a:ext cx="4407840" cy="906480"/>
            </a:xfrm>
            <a:custGeom>
              <a:avLst/>
              <a:gdLst>
                <a:gd name="textAreaLeft" fmla="*/ 0 w 4407840"/>
                <a:gd name="textAreaRight" fmla="*/ 4408200 w 4407840"/>
                <a:gd name="textAreaTop" fmla="*/ 0 h 906480"/>
                <a:gd name="textAreaBottom" fmla="*/ 906840 h 906480"/>
              </a:gdLst>
              <a:ahLst/>
              <a:cxnLst/>
              <a:rect l="textAreaLeft" t="textAreaTop" r="textAreaRight" b="textAreaBottom"/>
              <a:pathLst>
                <a:path w="2793035" h="1308840">
                  <a:moveTo>
                    <a:pt x="2793026" y="106827"/>
                  </a:moveTo>
                  <a:cubicBezTo>
                    <a:pt x="2519486" y="85062"/>
                    <a:pt x="2477158" y="-14703"/>
                    <a:pt x="2251987" y="1842"/>
                  </a:cubicBezTo>
                  <a:cubicBezTo>
                    <a:pt x="1984153" y="21521"/>
                    <a:pt x="2024006" y="162348"/>
                    <a:pt x="1756143" y="181655"/>
                  </a:cubicBezTo>
                  <a:cubicBezTo>
                    <a:pt x="1562386" y="195619"/>
                    <a:pt x="1449343" y="65107"/>
                    <a:pt x="1180890" y="73080"/>
                  </a:cubicBezTo>
                  <a:cubicBezTo>
                    <a:pt x="912428" y="81052"/>
                    <a:pt x="915410" y="199229"/>
                    <a:pt x="646957" y="207201"/>
                  </a:cubicBezTo>
                  <a:cubicBezTo>
                    <a:pt x="378505" y="215174"/>
                    <a:pt x="374647" y="103588"/>
                    <a:pt x="106194" y="111561"/>
                  </a:cubicBezTo>
                  <a:lnTo>
                    <a:pt x="0" y="1294137"/>
                  </a:lnTo>
                  <a:lnTo>
                    <a:pt x="2662761" y="1215061"/>
                  </a:lnTo>
                  <a:lnTo>
                    <a:pt x="2793035" y="106827"/>
                  </a:lnTo>
                  <a:close/>
                </a:path>
              </a:pathLst>
            </a:custGeom>
            <a:solidFill>
              <a:srgbClr val="307DE0">
                <a:alpha val="58000"/>
              </a:srgbClr>
            </a:solidFill>
            <a:ln w="0">
              <a:noFill/>
            </a:ln>
            <a:effectLst>
              <a:outerShdw blurRad="57240" dist="18792" dir="20389761" algn="b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08" name="Google Shape;360;p28"/>
            <p:cNvSpPr/>
            <p:nvPr/>
          </p:nvSpPr>
          <p:spPr>
            <a:xfrm rot="4376400">
              <a:off x="-2403000" y="3102480"/>
              <a:ext cx="4407840" cy="694080"/>
            </a:xfrm>
            <a:custGeom>
              <a:avLst/>
              <a:gdLst>
                <a:gd name="textAreaLeft" fmla="*/ 0 w 4407840"/>
                <a:gd name="textAreaRight" fmla="*/ 4408200 w 4407840"/>
                <a:gd name="textAreaTop" fmla="*/ 0 h 694080"/>
                <a:gd name="textAreaBottom" fmla="*/ 694440 h 694080"/>
              </a:gdLst>
              <a:ahLst/>
              <a:cxnLst/>
              <a:rect l="textAreaLeft" t="textAreaTop" r="textAreaRight" b="textAreaBottom"/>
              <a:pathLst>
                <a:path w="2793035" h="1308840">
                  <a:moveTo>
                    <a:pt x="2793026" y="106827"/>
                  </a:moveTo>
                  <a:cubicBezTo>
                    <a:pt x="2519486" y="85062"/>
                    <a:pt x="2477158" y="-14703"/>
                    <a:pt x="2251987" y="1842"/>
                  </a:cubicBezTo>
                  <a:cubicBezTo>
                    <a:pt x="1984153" y="21521"/>
                    <a:pt x="2024006" y="162348"/>
                    <a:pt x="1756143" y="181655"/>
                  </a:cubicBezTo>
                  <a:cubicBezTo>
                    <a:pt x="1562386" y="195619"/>
                    <a:pt x="1449343" y="65107"/>
                    <a:pt x="1180890" y="73080"/>
                  </a:cubicBezTo>
                  <a:cubicBezTo>
                    <a:pt x="912428" y="81052"/>
                    <a:pt x="915410" y="199229"/>
                    <a:pt x="646957" y="207201"/>
                  </a:cubicBezTo>
                  <a:cubicBezTo>
                    <a:pt x="378505" y="215174"/>
                    <a:pt x="374647" y="103588"/>
                    <a:pt x="106194" y="111561"/>
                  </a:cubicBezTo>
                  <a:lnTo>
                    <a:pt x="0" y="1294137"/>
                  </a:lnTo>
                  <a:lnTo>
                    <a:pt x="2662761" y="1215061"/>
                  </a:lnTo>
                  <a:lnTo>
                    <a:pt x="2793035" y="106827"/>
                  </a:lnTo>
                  <a:close/>
                </a:path>
              </a:pathLst>
            </a:custGeom>
            <a:solidFill>
              <a:srgbClr val="E7E7E7">
                <a:alpha val="28000"/>
              </a:srgbClr>
            </a:solidFill>
            <a:ln w="0">
              <a:noFill/>
            </a:ln>
            <a:effectLst>
              <a:outerShdw blurRad="57240" dist="18792" dir="20389761" algn="b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4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379;p30"/>
          <p:cNvGrpSpPr/>
          <p:nvPr/>
        </p:nvGrpSpPr>
        <p:grpSpPr>
          <a:xfrm>
            <a:off x="5361120" y="-2218680"/>
            <a:ext cx="7353000" cy="9948960"/>
            <a:chOff x="5361120" y="-2218680"/>
            <a:chExt cx="7353000" cy="9948960"/>
          </a:xfrm>
        </p:grpSpPr>
        <p:grpSp>
          <p:nvGrpSpPr>
            <p:cNvPr id="226" name="Google Shape;380;p30"/>
            <p:cNvGrpSpPr/>
            <p:nvPr/>
          </p:nvGrpSpPr>
          <p:grpSpPr>
            <a:xfrm>
              <a:off x="5477040" y="-2218680"/>
              <a:ext cx="4511160" cy="4503240"/>
              <a:chOff x="5477040" y="-2218680"/>
              <a:chExt cx="4511160" cy="4503240"/>
            </a:xfrm>
          </p:grpSpPr>
          <p:sp>
            <p:nvSpPr>
              <p:cNvPr id="227" name="Google Shape;381;p30"/>
              <p:cNvSpPr/>
              <p:nvPr/>
            </p:nvSpPr>
            <p:spPr>
              <a:xfrm rot="1188000" flipV="1">
                <a:off x="5968080" y="-1725120"/>
                <a:ext cx="3528720" cy="3515760"/>
              </a:xfrm>
              <a:custGeom>
                <a:avLst/>
                <a:gdLst>
                  <a:gd name="textAreaLeft" fmla="*/ 0 w 3528720"/>
                  <a:gd name="textAreaRight" fmla="*/ 3529080 w 3528720"/>
                  <a:gd name="textAreaTop" fmla="*/ 360 h 3515760"/>
                  <a:gd name="textAreaBottom" fmla="*/ 3516480 h 3515760"/>
                </a:gdLst>
                <a:ahLst/>
                <a:cxnLst/>
                <a:rect l="textAreaLeft" t="textAreaTop" r="textAreaRight" b="textAreaBottom"/>
                <a:pathLst>
                  <a:path w="2529597" h="2482103">
                    <a:moveTo>
                      <a:pt x="1871817" y="2101425"/>
                    </a:moveTo>
                    <a:cubicBezTo>
                      <a:pt x="1863641" y="2111114"/>
                      <a:pt x="1855056" y="2120497"/>
                      <a:pt x="1846164" y="2129368"/>
                    </a:cubicBezTo>
                    <a:lnTo>
                      <a:pt x="1562137" y="2441103"/>
                    </a:lnTo>
                    <a:cubicBezTo>
                      <a:pt x="1562137" y="2441103"/>
                      <a:pt x="1553" y="1216047"/>
                      <a:pt x="817" y="1215464"/>
                    </a:cubicBezTo>
                    <a:cubicBezTo>
                      <a:pt x="-6327" y="1209853"/>
                      <a:pt x="35639" y="1124123"/>
                      <a:pt x="38807" y="1117327"/>
                    </a:cubicBezTo>
                    <a:cubicBezTo>
                      <a:pt x="76173" y="1037321"/>
                      <a:pt x="125047" y="962548"/>
                      <a:pt x="182772" y="895768"/>
                    </a:cubicBezTo>
                    <a:cubicBezTo>
                      <a:pt x="319236" y="737892"/>
                      <a:pt x="506873" y="633633"/>
                      <a:pt x="708217" y="583736"/>
                    </a:cubicBezTo>
                    <a:cubicBezTo>
                      <a:pt x="806436" y="559392"/>
                      <a:pt x="908641" y="546166"/>
                      <a:pt x="1009925" y="547270"/>
                    </a:cubicBezTo>
                    <a:cubicBezTo>
                      <a:pt x="1112130" y="548384"/>
                      <a:pt x="1216072" y="564256"/>
                      <a:pt x="1317459" y="544500"/>
                    </a:cubicBezTo>
                    <a:cubicBezTo>
                      <a:pt x="1374080" y="533442"/>
                      <a:pt x="1427534" y="510405"/>
                      <a:pt x="1471686" y="472763"/>
                    </a:cubicBezTo>
                    <a:cubicBezTo>
                      <a:pt x="1542412" y="412533"/>
                      <a:pt x="1585338" y="328818"/>
                      <a:pt x="1638279" y="254218"/>
                    </a:cubicBezTo>
                    <a:cubicBezTo>
                      <a:pt x="1688564" y="183544"/>
                      <a:pt x="1749990" y="120504"/>
                      <a:pt x="1823884" y="74563"/>
                    </a:cubicBezTo>
                    <a:cubicBezTo>
                      <a:pt x="2009896" y="-41000"/>
                      <a:pt x="2283702" y="-32200"/>
                      <a:pt x="2405224" y="171729"/>
                    </a:cubicBezTo>
                    <a:cubicBezTo>
                      <a:pt x="2523270" y="370016"/>
                      <a:pt x="2388360" y="633837"/>
                      <a:pt x="2253450" y="787931"/>
                    </a:cubicBezTo>
                    <a:cubicBezTo>
                      <a:pt x="2139492" y="918028"/>
                      <a:pt x="1932834" y="1025629"/>
                      <a:pt x="1888886" y="1204027"/>
                    </a:cubicBezTo>
                    <a:cubicBezTo>
                      <a:pt x="1871920" y="1273261"/>
                      <a:pt x="1888784" y="1355219"/>
                      <a:pt x="1907487" y="1426251"/>
                    </a:cubicBezTo>
                    <a:cubicBezTo>
                      <a:pt x="1912802" y="1446488"/>
                      <a:pt x="1918730" y="1467470"/>
                      <a:pt x="1924453" y="1487758"/>
                    </a:cubicBezTo>
                    <a:cubicBezTo>
                      <a:pt x="1947040" y="1567651"/>
                      <a:pt x="1970343" y="1650273"/>
                      <a:pt x="1976475" y="1742084"/>
                    </a:cubicBezTo>
                    <a:cubicBezTo>
                      <a:pt x="1985775" y="1881757"/>
                      <a:pt x="1948574" y="2009370"/>
                      <a:pt x="1871817" y="2101425"/>
                    </a:cubicBezTo>
                    <a:close/>
                  </a:path>
                </a:pathLst>
              </a:custGeom>
              <a:solidFill>
                <a:schemeClr val="dk2"/>
              </a:solidFill>
              <a:ln w="0">
                <a:noFill/>
              </a:ln>
              <a:effectLst>
                <a:outerShdw blurRad="42840" dist="28312" dir="6104314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28" name="Google Shape;382;p30"/>
              <p:cNvSpPr/>
              <p:nvPr/>
            </p:nvSpPr>
            <p:spPr>
              <a:xfrm rot="1188000" flipV="1">
                <a:off x="6272640" y="-1522800"/>
                <a:ext cx="3110400" cy="3246120"/>
              </a:xfrm>
              <a:custGeom>
                <a:avLst/>
                <a:gdLst>
                  <a:gd name="textAreaLeft" fmla="*/ 0 w 3110400"/>
                  <a:gd name="textAreaRight" fmla="*/ 3110760 w 3110400"/>
                  <a:gd name="textAreaTop" fmla="*/ -360 h 3246120"/>
                  <a:gd name="textAreaBottom" fmla="*/ 3246120 h 3246120"/>
                </a:gdLst>
                <a:ahLst/>
                <a:cxnLst/>
                <a:rect l="textAreaLeft" t="textAreaTop" r="textAreaRight" b="textAreaBottom"/>
                <a:pathLst>
                  <a:path w="2338514" h="2345129">
                    <a:moveTo>
                      <a:pt x="1615306" y="1960108"/>
                    </a:moveTo>
                    <a:cubicBezTo>
                      <a:pt x="1617861" y="1957451"/>
                      <a:pt x="1355706" y="2244892"/>
                      <a:pt x="1348552" y="2253130"/>
                    </a:cubicBezTo>
                    <a:cubicBezTo>
                      <a:pt x="1348552" y="2253130"/>
                      <a:pt x="6399" y="1133099"/>
                      <a:pt x="6399" y="1133099"/>
                    </a:cubicBezTo>
                    <a:cubicBezTo>
                      <a:pt x="-39766" y="896249"/>
                      <a:pt x="168823" y="666647"/>
                      <a:pt x="471635" y="572015"/>
                    </a:cubicBezTo>
                    <a:cubicBezTo>
                      <a:pt x="749632" y="467634"/>
                      <a:pt x="1062379" y="669549"/>
                      <a:pt x="1306137" y="522221"/>
                    </a:cubicBezTo>
                    <a:cubicBezTo>
                      <a:pt x="1433074" y="423083"/>
                      <a:pt x="1479885" y="306957"/>
                      <a:pt x="1577797" y="180469"/>
                    </a:cubicBezTo>
                    <a:cubicBezTo>
                      <a:pt x="1725891" y="-14947"/>
                      <a:pt x="2031790" y="-91999"/>
                      <a:pt x="2137776" y="157095"/>
                    </a:cubicBezTo>
                    <a:cubicBezTo>
                      <a:pt x="2298748" y="608298"/>
                      <a:pt x="1410692" y="844636"/>
                      <a:pt x="1660378" y="1404749"/>
                    </a:cubicBezTo>
                    <a:cubicBezTo>
                      <a:pt x="1681228" y="1481944"/>
                      <a:pt x="1702793" y="1561755"/>
                      <a:pt x="1707494" y="1647209"/>
                    </a:cubicBezTo>
                    <a:cubicBezTo>
                      <a:pt x="1714240" y="1769691"/>
                      <a:pt x="1681432" y="1880808"/>
                      <a:pt x="1615306" y="1960108"/>
                    </a:cubicBezTo>
                    <a:close/>
                  </a:path>
                </a:pathLst>
              </a:custGeom>
              <a:solidFill>
                <a:srgbClr val="0100A2">
                  <a:alpha val="67000"/>
                </a:srgbClr>
              </a:solidFill>
              <a:ln w="0">
                <a:noFill/>
              </a:ln>
              <a:effectLst>
                <a:outerShdw blurRad="42840" dist="28312" dir="6104314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29" name="Google Shape;383;p30"/>
              <p:cNvSpPr/>
              <p:nvPr/>
            </p:nvSpPr>
            <p:spPr>
              <a:xfrm rot="1188000" flipV="1">
                <a:off x="6300000" y="-1403280"/>
                <a:ext cx="2898360" cy="2917800"/>
              </a:xfrm>
              <a:custGeom>
                <a:avLst/>
                <a:gdLst>
                  <a:gd name="textAreaLeft" fmla="*/ 0 w 2898360"/>
                  <a:gd name="textAreaRight" fmla="*/ 2898720 w 2898360"/>
                  <a:gd name="textAreaTop" fmla="*/ -360 h 2917800"/>
                  <a:gd name="textAreaBottom" fmla="*/ 2917800 h 2917800"/>
                </a:gdLst>
                <a:ahLst/>
                <a:cxnLst/>
                <a:rect l="textAreaLeft" t="textAreaTop" r="textAreaRight" b="textAreaBottom"/>
                <a:pathLst>
                  <a:path w="2083117" h="2107931">
                    <a:moveTo>
                      <a:pt x="1716202" y="18506"/>
                    </a:moveTo>
                    <a:cubicBezTo>
                      <a:pt x="1477451" y="105411"/>
                      <a:pt x="1433912" y="445109"/>
                      <a:pt x="1219384" y="554887"/>
                    </a:cubicBezTo>
                    <a:cubicBezTo>
                      <a:pt x="1163581" y="578128"/>
                      <a:pt x="1104097" y="568480"/>
                      <a:pt x="1046455" y="558781"/>
                    </a:cubicBezTo>
                    <a:cubicBezTo>
                      <a:pt x="646527" y="447531"/>
                      <a:pt x="280368" y="593561"/>
                      <a:pt x="0" y="935252"/>
                    </a:cubicBezTo>
                    <a:cubicBezTo>
                      <a:pt x="84340" y="914249"/>
                      <a:pt x="1235635" y="1923919"/>
                      <a:pt x="1318523" y="1982258"/>
                    </a:cubicBezTo>
                    <a:cubicBezTo>
                      <a:pt x="1318523" y="1982268"/>
                      <a:pt x="1459565" y="2021443"/>
                      <a:pt x="1459565" y="2021443"/>
                    </a:cubicBezTo>
                    <a:cubicBezTo>
                      <a:pt x="1788256" y="1693754"/>
                      <a:pt x="1445155" y="1287715"/>
                      <a:pt x="1511588" y="969113"/>
                    </a:cubicBezTo>
                    <a:cubicBezTo>
                      <a:pt x="1538366" y="862309"/>
                      <a:pt x="1614815" y="774178"/>
                      <a:pt x="1695658" y="698526"/>
                    </a:cubicBezTo>
                    <a:cubicBezTo>
                      <a:pt x="1776400" y="622863"/>
                      <a:pt x="1865216" y="553753"/>
                      <a:pt x="1929400" y="463578"/>
                    </a:cubicBezTo>
                    <a:cubicBezTo>
                      <a:pt x="2083117" y="281479"/>
                      <a:pt x="2018830" y="-86488"/>
                      <a:pt x="1716202" y="18506"/>
                    </a:cubicBezTo>
                    <a:close/>
                  </a:path>
                </a:pathLst>
              </a:custGeom>
              <a:solidFill>
                <a:srgbClr val="005ACD">
                  <a:alpha val="52000"/>
                </a:srgbClr>
              </a:solidFill>
              <a:ln w="0">
                <a:noFill/>
              </a:ln>
              <a:effectLst>
                <a:outerShdw blurRad="42840" dist="28312" dir="6104314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30" name="Google Shape;384;p30"/>
              <p:cNvSpPr/>
              <p:nvPr/>
            </p:nvSpPr>
            <p:spPr>
              <a:xfrm rot="1188000" flipV="1">
                <a:off x="6474600" y="-1451880"/>
                <a:ext cx="2574720" cy="2746800"/>
              </a:xfrm>
              <a:custGeom>
                <a:avLst/>
                <a:gdLst>
                  <a:gd name="textAreaLeft" fmla="*/ 0 w 2574720"/>
                  <a:gd name="textAreaRight" fmla="*/ 2575080 w 2574720"/>
                  <a:gd name="textAreaTop" fmla="*/ -360 h 2746800"/>
                  <a:gd name="textAreaBottom" fmla="*/ 2746800 h 2746800"/>
                </a:gdLst>
                <a:ahLst/>
                <a:cxnLst/>
                <a:rect l="textAreaLeft" t="textAreaTop" r="textAreaRight" b="textAreaBottom"/>
                <a:pathLst>
                  <a:path w="1803800" h="1929186">
                    <a:moveTo>
                      <a:pt x="1220621" y="1816904"/>
                    </a:moveTo>
                    <a:lnTo>
                      <a:pt x="65748" y="853185"/>
                    </a:lnTo>
                    <a:lnTo>
                      <a:pt x="0" y="820572"/>
                    </a:lnTo>
                    <a:cubicBezTo>
                      <a:pt x="59544" y="760353"/>
                      <a:pt x="136402" y="694114"/>
                      <a:pt x="228622" y="638453"/>
                    </a:cubicBezTo>
                    <a:cubicBezTo>
                      <a:pt x="391128" y="540296"/>
                      <a:pt x="560583" y="499997"/>
                      <a:pt x="732287" y="518690"/>
                    </a:cubicBezTo>
                    <a:cubicBezTo>
                      <a:pt x="739748" y="519497"/>
                      <a:pt x="746186" y="519446"/>
                      <a:pt x="749968" y="519405"/>
                    </a:cubicBezTo>
                    <a:lnTo>
                      <a:pt x="751296" y="519395"/>
                    </a:lnTo>
                    <a:cubicBezTo>
                      <a:pt x="779096" y="520213"/>
                      <a:pt x="807714" y="522880"/>
                      <a:pt x="838069" y="525701"/>
                    </a:cubicBezTo>
                    <a:cubicBezTo>
                      <a:pt x="927395" y="534000"/>
                      <a:pt x="1028578" y="543403"/>
                      <a:pt x="1126899" y="502449"/>
                    </a:cubicBezTo>
                    <a:cubicBezTo>
                      <a:pt x="1188017" y="477000"/>
                      <a:pt x="1242697" y="434626"/>
                      <a:pt x="1294208" y="372915"/>
                    </a:cubicBezTo>
                    <a:cubicBezTo>
                      <a:pt x="1336112" y="322692"/>
                      <a:pt x="1369430" y="267900"/>
                      <a:pt x="1401728" y="214907"/>
                    </a:cubicBezTo>
                    <a:lnTo>
                      <a:pt x="1402954" y="212944"/>
                    </a:lnTo>
                    <a:cubicBezTo>
                      <a:pt x="1425030" y="176713"/>
                      <a:pt x="1446391" y="146225"/>
                      <a:pt x="1468569" y="119764"/>
                    </a:cubicBezTo>
                    <a:cubicBezTo>
                      <a:pt x="1512006" y="67660"/>
                      <a:pt x="1556670" y="32747"/>
                      <a:pt x="1605012" y="13022"/>
                    </a:cubicBezTo>
                    <a:cubicBezTo>
                      <a:pt x="1696997" y="-24447"/>
                      <a:pt x="1754129" y="25062"/>
                      <a:pt x="1776921" y="83880"/>
                    </a:cubicBezTo>
                    <a:cubicBezTo>
                      <a:pt x="1803800" y="153185"/>
                      <a:pt x="1768029" y="259386"/>
                      <a:pt x="1718767" y="328456"/>
                    </a:cubicBezTo>
                    <a:cubicBezTo>
                      <a:pt x="1711203" y="339065"/>
                      <a:pt x="1702822" y="349929"/>
                      <a:pt x="1693727" y="360732"/>
                    </a:cubicBezTo>
                    <a:cubicBezTo>
                      <a:pt x="1693727" y="360732"/>
                      <a:pt x="1693727" y="360732"/>
                      <a:pt x="1693727" y="360743"/>
                    </a:cubicBezTo>
                    <a:cubicBezTo>
                      <a:pt x="1654582" y="407665"/>
                      <a:pt x="1607567" y="449783"/>
                      <a:pt x="1557794" y="494375"/>
                    </a:cubicBezTo>
                    <a:cubicBezTo>
                      <a:pt x="1537865" y="512251"/>
                      <a:pt x="1517219" y="530750"/>
                      <a:pt x="1496983" y="549668"/>
                    </a:cubicBezTo>
                    <a:cubicBezTo>
                      <a:pt x="1460291" y="583968"/>
                      <a:pt x="1429936" y="615702"/>
                      <a:pt x="1404078" y="646681"/>
                    </a:cubicBezTo>
                    <a:cubicBezTo>
                      <a:pt x="1343777" y="719021"/>
                      <a:pt x="1305349" y="790340"/>
                      <a:pt x="1286747" y="864704"/>
                    </a:cubicBezTo>
                    <a:cubicBezTo>
                      <a:pt x="1257824" y="980144"/>
                      <a:pt x="1280411" y="1096770"/>
                      <a:pt x="1303407" y="1185484"/>
                    </a:cubicBezTo>
                    <a:cubicBezTo>
                      <a:pt x="1308721" y="1206333"/>
                      <a:pt x="1314547" y="1227122"/>
                      <a:pt x="1320066" y="1247225"/>
                    </a:cubicBezTo>
                    <a:cubicBezTo>
                      <a:pt x="1338769" y="1314711"/>
                      <a:pt x="1356451" y="1378456"/>
                      <a:pt x="1360335" y="1442058"/>
                    </a:cubicBezTo>
                    <a:cubicBezTo>
                      <a:pt x="1361254" y="1457450"/>
                      <a:pt x="1363298" y="1474518"/>
                      <a:pt x="1365445" y="1492578"/>
                    </a:cubicBezTo>
                    <a:cubicBezTo>
                      <a:pt x="1376994" y="1587782"/>
                      <a:pt x="1397435" y="1785517"/>
                      <a:pt x="1298807" y="1904739"/>
                    </a:cubicBezTo>
                    <a:lnTo>
                      <a:pt x="1220621" y="1816904"/>
                    </a:lnTo>
                    <a:close/>
                  </a:path>
                </a:pathLst>
              </a:custGeom>
              <a:solidFill>
                <a:srgbClr val="307DE0">
                  <a:alpha val="58000"/>
                </a:srgbClr>
              </a:solidFill>
              <a:ln w="0">
                <a:noFill/>
              </a:ln>
              <a:effectLst>
                <a:outerShdw blurRad="42840" dist="28312" dir="6104314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31" name="Google Shape;385;p30"/>
              <p:cNvSpPr/>
              <p:nvPr/>
            </p:nvSpPr>
            <p:spPr>
              <a:xfrm rot="1188000" flipV="1">
                <a:off x="6603120" y="-1332000"/>
                <a:ext cx="2301840" cy="2469240"/>
              </a:xfrm>
              <a:custGeom>
                <a:avLst/>
                <a:gdLst>
                  <a:gd name="textAreaLeft" fmla="*/ 0 w 2301840"/>
                  <a:gd name="textAreaRight" fmla="*/ 2302200 w 2301840"/>
                  <a:gd name="textAreaTop" fmla="*/ 360 h 2469240"/>
                  <a:gd name="textAreaBottom" fmla="*/ 2469960 h 2469240"/>
                </a:gdLst>
                <a:ahLst/>
                <a:cxnLst/>
                <a:rect l="textAreaLeft" t="textAreaTop" r="textAreaRight" b="textAreaBottom"/>
                <a:pathLst>
                  <a:path w="1646059" h="1779476">
                    <a:moveTo>
                      <a:pt x="0" y="764977"/>
                    </a:moveTo>
                    <a:cubicBezTo>
                      <a:pt x="440145" y="255047"/>
                      <a:pt x="940642" y="863461"/>
                      <a:pt x="1312667" y="253166"/>
                    </a:cubicBezTo>
                    <a:cubicBezTo>
                      <a:pt x="1353344" y="191496"/>
                      <a:pt x="1384721" y="122998"/>
                      <a:pt x="1434903" y="67920"/>
                    </a:cubicBezTo>
                    <a:cubicBezTo>
                      <a:pt x="1550088" y="-65150"/>
                      <a:pt x="1646059" y="13588"/>
                      <a:pt x="1566952" y="163788"/>
                    </a:cubicBezTo>
                    <a:cubicBezTo>
                      <a:pt x="1530158" y="234350"/>
                      <a:pt x="1467813" y="287855"/>
                      <a:pt x="1409863" y="340490"/>
                    </a:cubicBezTo>
                    <a:cubicBezTo>
                      <a:pt x="1270354" y="459967"/>
                      <a:pt x="1129005" y="596533"/>
                      <a:pt x="1080662" y="779571"/>
                    </a:cubicBezTo>
                    <a:cubicBezTo>
                      <a:pt x="991949" y="1097694"/>
                      <a:pt x="1248380" y="1402284"/>
                      <a:pt x="1137692" y="1714326"/>
                    </a:cubicBezTo>
                    <a:lnTo>
                      <a:pt x="0" y="764977"/>
                    </a:lnTo>
                    <a:close/>
                  </a:path>
                </a:pathLst>
              </a:custGeom>
              <a:solidFill>
                <a:srgbClr val="E7E7E7">
                  <a:alpha val="28000"/>
                </a:srgbClr>
              </a:solidFill>
              <a:ln w="0">
                <a:noFill/>
              </a:ln>
              <a:effectLst>
                <a:outerShdw blurRad="42840" dist="28312" dir="6104314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</p:grpSp>
        <p:grpSp>
          <p:nvGrpSpPr>
            <p:cNvPr id="232" name="Google Shape;386;p30"/>
            <p:cNvGrpSpPr/>
            <p:nvPr/>
          </p:nvGrpSpPr>
          <p:grpSpPr>
            <a:xfrm>
              <a:off x="7959240" y="-36000"/>
              <a:ext cx="4754880" cy="4749480"/>
              <a:chOff x="7959240" y="-36000"/>
              <a:chExt cx="4754880" cy="4749480"/>
            </a:xfrm>
          </p:grpSpPr>
          <p:sp>
            <p:nvSpPr>
              <p:cNvPr id="233" name="Google Shape;387;p30"/>
              <p:cNvSpPr/>
              <p:nvPr/>
            </p:nvSpPr>
            <p:spPr>
              <a:xfrm rot="12453600">
                <a:off x="8572320" y="580320"/>
                <a:ext cx="3528720" cy="3516120"/>
              </a:xfrm>
              <a:custGeom>
                <a:avLst/>
                <a:gdLst>
                  <a:gd name="textAreaLeft" fmla="*/ 0 w 3528720"/>
                  <a:gd name="textAreaRight" fmla="*/ 3529080 w 3528720"/>
                  <a:gd name="textAreaTop" fmla="*/ 0 h 3516120"/>
                  <a:gd name="textAreaBottom" fmla="*/ 3516480 h 3516120"/>
                </a:gdLst>
                <a:ahLst/>
                <a:cxnLst/>
                <a:rect l="textAreaLeft" t="textAreaTop" r="textAreaRight" b="textAreaBottom"/>
                <a:pathLst>
                  <a:path w="2529597" h="2482103">
                    <a:moveTo>
                      <a:pt x="1871817" y="2101425"/>
                    </a:moveTo>
                    <a:cubicBezTo>
                      <a:pt x="1863641" y="2111114"/>
                      <a:pt x="1855056" y="2120497"/>
                      <a:pt x="1846164" y="2129368"/>
                    </a:cubicBezTo>
                    <a:lnTo>
                      <a:pt x="1562137" y="2441103"/>
                    </a:lnTo>
                    <a:cubicBezTo>
                      <a:pt x="1562137" y="2441103"/>
                      <a:pt x="1553" y="1216047"/>
                      <a:pt x="817" y="1215464"/>
                    </a:cubicBezTo>
                    <a:cubicBezTo>
                      <a:pt x="-6327" y="1209853"/>
                      <a:pt x="35639" y="1124123"/>
                      <a:pt x="38807" y="1117327"/>
                    </a:cubicBezTo>
                    <a:cubicBezTo>
                      <a:pt x="76173" y="1037321"/>
                      <a:pt x="125047" y="962548"/>
                      <a:pt x="182772" y="895768"/>
                    </a:cubicBezTo>
                    <a:cubicBezTo>
                      <a:pt x="319236" y="737892"/>
                      <a:pt x="506873" y="633633"/>
                      <a:pt x="708217" y="583736"/>
                    </a:cubicBezTo>
                    <a:cubicBezTo>
                      <a:pt x="806436" y="559392"/>
                      <a:pt x="908641" y="546166"/>
                      <a:pt x="1009925" y="547270"/>
                    </a:cubicBezTo>
                    <a:cubicBezTo>
                      <a:pt x="1112130" y="548384"/>
                      <a:pt x="1216072" y="564256"/>
                      <a:pt x="1317459" y="544500"/>
                    </a:cubicBezTo>
                    <a:cubicBezTo>
                      <a:pt x="1374080" y="533442"/>
                      <a:pt x="1427534" y="510405"/>
                      <a:pt x="1471686" y="472763"/>
                    </a:cubicBezTo>
                    <a:cubicBezTo>
                      <a:pt x="1542412" y="412533"/>
                      <a:pt x="1585338" y="328818"/>
                      <a:pt x="1638279" y="254218"/>
                    </a:cubicBezTo>
                    <a:cubicBezTo>
                      <a:pt x="1688564" y="183544"/>
                      <a:pt x="1749990" y="120504"/>
                      <a:pt x="1823884" y="74563"/>
                    </a:cubicBezTo>
                    <a:cubicBezTo>
                      <a:pt x="2009896" y="-41000"/>
                      <a:pt x="2283702" y="-32200"/>
                      <a:pt x="2405224" y="171729"/>
                    </a:cubicBezTo>
                    <a:cubicBezTo>
                      <a:pt x="2523270" y="370016"/>
                      <a:pt x="2388360" y="633837"/>
                      <a:pt x="2253450" y="787931"/>
                    </a:cubicBezTo>
                    <a:cubicBezTo>
                      <a:pt x="2139492" y="918028"/>
                      <a:pt x="1932834" y="1025629"/>
                      <a:pt x="1888886" y="1204027"/>
                    </a:cubicBezTo>
                    <a:cubicBezTo>
                      <a:pt x="1871920" y="1273261"/>
                      <a:pt x="1888784" y="1355219"/>
                      <a:pt x="1907487" y="1426251"/>
                    </a:cubicBezTo>
                    <a:cubicBezTo>
                      <a:pt x="1912802" y="1446488"/>
                      <a:pt x="1918730" y="1467470"/>
                      <a:pt x="1924453" y="1487758"/>
                    </a:cubicBezTo>
                    <a:cubicBezTo>
                      <a:pt x="1947040" y="1567651"/>
                      <a:pt x="1970343" y="1650273"/>
                      <a:pt x="1976475" y="1742084"/>
                    </a:cubicBezTo>
                    <a:cubicBezTo>
                      <a:pt x="1985775" y="1881757"/>
                      <a:pt x="1948574" y="2009370"/>
                      <a:pt x="1871817" y="2101425"/>
                    </a:cubicBezTo>
                    <a:close/>
                  </a:path>
                </a:pathLst>
              </a:custGeom>
              <a:solidFill>
                <a:schemeClr val="dk2"/>
              </a:solidFill>
              <a:ln w="0">
                <a:noFill/>
              </a:ln>
              <a:effectLst>
                <a:outerShdw blurRad="42840" dist="28119" dir="20479986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34" name="Google Shape;388;p30"/>
              <p:cNvSpPr/>
              <p:nvPr/>
            </p:nvSpPr>
            <p:spPr>
              <a:xfrm rot="12453600">
                <a:off x="8667000" y="691560"/>
                <a:ext cx="3110400" cy="3245760"/>
              </a:xfrm>
              <a:custGeom>
                <a:avLst/>
                <a:gdLst>
                  <a:gd name="textAreaLeft" fmla="*/ 0 w 3110400"/>
                  <a:gd name="textAreaRight" fmla="*/ 3110760 w 3110400"/>
                  <a:gd name="textAreaTop" fmla="*/ 0 h 3245760"/>
                  <a:gd name="textAreaBottom" fmla="*/ 3246120 h 3245760"/>
                </a:gdLst>
                <a:ahLst/>
                <a:cxnLst/>
                <a:rect l="textAreaLeft" t="textAreaTop" r="textAreaRight" b="textAreaBottom"/>
                <a:pathLst>
                  <a:path w="2338514" h="2345129">
                    <a:moveTo>
                      <a:pt x="1615306" y="1960108"/>
                    </a:moveTo>
                    <a:cubicBezTo>
                      <a:pt x="1617861" y="1957451"/>
                      <a:pt x="1355706" y="2244892"/>
                      <a:pt x="1348552" y="2253130"/>
                    </a:cubicBezTo>
                    <a:cubicBezTo>
                      <a:pt x="1348552" y="2253130"/>
                      <a:pt x="6399" y="1133099"/>
                      <a:pt x="6399" y="1133099"/>
                    </a:cubicBezTo>
                    <a:cubicBezTo>
                      <a:pt x="-39766" y="896249"/>
                      <a:pt x="168823" y="666647"/>
                      <a:pt x="471635" y="572015"/>
                    </a:cubicBezTo>
                    <a:cubicBezTo>
                      <a:pt x="749632" y="467634"/>
                      <a:pt x="1062379" y="669549"/>
                      <a:pt x="1306137" y="522221"/>
                    </a:cubicBezTo>
                    <a:cubicBezTo>
                      <a:pt x="1433074" y="423083"/>
                      <a:pt x="1479885" y="306957"/>
                      <a:pt x="1577797" y="180469"/>
                    </a:cubicBezTo>
                    <a:cubicBezTo>
                      <a:pt x="1725891" y="-14947"/>
                      <a:pt x="2031790" y="-91999"/>
                      <a:pt x="2137776" y="157095"/>
                    </a:cubicBezTo>
                    <a:cubicBezTo>
                      <a:pt x="2298748" y="608298"/>
                      <a:pt x="1410692" y="844636"/>
                      <a:pt x="1660378" y="1404749"/>
                    </a:cubicBezTo>
                    <a:cubicBezTo>
                      <a:pt x="1681228" y="1481944"/>
                      <a:pt x="1702793" y="1561755"/>
                      <a:pt x="1707494" y="1647209"/>
                    </a:cubicBezTo>
                    <a:cubicBezTo>
                      <a:pt x="1714240" y="1769691"/>
                      <a:pt x="1681432" y="1880808"/>
                      <a:pt x="1615306" y="1960108"/>
                    </a:cubicBezTo>
                    <a:close/>
                  </a:path>
                </a:pathLst>
              </a:custGeom>
              <a:solidFill>
                <a:srgbClr val="0100A2">
                  <a:alpha val="67000"/>
                </a:srgbClr>
              </a:solidFill>
              <a:ln w="0">
                <a:noFill/>
              </a:ln>
              <a:effectLst>
                <a:outerShdw blurRad="42840" dist="28119" dir="20479986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35" name="Google Shape;389;p30"/>
              <p:cNvSpPr/>
              <p:nvPr/>
            </p:nvSpPr>
            <p:spPr>
              <a:xfrm rot="12453600">
                <a:off x="8858520" y="883440"/>
                <a:ext cx="2898360" cy="2917440"/>
              </a:xfrm>
              <a:custGeom>
                <a:avLst/>
                <a:gdLst>
                  <a:gd name="textAreaLeft" fmla="*/ 0 w 2898360"/>
                  <a:gd name="textAreaRight" fmla="*/ 2898720 w 2898360"/>
                  <a:gd name="textAreaTop" fmla="*/ 0 h 2917440"/>
                  <a:gd name="textAreaBottom" fmla="*/ 2917800 h 2917440"/>
                </a:gdLst>
                <a:ahLst/>
                <a:cxnLst/>
                <a:rect l="textAreaLeft" t="textAreaTop" r="textAreaRight" b="textAreaBottom"/>
                <a:pathLst>
                  <a:path w="2083117" h="2107931">
                    <a:moveTo>
                      <a:pt x="1716202" y="18506"/>
                    </a:moveTo>
                    <a:cubicBezTo>
                      <a:pt x="1477451" y="105411"/>
                      <a:pt x="1433912" y="445109"/>
                      <a:pt x="1219384" y="554887"/>
                    </a:cubicBezTo>
                    <a:cubicBezTo>
                      <a:pt x="1163581" y="578128"/>
                      <a:pt x="1104097" y="568480"/>
                      <a:pt x="1046455" y="558781"/>
                    </a:cubicBezTo>
                    <a:cubicBezTo>
                      <a:pt x="646527" y="447531"/>
                      <a:pt x="280368" y="593561"/>
                      <a:pt x="0" y="935252"/>
                    </a:cubicBezTo>
                    <a:cubicBezTo>
                      <a:pt x="84340" y="914249"/>
                      <a:pt x="1235635" y="1923919"/>
                      <a:pt x="1318523" y="1982258"/>
                    </a:cubicBezTo>
                    <a:cubicBezTo>
                      <a:pt x="1318523" y="1982268"/>
                      <a:pt x="1459565" y="2021443"/>
                      <a:pt x="1459565" y="2021443"/>
                    </a:cubicBezTo>
                    <a:cubicBezTo>
                      <a:pt x="1788256" y="1693754"/>
                      <a:pt x="1445155" y="1287715"/>
                      <a:pt x="1511588" y="969113"/>
                    </a:cubicBezTo>
                    <a:cubicBezTo>
                      <a:pt x="1538366" y="862309"/>
                      <a:pt x="1614815" y="774178"/>
                      <a:pt x="1695658" y="698526"/>
                    </a:cubicBezTo>
                    <a:cubicBezTo>
                      <a:pt x="1776400" y="622863"/>
                      <a:pt x="1865216" y="553753"/>
                      <a:pt x="1929400" y="463578"/>
                    </a:cubicBezTo>
                    <a:cubicBezTo>
                      <a:pt x="2083117" y="281479"/>
                      <a:pt x="2018830" y="-86488"/>
                      <a:pt x="1716202" y="18506"/>
                    </a:cubicBezTo>
                    <a:close/>
                  </a:path>
                </a:pathLst>
              </a:custGeom>
              <a:solidFill>
                <a:srgbClr val="005ACD">
                  <a:alpha val="52000"/>
                </a:srgbClr>
              </a:solidFill>
              <a:ln w="0">
                <a:noFill/>
              </a:ln>
              <a:effectLst>
                <a:outerShdw blurRad="42840" dist="28119" dir="20479986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36" name="Google Shape;390;p30"/>
              <p:cNvSpPr/>
              <p:nvPr/>
            </p:nvSpPr>
            <p:spPr>
              <a:xfrm rot="12453600">
                <a:off x="9111240" y="867600"/>
                <a:ext cx="2574720" cy="2746800"/>
              </a:xfrm>
              <a:custGeom>
                <a:avLst/>
                <a:gdLst>
                  <a:gd name="textAreaLeft" fmla="*/ 0 w 2574720"/>
                  <a:gd name="textAreaRight" fmla="*/ 2575080 w 2574720"/>
                  <a:gd name="textAreaTop" fmla="*/ 0 h 2746800"/>
                  <a:gd name="textAreaBottom" fmla="*/ 2747160 h 2746800"/>
                </a:gdLst>
                <a:ahLst/>
                <a:cxnLst/>
                <a:rect l="textAreaLeft" t="textAreaTop" r="textAreaRight" b="textAreaBottom"/>
                <a:pathLst>
                  <a:path w="1803800" h="1929186">
                    <a:moveTo>
                      <a:pt x="1220621" y="1816904"/>
                    </a:moveTo>
                    <a:lnTo>
                      <a:pt x="65748" y="853185"/>
                    </a:lnTo>
                    <a:lnTo>
                      <a:pt x="0" y="820572"/>
                    </a:lnTo>
                    <a:cubicBezTo>
                      <a:pt x="59544" y="760353"/>
                      <a:pt x="136402" y="694114"/>
                      <a:pt x="228622" y="638453"/>
                    </a:cubicBezTo>
                    <a:cubicBezTo>
                      <a:pt x="391128" y="540296"/>
                      <a:pt x="560583" y="499997"/>
                      <a:pt x="732287" y="518690"/>
                    </a:cubicBezTo>
                    <a:cubicBezTo>
                      <a:pt x="739748" y="519497"/>
                      <a:pt x="746186" y="519446"/>
                      <a:pt x="749968" y="519405"/>
                    </a:cubicBezTo>
                    <a:lnTo>
                      <a:pt x="751296" y="519395"/>
                    </a:lnTo>
                    <a:cubicBezTo>
                      <a:pt x="779096" y="520213"/>
                      <a:pt x="807714" y="522880"/>
                      <a:pt x="838069" y="525701"/>
                    </a:cubicBezTo>
                    <a:cubicBezTo>
                      <a:pt x="927395" y="534000"/>
                      <a:pt x="1028578" y="543403"/>
                      <a:pt x="1126899" y="502449"/>
                    </a:cubicBezTo>
                    <a:cubicBezTo>
                      <a:pt x="1188017" y="477000"/>
                      <a:pt x="1242697" y="434626"/>
                      <a:pt x="1294208" y="372915"/>
                    </a:cubicBezTo>
                    <a:cubicBezTo>
                      <a:pt x="1336112" y="322692"/>
                      <a:pt x="1369430" y="267900"/>
                      <a:pt x="1401728" y="214907"/>
                    </a:cubicBezTo>
                    <a:lnTo>
                      <a:pt x="1402954" y="212944"/>
                    </a:lnTo>
                    <a:cubicBezTo>
                      <a:pt x="1425030" y="176713"/>
                      <a:pt x="1446391" y="146225"/>
                      <a:pt x="1468569" y="119764"/>
                    </a:cubicBezTo>
                    <a:cubicBezTo>
                      <a:pt x="1512006" y="67660"/>
                      <a:pt x="1556670" y="32747"/>
                      <a:pt x="1605012" y="13022"/>
                    </a:cubicBezTo>
                    <a:cubicBezTo>
                      <a:pt x="1696997" y="-24447"/>
                      <a:pt x="1754129" y="25062"/>
                      <a:pt x="1776921" y="83880"/>
                    </a:cubicBezTo>
                    <a:cubicBezTo>
                      <a:pt x="1803800" y="153185"/>
                      <a:pt x="1768029" y="259386"/>
                      <a:pt x="1718767" y="328456"/>
                    </a:cubicBezTo>
                    <a:cubicBezTo>
                      <a:pt x="1711203" y="339065"/>
                      <a:pt x="1702822" y="349929"/>
                      <a:pt x="1693727" y="360732"/>
                    </a:cubicBezTo>
                    <a:cubicBezTo>
                      <a:pt x="1693727" y="360732"/>
                      <a:pt x="1693727" y="360732"/>
                      <a:pt x="1693727" y="360743"/>
                    </a:cubicBezTo>
                    <a:cubicBezTo>
                      <a:pt x="1654582" y="407665"/>
                      <a:pt x="1607567" y="449783"/>
                      <a:pt x="1557794" y="494375"/>
                    </a:cubicBezTo>
                    <a:cubicBezTo>
                      <a:pt x="1537865" y="512251"/>
                      <a:pt x="1517219" y="530750"/>
                      <a:pt x="1496983" y="549668"/>
                    </a:cubicBezTo>
                    <a:cubicBezTo>
                      <a:pt x="1460291" y="583968"/>
                      <a:pt x="1429936" y="615702"/>
                      <a:pt x="1404078" y="646681"/>
                    </a:cubicBezTo>
                    <a:cubicBezTo>
                      <a:pt x="1343777" y="719021"/>
                      <a:pt x="1305349" y="790340"/>
                      <a:pt x="1286747" y="864704"/>
                    </a:cubicBezTo>
                    <a:cubicBezTo>
                      <a:pt x="1257824" y="980144"/>
                      <a:pt x="1280411" y="1096770"/>
                      <a:pt x="1303407" y="1185484"/>
                    </a:cubicBezTo>
                    <a:cubicBezTo>
                      <a:pt x="1308721" y="1206333"/>
                      <a:pt x="1314547" y="1227122"/>
                      <a:pt x="1320066" y="1247225"/>
                    </a:cubicBezTo>
                    <a:cubicBezTo>
                      <a:pt x="1338769" y="1314711"/>
                      <a:pt x="1356451" y="1378456"/>
                      <a:pt x="1360335" y="1442058"/>
                    </a:cubicBezTo>
                    <a:cubicBezTo>
                      <a:pt x="1361254" y="1457450"/>
                      <a:pt x="1363298" y="1474518"/>
                      <a:pt x="1365445" y="1492578"/>
                    </a:cubicBezTo>
                    <a:cubicBezTo>
                      <a:pt x="1376994" y="1587782"/>
                      <a:pt x="1397435" y="1785517"/>
                      <a:pt x="1298807" y="1904739"/>
                    </a:cubicBezTo>
                    <a:lnTo>
                      <a:pt x="1220621" y="1816904"/>
                    </a:lnTo>
                    <a:close/>
                  </a:path>
                </a:pathLst>
              </a:custGeom>
              <a:solidFill>
                <a:srgbClr val="307DE0">
                  <a:alpha val="58000"/>
                </a:srgbClr>
              </a:solidFill>
              <a:ln w="0">
                <a:noFill/>
              </a:ln>
              <a:effectLst>
                <a:outerShdw blurRad="42840" dist="28119" dir="20479986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37" name="Google Shape;391;p30"/>
              <p:cNvSpPr/>
              <p:nvPr/>
            </p:nvSpPr>
            <p:spPr>
              <a:xfrm rot="12453600">
                <a:off x="9266760" y="999720"/>
                <a:ext cx="2301840" cy="2469240"/>
              </a:xfrm>
              <a:custGeom>
                <a:avLst/>
                <a:gdLst>
                  <a:gd name="textAreaLeft" fmla="*/ 0 w 2301840"/>
                  <a:gd name="textAreaRight" fmla="*/ 2302200 w 2301840"/>
                  <a:gd name="textAreaTop" fmla="*/ 0 h 2469240"/>
                  <a:gd name="textAreaBottom" fmla="*/ 2469600 h 2469240"/>
                </a:gdLst>
                <a:ahLst/>
                <a:cxnLst/>
                <a:rect l="textAreaLeft" t="textAreaTop" r="textAreaRight" b="textAreaBottom"/>
                <a:pathLst>
                  <a:path w="1646059" h="1779476">
                    <a:moveTo>
                      <a:pt x="0" y="764977"/>
                    </a:moveTo>
                    <a:cubicBezTo>
                      <a:pt x="440145" y="255047"/>
                      <a:pt x="940642" y="863461"/>
                      <a:pt x="1312667" y="253166"/>
                    </a:cubicBezTo>
                    <a:cubicBezTo>
                      <a:pt x="1353344" y="191496"/>
                      <a:pt x="1384721" y="122998"/>
                      <a:pt x="1434903" y="67920"/>
                    </a:cubicBezTo>
                    <a:cubicBezTo>
                      <a:pt x="1550088" y="-65150"/>
                      <a:pt x="1646059" y="13588"/>
                      <a:pt x="1566952" y="163788"/>
                    </a:cubicBezTo>
                    <a:cubicBezTo>
                      <a:pt x="1530158" y="234350"/>
                      <a:pt x="1467813" y="287855"/>
                      <a:pt x="1409863" y="340490"/>
                    </a:cubicBezTo>
                    <a:cubicBezTo>
                      <a:pt x="1270354" y="459967"/>
                      <a:pt x="1129005" y="596533"/>
                      <a:pt x="1080662" y="779571"/>
                    </a:cubicBezTo>
                    <a:cubicBezTo>
                      <a:pt x="991949" y="1097694"/>
                      <a:pt x="1248380" y="1402284"/>
                      <a:pt x="1137692" y="1714326"/>
                    </a:cubicBezTo>
                    <a:lnTo>
                      <a:pt x="0" y="764977"/>
                    </a:lnTo>
                    <a:close/>
                  </a:path>
                </a:pathLst>
              </a:custGeom>
              <a:solidFill>
                <a:srgbClr val="E7E7E7">
                  <a:alpha val="28000"/>
                </a:srgbClr>
              </a:solidFill>
              <a:ln w="0">
                <a:noFill/>
              </a:ln>
              <a:effectLst>
                <a:outerShdw blurRad="42840" dist="28119" dir="20479986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</p:grpSp>
        <p:grpSp>
          <p:nvGrpSpPr>
            <p:cNvPr id="238" name="Google Shape;392;p30"/>
            <p:cNvGrpSpPr/>
            <p:nvPr/>
          </p:nvGrpSpPr>
          <p:grpSpPr>
            <a:xfrm>
              <a:off x="5361120" y="3506760"/>
              <a:ext cx="4232520" cy="4223520"/>
              <a:chOff x="5361120" y="3506760"/>
              <a:chExt cx="4232520" cy="4223520"/>
            </a:xfrm>
          </p:grpSpPr>
          <p:sp>
            <p:nvSpPr>
              <p:cNvPr id="239" name="Google Shape;393;p30"/>
              <p:cNvSpPr/>
              <p:nvPr/>
            </p:nvSpPr>
            <p:spPr>
              <a:xfrm rot="20815200">
                <a:off x="5713200" y="3860280"/>
                <a:ext cx="3528360" cy="3516120"/>
              </a:xfrm>
              <a:custGeom>
                <a:avLst/>
                <a:gdLst>
                  <a:gd name="textAreaLeft" fmla="*/ 0 w 3528360"/>
                  <a:gd name="textAreaRight" fmla="*/ 3528720 w 3528360"/>
                  <a:gd name="textAreaTop" fmla="*/ 0 h 3516120"/>
                  <a:gd name="textAreaBottom" fmla="*/ 3516480 h 3516120"/>
                </a:gdLst>
                <a:ahLst/>
                <a:cxnLst/>
                <a:rect l="textAreaLeft" t="textAreaTop" r="textAreaRight" b="textAreaBottom"/>
                <a:pathLst>
                  <a:path w="2529597" h="2482103">
                    <a:moveTo>
                      <a:pt x="1871817" y="2101425"/>
                    </a:moveTo>
                    <a:cubicBezTo>
                      <a:pt x="1863641" y="2111114"/>
                      <a:pt x="1855056" y="2120497"/>
                      <a:pt x="1846164" y="2129368"/>
                    </a:cubicBezTo>
                    <a:lnTo>
                      <a:pt x="1562137" y="2441103"/>
                    </a:lnTo>
                    <a:cubicBezTo>
                      <a:pt x="1562137" y="2441103"/>
                      <a:pt x="1553" y="1216047"/>
                      <a:pt x="817" y="1215464"/>
                    </a:cubicBezTo>
                    <a:cubicBezTo>
                      <a:pt x="-6327" y="1209853"/>
                      <a:pt x="35639" y="1124123"/>
                      <a:pt x="38807" y="1117327"/>
                    </a:cubicBezTo>
                    <a:cubicBezTo>
                      <a:pt x="76173" y="1037321"/>
                      <a:pt x="125047" y="962548"/>
                      <a:pt x="182772" y="895768"/>
                    </a:cubicBezTo>
                    <a:cubicBezTo>
                      <a:pt x="319236" y="737892"/>
                      <a:pt x="506873" y="633633"/>
                      <a:pt x="708217" y="583736"/>
                    </a:cubicBezTo>
                    <a:cubicBezTo>
                      <a:pt x="806436" y="559392"/>
                      <a:pt x="908641" y="546166"/>
                      <a:pt x="1009925" y="547270"/>
                    </a:cubicBezTo>
                    <a:cubicBezTo>
                      <a:pt x="1112130" y="548384"/>
                      <a:pt x="1216072" y="564256"/>
                      <a:pt x="1317459" y="544500"/>
                    </a:cubicBezTo>
                    <a:cubicBezTo>
                      <a:pt x="1374080" y="533442"/>
                      <a:pt x="1427534" y="510405"/>
                      <a:pt x="1471686" y="472763"/>
                    </a:cubicBezTo>
                    <a:cubicBezTo>
                      <a:pt x="1542412" y="412533"/>
                      <a:pt x="1585338" y="328818"/>
                      <a:pt x="1638279" y="254218"/>
                    </a:cubicBezTo>
                    <a:cubicBezTo>
                      <a:pt x="1688564" y="183544"/>
                      <a:pt x="1749990" y="120504"/>
                      <a:pt x="1823884" y="74563"/>
                    </a:cubicBezTo>
                    <a:cubicBezTo>
                      <a:pt x="2009896" y="-41000"/>
                      <a:pt x="2283702" y="-32200"/>
                      <a:pt x="2405224" y="171729"/>
                    </a:cubicBezTo>
                    <a:cubicBezTo>
                      <a:pt x="2523270" y="370016"/>
                      <a:pt x="2388360" y="633837"/>
                      <a:pt x="2253450" y="787931"/>
                    </a:cubicBezTo>
                    <a:cubicBezTo>
                      <a:pt x="2139492" y="918028"/>
                      <a:pt x="1932834" y="1025629"/>
                      <a:pt x="1888886" y="1204027"/>
                    </a:cubicBezTo>
                    <a:cubicBezTo>
                      <a:pt x="1871920" y="1273261"/>
                      <a:pt x="1888784" y="1355219"/>
                      <a:pt x="1907487" y="1426251"/>
                    </a:cubicBezTo>
                    <a:cubicBezTo>
                      <a:pt x="1912802" y="1446488"/>
                      <a:pt x="1918730" y="1467470"/>
                      <a:pt x="1924453" y="1487758"/>
                    </a:cubicBezTo>
                    <a:cubicBezTo>
                      <a:pt x="1947040" y="1567651"/>
                      <a:pt x="1970343" y="1650273"/>
                      <a:pt x="1976475" y="1742084"/>
                    </a:cubicBezTo>
                    <a:cubicBezTo>
                      <a:pt x="1985775" y="1881757"/>
                      <a:pt x="1948574" y="2009370"/>
                      <a:pt x="1871817" y="2101425"/>
                    </a:cubicBezTo>
                    <a:close/>
                  </a:path>
                </a:pathLst>
              </a:custGeom>
              <a:solidFill>
                <a:schemeClr val="dk2"/>
              </a:solidFill>
              <a:ln w="0">
                <a:noFill/>
              </a:ln>
              <a:effectLst>
                <a:outerShdw blurRad="42840" dist="28119" dir="20479986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40" name="Google Shape;394;p30"/>
              <p:cNvSpPr/>
              <p:nvPr/>
            </p:nvSpPr>
            <p:spPr>
              <a:xfrm rot="20815200">
                <a:off x="6024960" y="3939120"/>
                <a:ext cx="3110400" cy="3245760"/>
              </a:xfrm>
              <a:custGeom>
                <a:avLst/>
                <a:gdLst>
                  <a:gd name="textAreaLeft" fmla="*/ 0 w 3110400"/>
                  <a:gd name="textAreaRight" fmla="*/ 3110760 w 3110400"/>
                  <a:gd name="textAreaTop" fmla="*/ 0 h 3245760"/>
                  <a:gd name="textAreaBottom" fmla="*/ 3246120 h 3245760"/>
                </a:gdLst>
                <a:ahLst/>
                <a:cxnLst/>
                <a:rect l="textAreaLeft" t="textAreaTop" r="textAreaRight" b="textAreaBottom"/>
                <a:pathLst>
                  <a:path w="2338514" h="2345129">
                    <a:moveTo>
                      <a:pt x="1615306" y="1960108"/>
                    </a:moveTo>
                    <a:cubicBezTo>
                      <a:pt x="1617861" y="1957451"/>
                      <a:pt x="1355706" y="2244892"/>
                      <a:pt x="1348552" y="2253130"/>
                    </a:cubicBezTo>
                    <a:cubicBezTo>
                      <a:pt x="1348552" y="2253130"/>
                      <a:pt x="6399" y="1133099"/>
                      <a:pt x="6399" y="1133099"/>
                    </a:cubicBezTo>
                    <a:cubicBezTo>
                      <a:pt x="-39766" y="896249"/>
                      <a:pt x="168823" y="666647"/>
                      <a:pt x="471635" y="572015"/>
                    </a:cubicBezTo>
                    <a:cubicBezTo>
                      <a:pt x="749632" y="467634"/>
                      <a:pt x="1062379" y="669549"/>
                      <a:pt x="1306137" y="522221"/>
                    </a:cubicBezTo>
                    <a:cubicBezTo>
                      <a:pt x="1433074" y="423083"/>
                      <a:pt x="1479885" y="306957"/>
                      <a:pt x="1577797" y="180469"/>
                    </a:cubicBezTo>
                    <a:cubicBezTo>
                      <a:pt x="1725891" y="-14947"/>
                      <a:pt x="2031790" y="-91999"/>
                      <a:pt x="2137776" y="157095"/>
                    </a:cubicBezTo>
                    <a:cubicBezTo>
                      <a:pt x="2298748" y="608298"/>
                      <a:pt x="1410692" y="844636"/>
                      <a:pt x="1660378" y="1404749"/>
                    </a:cubicBezTo>
                    <a:cubicBezTo>
                      <a:pt x="1681228" y="1481944"/>
                      <a:pt x="1702793" y="1561755"/>
                      <a:pt x="1707494" y="1647209"/>
                    </a:cubicBezTo>
                    <a:cubicBezTo>
                      <a:pt x="1714240" y="1769691"/>
                      <a:pt x="1681432" y="1880808"/>
                      <a:pt x="1615306" y="1960108"/>
                    </a:cubicBezTo>
                    <a:close/>
                  </a:path>
                </a:pathLst>
              </a:custGeom>
              <a:solidFill>
                <a:srgbClr val="0100A2">
                  <a:alpha val="67000"/>
                </a:srgbClr>
              </a:solidFill>
              <a:ln w="0">
                <a:noFill/>
              </a:ln>
              <a:effectLst>
                <a:outerShdw blurRad="42840" dist="28119" dir="20479986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41" name="Google Shape;395;p30"/>
              <p:cNvSpPr/>
              <p:nvPr/>
            </p:nvSpPr>
            <p:spPr>
              <a:xfrm rot="20815200">
                <a:off x="6047640" y="4137840"/>
                <a:ext cx="2898000" cy="2917440"/>
              </a:xfrm>
              <a:custGeom>
                <a:avLst/>
                <a:gdLst>
                  <a:gd name="textAreaLeft" fmla="*/ 0 w 2898000"/>
                  <a:gd name="textAreaRight" fmla="*/ 2898360 w 2898000"/>
                  <a:gd name="textAreaTop" fmla="*/ 0 h 2917440"/>
                  <a:gd name="textAreaBottom" fmla="*/ 2917800 h 2917440"/>
                </a:gdLst>
                <a:ahLst/>
                <a:cxnLst/>
                <a:rect l="textAreaLeft" t="textAreaTop" r="textAreaRight" b="textAreaBottom"/>
                <a:pathLst>
                  <a:path w="2083117" h="2107931">
                    <a:moveTo>
                      <a:pt x="1716202" y="18506"/>
                    </a:moveTo>
                    <a:cubicBezTo>
                      <a:pt x="1477451" y="105411"/>
                      <a:pt x="1433912" y="445109"/>
                      <a:pt x="1219384" y="554887"/>
                    </a:cubicBezTo>
                    <a:cubicBezTo>
                      <a:pt x="1163581" y="578128"/>
                      <a:pt x="1104097" y="568480"/>
                      <a:pt x="1046455" y="558781"/>
                    </a:cubicBezTo>
                    <a:cubicBezTo>
                      <a:pt x="646527" y="447531"/>
                      <a:pt x="280368" y="593561"/>
                      <a:pt x="0" y="935252"/>
                    </a:cubicBezTo>
                    <a:cubicBezTo>
                      <a:pt x="84340" y="914249"/>
                      <a:pt x="1235635" y="1923919"/>
                      <a:pt x="1318523" y="1982258"/>
                    </a:cubicBezTo>
                    <a:cubicBezTo>
                      <a:pt x="1318523" y="1982268"/>
                      <a:pt x="1459565" y="2021443"/>
                      <a:pt x="1459565" y="2021443"/>
                    </a:cubicBezTo>
                    <a:cubicBezTo>
                      <a:pt x="1788256" y="1693754"/>
                      <a:pt x="1445155" y="1287715"/>
                      <a:pt x="1511588" y="969113"/>
                    </a:cubicBezTo>
                    <a:cubicBezTo>
                      <a:pt x="1538366" y="862309"/>
                      <a:pt x="1614815" y="774178"/>
                      <a:pt x="1695658" y="698526"/>
                    </a:cubicBezTo>
                    <a:cubicBezTo>
                      <a:pt x="1776400" y="622863"/>
                      <a:pt x="1865216" y="553753"/>
                      <a:pt x="1929400" y="463578"/>
                    </a:cubicBezTo>
                    <a:cubicBezTo>
                      <a:pt x="2083117" y="281479"/>
                      <a:pt x="2018830" y="-86488"/>
                      <a:pt x="1716202" y="18506"/>
                    </a:cubicBezTo>
                    <a:close/>
                  </a:path>
                </a:pathLst>
              </a:custGeom>
              <a:solidFill>
                <a:srgbClr val="005ACD">
                  <a:alpha val="52000"/>
                </a:srgbClr>
              </a:solidFill>
              <a:ln w="0">
                <a:noFill/>
              </a:ln>
              <a:effectLst>
                <a:outerShdw blurRad="42840" dist="28119" dir="20479986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42" name="Google Shape;396;p30"/>
              <p:cNvSpPr/>
              <p:nvPr/>
            </p:nvSpPr>
            <p:spPr>
              <a:xfrm rot="20815200">
                <a:off x="6206400" y="4358880"/>
                <a:ext cx="2574720" cy="2746440"/>
              </a:xfrm>
              <a:custGeom>
                <a:avLst/>
                <a:gdLst>
                  <a:gd name="textAreaLeft" fmla="*/ 0 w 2574720"/>
                  <a:gd name="textAreaRight" fmla="*/ 2575080 w 2574720"/>
                  <a:gd name="textAreaTop" fmla="*/ 0 h 2746440"/>
                  <a:gd name="textAreaBottom" fmla="*/ 2746800 h 2746440"/>
                </a:gdLst>
                <a:ahLst/>
                <a:cxnLst/>
                <a:rect l="textAreaLeft" t="textAreaTop" r="textAreaRight" b="textAreaBottom"/>
                <a:pathLst>
                  <a:path w="1803800" h="1929186">
                    <a:moveTo>
                      <a:pt x="1220621" y="1816904"/>
                    </a:moveTo>
                    <a:lnTo>
                      <a:pt x="65748" y="853185"/>
                    </a:lnTo>
                    <a:lnTo>
                      <a:pt x="0" y="820572"/>
                    </a:lnTo>
                    <a:cubicBezTo>
                      <a:pt x="59544" y="760353"/>
                      <a:pt x="136402" y="694114"/>
                      <a:pt x="228622" y="638453"/>
                    </a:cubicBezTo>
                    <a:cubicBezTo>
                      <a:pt x="391128" y="540296"/>
                      <a:pt x="560583" y="499997"/>
                      <a:pt x="732287" y="518690"/>
                    </a:cubicBezTo>
                    <a:cubicBezTo>
                      <a:pt x="739748" y="519497"/>
                      <a:pt x="746186" y="519446"/>
                      <a:pt x="749968" y="519405"/>
                    </a:cubicBezTo>
                    <a:lnTo>
                      <a:pt x="751296" y="519395"/>
                    </a:lnTo>
                    <a:cubicBezTo>
                      <a:pt x="779096" y="520213"/>
                      <a:pt x="807714" y="522880"/>
                      <a:pt x="838069" y="525701"/>
                    </a:cubicBezTo>
                    <a:cubicBezTo>
                      <a:pt x="927395" y="534000"/>
                      <a:pt x="1028578" y="543403"/>
                      <a:pt x="1126899" y="502449"/>
                    </a:cubicBezTo>
                    <a:cubicBezTo>
                      <a:pt x="1188017" y="477000"/>
                      <a:pt x="1242697" y="434626"/>
                      <a:pt x="1294208" y="372915"/>
                    </a:cubicBezTo>
                    <a:cubicBezTo>
                      <a:pt x="1336112" y="322692"/>
                      <a:pt x="1369430" y="267900"/>
                      <a:pt x="1401728" y="214907"/>
                    </a:cubicBezTo>
                    <a:lnTo>
                      <a:pt x="1402954" y="212944"/>
                    </a:lnTo>
                    <a:cubicBezTo>
                      <a:pt x="1425030" y="176713"/>
                      <a:pt x="1446391" y="146225"/>
                      <a:pt x="1468569" y="119764"/>
                    </a:cubicBezTo>
                    <a:cubicBezTo>
                      <a:pt x="1512006" y="67660"/>
                      <a:pt x="1556670" y="32747"/>
                      <a:pt x="1605012" y="13022"/>
                    </a:cubicBezTo>
                    <a:cubicBezTo>
                      <a:pt x="1696997" y="-24447"/>
                      <a:pt x="1754129" y="25062"/>
                      <a:pt x="1776921" y="83880"/>
                    </a:cubicBezTo>
                    <a:cubicBezTo>
                      <a:pt x="1803800" y="153185"/>
                      <a:pt x="1768029" y="259386"/>
                      <a:pt x="1718767" y="328456"/>
                    </a:cubicBezTo>
                    <a:cubicBezTo>
                      <a:pt x="1711203" y="339065"/>
                      <a:pt x="1702822" y="349929"/>
                      <a:pt x="1693727" y="360732"/>
                    </a:cubicBezTo>
                    <a:cubicBezTo>
                      <a:pt x="1693727" y="360732"/>
                      <a:pt x="1693727" y="360732"/>
                      <a:pt x="1693727" y="360743"/>
                    </a:cubicBezTo>
                    <a:cubicBezTo>
                      <a:pt x="1654582" y="407665"/>
                      <a:pt x="1607567" y="449783"/>
                      <a:pt x="1557794" y="494375"/>
                    </a:cubicBezTo>
                    <a:cubicBezTo>
                      <a:pt x="1537865" y="512251"/>
                      <a:pt x="1517219" y="530750"/>
                      <a:pt x="1496983" y="549668"/>
                    </a:cubicBezTo>
                    <a:cubicBezTo>
                      <a:pt x="1460291" y="583968"/>
                      <a:pt x="1429936" y="615702"/>
                      <a:pt x="1404078" y="646681"/>
                    </a:cubicBezTo>
                    <a:cubicBezTo>
                      <a:pt x="1343777" y="719021"/>
                      <a:pt x="1305349" y="790340"/>
                      <a:pt x="1286747" y="864704"/>
                    </a:cubicBezTo>
                    <a:cubicBezTo>
                      <a:pt x="1257824" y="980144"/>
                      <a:pt x="1280411" y="1096770"/>
                      <a:pt x="1303407" y="1185484"/>
                    </a:cubicBezTo>
                    <a:cubicBezTo>
                      <a:pt x="1308721" y="1206333"/>
                      <a:pt x="1314547" y="1227122"/>
                      <a:pt x="1320066" y="1247225"/>
                    </a:cubicBezTo>
                    <a:cubicBezTo>
                      <a:pt x="1338769" y="1314711"/>
                      <a:pt x="1356451" y="1378456"/>
                      <a:pt x="1360335" y="1442058"/>
                    </a:cubicBezTo>
                    <a:cubicBezTo>
                      <a:pt x="1361254" y="1457450"/>
                      <a:pt x="1363298" y="1474518"/>
                      <a:pt x="1365445" y="1492578"/>
                    </a:cubicBezTo>
                    <a:cubicBezTo>
                      <a:pt x="1376994" y="1587782"/>
                      <a:pt x="1397435" y="1785517"/>
                      <a:pt x="1298807" y="1904739"/>
                    </a:cubicBezTo>
                    <a:lnTo>
                      <a:pt x="1220621" y="1816904"/>
                    </a:lnTo>
                    <a:close/>
                  </a:path>
                </a:pathLst>
              </a:custGeom>
              <a:solidFill>
                <a:srgbClr val="307DE0">
                  <a:alpha val="58000"/>
                </a:srgbClr>
              </a:solidFill>
              <a:ln w="0">
                <a:noFill/>
              </a:ln>
              <a:effectLst>
                <a:outerShdw blurRad="42840" dist="28119" dir="20479986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43" name="Google Shape;397;p30"/>
              <p:cNvSpPr/>
              <p:nvPr/>
            </p:nvSpPr>
            <p:spPr>
              <a:xfrm rot="20815200">
                <a:off x="6332760" y="4515480"/>
                <a:ext cx="2301840" cy="2469240"/>
              </a:xfrm>
              <a:custGeom>
                <a:avLst/>
                <a:gdLst>
                  <a:gd name="textAreaLeft" fmla="*/ 0 w 2301840"/>
                  <a:gd name="textAreaRight" fmla="*/ 2302200 w 2301840"/>
                  <a:gd name="textAreaTop" fmla="*/ 0 h 2469240"/>
                  <a:gd name="textAreaBottom" fmla="*/ 2469600 h 2469240"/>
                </a:gdLst>
                <a:ahLst/>
                <a:cxnLst/>
                <a:rect l="textAreaLeft" t="textAreaTop" r="textAreaRight" b="textAreaBottom"/>
                <a:pathLst>
                  <a:path w="1646059" h="1779476">
                    <a:moveTo>
                      <a:pt x="0" y="764977"/>
                    </a:moveTo>
                    <a:cubicBezTo>
                      <a:pt x="440145" y="255047"/>
                      <a:pt x="940642" y="863461"/>
                      <a:pt x="1312667" y="253166"/>
                    </a:cubicBezTo>
                    <a:cubicBezTo>
                      <a:pt x="1353344" y="191496"/>
                      <a:pt x="1384721" y="122998"/>
                      <a:pt x="1434903" y="67920"/>
                    </a:cubicBezTo>
                    <a:cubicBezTo>
                      <a:pt x="1550088" y="-65150"/>
                      <a:pt x="1646059" y="13588"/>
                      <a:pt x="1566952" y="163788"/>
                    </a:cubicBezTo>
                    <a:cubicBezTo>
                      <a:pt x="1530158" y="234350"/>
                      <a:pt x="1467813" y="287855"/>
                      <a:pt x="1409863" y="340490"/>
                    </a:cubicBezTo>
                    <a:cubicBezTo>
                      <a:pt x="1270354" y="459967"/>
                      <a:pt x="1129005" y="596533"/>
                      <a:pt x="1080662" y="779571"/>
                    </a:cubicBezTo>
                    <a:cubicBezTo>
                      <a:pt x="991949" y="1097694"/>
                      <a:pt x="1248380" y="1402284"/>
                      <a:pt x="1137692" y="1714326"/>
                    </a:cubicBezTo>
                    <a:lnTo>
                      <a:pt x="0" y="764977"/>
                    </a:lnTo>
                    <a:close/>
                  </a:path>
                </a:pathLst>
              </a:custGeom>
              <a:solidFill>
                <a:srgbClr val="E7E7E7">
                  <a:alpha val="28000"/>
                </a:srgbClr>
              </a:solidFill>
              <a:ln w="0">
                <a:noFill/>
              </a:ln>
              <a:effectLst>
                <a:outerShdw blurRad="42840" dist="28119" dir="20479986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_AND_BODY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724320" y="463320"/>
            <a:ext cx="7695360" cy="559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3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724320" y="1230840"/>
            <a:ext cx="3847320" cy="1572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4_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Google Shape;399;p31"/>
          <p:cNvGrpSpPr/>
          <p:nvPr/>
        </p:nvGrpSpPr>
        <p:grpSpPr>
          <a:xfrm>
            <a:off x="-1557720" y="-834120"/>
            <a:ext cx="3048120" cy="7048080"/>
            <a:chOff x="-1557720" y="-834120"/>
            <a:chExt cx="3048120" cy="7048080"/>
          </a:xfrm>
        </p:grpSpPr>
        <p:grpSp>
          <p:nvGrpSpPr>
            <p:cNvPr id="247" name="Google Shape;400;p31"/>
            <p:cNvGrpSpPr/>
            <p:nvPr/>
          </p:nvGrpSpPr>
          <p:grpSpPr>
            <a:xfrm>
              <a:off x="-1247040" y="1485360"/>
              <a:ext cx="2737440" cy="4728600"/>
              <a:chOff x="-1247040" y="1485360"/>
              <a:chExt cx="2737440" cy="4728600"/>
            </a:xfrm>
          </p:grpSpPr>
          <p:sp>
            <p:nvSpPr>
              <p:cNvPr id="248" name="Google Shape;401;p31"/>
              <p:cNvSpPr/>
              <p:nvPr/>
            </p:nvSpPr>
            <p:spPr>
              <a:xfrm rot="4376400">
                <a:off x="-2082240" y="3058200"/>
                <a:ext cx="4407840" cy="1510920"/>
              </a:xfrm>
              <a:custGeom>
                <a:avLst/>
                <a:gdLst>
                  <a:gd name="textAreaLeft" fmla="*/ 0 w 4407840"/>
                  <a:gd name="textAreaRight" fmla="*/ 4408200 w 4407840"/>
                  <a:gd name="textAreaTop" fmla="*/ 0 h 1510920"/>
                  <a:gd name="textAreaBottom" fmla="*/ 1511280 h 1510920"/>
                </a:gdLst>
                <a:ahLst/>
                <a:cxnLst/>
                <a:rect l="textAreaLeft" t="textAreaTop" r="textAreaRight" b="textAreaBottom"/>
                <a:pathLst>
                  <a:path w="2793035" h="1308840">
                    <a:moveTo>
                      <a:pt x="2793026" y="106827"/>
                    </a:moveTo>
                    <a:cubicBezTo>
                      <a:pt x="2519486" y="85062"/>
                      <a:pt x="2477158" y="-14703"/>
                      <a:pt x="2251987" y="1842"/>
                    </a:cubicBezTo>
                    <a:cubicBezTo>
                      <a:pt x="1984153" y="21521"/>
                      <a:pt x="2024006" y="162348"/>
                      <a:pt x="1756143" y="181655"/>
                    </a:cubicBezTo>
                    <a:cubicBezTo>
                      <a:pt x="1562386" y="195619"/>
                      <a:pt x="1449343" y="65107"/>
                      <a:pt x="1180890" y="73080"/>
                    </a:cubicBezTo>
                    <a:cubicBezTo>
                      <a:pt x="912428" y="81052"/>
                      <a:pt x="915410" y="199229"/>
                      <a:pt x="646957" y="207201"/>
                    </a:cubicBezTo>
                    <a:cubicBezTo>
                      <a:pt x="378505" y="215174"/>
                      <a:pt x="374647" y="103588"/>
                      <a:pt x="106194" y="111561"/>
                    </a:cubicBezTo>
                    <a:lnTo>
                      <a:pt x="0" y="1294137"/>
                    </a:lnTo>
                    <a:lnTo>
                      <a:pt x="2662761" y="1215061"/>
                    </a:lnTo>
                    <a:lnTo>
                      <a:pt x="2793035" y="106827"/>
                    </a:lnTo>
                    <a:close/>
                  </a:path>
                </a:pathLst>
              </a:custGeom>
              <a:solidFill>
                <a:schemeClr val="dk2"/>
              </a:solidFill>
              <a:ln w="0">
                <a:noFill/>
              </a:ln>
              <a:effectLst>
                <a:outerShdw blurRad="57240" dist="18792" dir="20389761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49" name="Google Shape;402;p31"/>
              <p:cNvSpPr/>
              <p:nvPr/>
            </p:nvSpPr>
            <p:spPr>
              <a:xfrm rot="4376400">
                <a:off x="-2114280" y="3243600"/>
                <a:ext cx="4407840" cy="1334880"/>
              </a:xfrm>
              <a:custGeom>
                <a:avLst/>
                <a:gdLst>
                  <a:gd name="textAreaLeft" fmla="*/ 0 w 4407840"/>
                  <a:gd name="textAreaRight" fmla="*/ 4408200 w 4407840"/>
                  <a:gd name="textAreaTop" fmla="*/ 0 h 1334880"/>
                  <a:gd name="textAreaBottom" fmla="*/ 1335240 h 1334880"/>
                </a:gdLst>
                <a:ahLst/>
                <a:cxnLst/>
                <a:rect l="textAreaLeft" t="textAreaTop" r="textAreaRight" b="textAreaBottom"/>
                <a:pathLst>
                  <a:path w="2793035" h="1308840">
                    <a:moveTo>
                      <a:pt x="2793026" y="106827"/>
                    </a:moveTo>
                    <a:cubicBezTo>
                      <a:pt x="2519486" y="85062"/>
                      <a:pt x="2477158" y="-14703"/>
                      <a:pt x="2251987" y="1842"/>
                    </a:cubicBezTo>
                    <a:cubicBezTo>
                      <a:pt x="1984153" y="21521"/>
                      <a:pt x="2024006" y="162348"/>
                      <a:pt x="1756143" y="181655"/>
                    </a:cubicBezTo>
                    <a:cubicBezTo>
                      <a:pt x="1562386" y="195619"/>
                      <a:pt x="1449343" y="65107"/>
                      <a:pt x="1180890" y="73080"/>
                    </a:cubicBezTo>
                    <a:cubicBezTo>
                      <a:pt x="912428" y="81052"/>
                      <a:pt x="915410" y="199229"/>
                      <a:pt x="646957" y="207201"/>
                    </a:cubicBezTo>
                    <a:cubicBezTo>
                      <a:pt x="378505" y="215174"/>
                      <a:pt x="374647" y="103588"/>
                      <a:pt x="106194" y="111561"/>
                    </a:cubicBezTo>
                    <a:lnTo>
                      <a:pt x="0" y="1294137"/>
                    </a:lnTo>
                    <a:lnTo>
                      <a:pt x="2662761" y="1215061"/>
                    </a:lnTo>
                    <a:lnTo>
                      <a:pt x="2793035" y="106827"/>
                    </a:lnTo>
                    <a:close/>
                  </a:path>
                </a:pathLst>
              </a:custGeom>
              <a:solidFill>
                <a:srgbClr val="0100A2">
                  <a:alpha val="67000"/>
                </a:srgbClr>
              </a:solidFill>
              <a:ln w="0">
                <a:noFill/>
              </a:ln>
              <a:effectLst>
                <a:outerShdw blurRad="57240" dist="18792" dir="20389761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50" name="Google Shape;403;p31"/>
              <p:cNvSpPr/>
              <p:nvPr/>
            </p:nvSpPr>
            <p:spPr>
              <a:xfrm rot="4376400">
                <a:off x="-2192400" y="3221280"/>
                <a:ext cx="4407840" cy="1158480"/>
              </a:xfrm>
              <a:custGeom>
                <a:avLst/>
                <a:gdLst>
                  <a:gd name="textAreaLeft" fmla="*/ 0 w 4407840"/>
                  <a:gd name="textAreaRight" fmla="*/ 4408200 w 4407840"/>
                  <a:gd name="textAreaTop" fmla="*/ 0 h 1158480"/>
                  <a:gd name="textAreaBottom" fmla="*/ 1158840 h 1158480"/>
                </a:gdLst>
                <a:ahLst/>
                <a:cxnLst/>
                <a:rect l="textAreaLeft" t="textAreaTop" r="textAreaRight" b="textAreaBottom"/>
                <a:pathLst>
                  <a:path w="2793035" h="1308840">
                    <a:moveTo>
                      <a:pt x="2793026" y="106827"/>
                    </a:moveTo>
                    <a:cubicBezTo>
                      <a:pt x="2519486" y="85062"/>
                      <a:pt x="2477158" y="-14703"/>
                      <a:pt x="2251987" y="1842"/>
                    </a:cubicBezTo>
                    <a:cubicBezTo>
                      <a:pt x="1984153" y="21521"/>
                      <a:pt x="2024006" y="162348"/>
                      <a:pt x="1756143" y="181655"/>
                    </a:cubicBezTo>
                    <a:cubicBezTo>
                      <a:pt x="1562386" y="195619"/>
                      <a:pt x="1449343" y="65107"/>
                      <a:pt x="1180890" y="73080"/>
                    </a:cubicBezTo>
                    <a:cubicBezTo>
                      <a:pt x="912428" y="81052"/>
                      <a:pt x="915410" y="199229"/>
                      <a:pt x="646957" y="207201"/>
                    </a:cubicBezTo>
                    <a:cubicBezTo>
                      <a:pt x="378505" y="215174"/>
                      <a:pt x="374647" y="103588"/>
                      <a:pt x="106194" y="111561"/>
                    </a:cubicBezTo>
                    <a:lnTo>
                      <a:pt x="0" y="1294137"/>
                    </a:lnTo>
                    <a:lnTo>
                      <a:pt x="2662761" y="1215061"/>
                    </a:lnTo>
                    <a:lnTo>
                      <a:pt x="2793035" y="106827"/>
                    </a:lnTo>
                    <a:close/>
                  </a:path>
                </a:pathLst>
              </a:custGeom>
              <a:solidFill>
                <a:srgbClr val="005ACD">
                  <a:alpha val="52000"/>
                </a:srgbClr>
              </a:solidFill>
              <a:ln w="0">
                <a:noFill/>
              </a:ln>
              <a:effectLst>
                <a:outerShdw blurRad="57240" dist="18792" dir="20389761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51" name="Google Shape;404;p31"/>
              <p:cNvSpPr/>
              <p:nvPr/>
            </p:nvSpPr>
            <p:spPr>
              <a:xfrm rot="4376400">
                <a:off x="-2179440" y="3435120"/>
                <a:ext cx="4407840" cy="906480"/>
              </a:xfrm>
              <a:custGeom>
                <a:avLst/>
                <a:gdLst>
                  <a:gd name="textAreaLeft" fmla="*/ 0 w 4407840"/>
                  <a:gd name="textAreaRight" fmla="*/ 4408200 w 4407840"/>
                  <a:gd name="textAreaTop" fmla="*/ 0 h 906480"/>
                  <a:gd name="textAreaBottom" fmla="*/ 906840 h 906480"/>
                </a:gdLst>
                <a:ahLst/>
                <a:cxnLst/>
                <a:rect l="textAreaLeft" t="textAreaTop" r="textAreaRight" b="textAreaBottom"/>
                <a:pathLst>
                  <a:path w="2793035" h="1308840">
                    <a:moveTo>
                      <a:pt x="2793026" y="106827"/>
                    </a:moveTo>
                    <a:cubicBezTo>
                      <a:pt x="2519486" y="85062"/>
                      <a:pt x="2477158" y="-14703"/>
                      <a:pt x="2251987" y="1842"/>
                    </a:cubicBezTo>
                    <a:cubicBezTo>
                      <a:pt x="1984153" y="21521"/>
                      <a:pt x="2024006" y="162348"/>
                      <a:pt x="1756143" y="181655"/>
                    </a:cubicBezTo>
                    <a:cubicBezTo>
                      <a:pt x="1562386" y="195619"/>
                      <a:pt x="1449343" y="65107"/>
                      <a:pt x="1180890" y="73080"/>
                    </a:cubicBezTo>
                    <a:cubicBezTo>
                      <a:pt x="912428" y="81052"/>
                      <a:pt x="915410" y="199229"/>
                      <a:pt x="646957" y="207201"/>
                    </a:cubicBezTo>
                    <a:cubicBezTo>
                      <a:pt x="378505" y="215174"/>
                      <a:pt x="374647" y="103588"/>
                      <a:pt x="106194" y="111561"/>
                    </a:cubicBezTo>
                    <a:lnTo>
                      <a:pt x="0" y="1294137"/>
                    </a:lnTo>
                    <a:lnTo>
                      <a:pt x="2662761" y="1215061"/>
                    </a:lnTo>
                    <a:lnTo>
                      <a:pt x="2793035" y="106827"/>
                    </a:lnTo>
                    <a:close/>
                  </a:path>
                </a:pathLst>
              </a:custGeom>
              <a:solidFill>
                <a:srgbClr val="307DE0">
                  <a:alpha val="58000"/>
                </a:srgbClr>
              </a:solidFill>
              <a:ln w="0">
                <a:noFill/>
              </a:ln>
              <a:effectLst>
                <a:outerShdw blurRad="57240" dist="18792" dir="20389761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52" name="Google Shape;405;p31"/>
              <p:cNvSpPr/>
              <p:nvPr/>
            </p:nvSpPr>
            <p:spPr>
              <a:xfrm rot="4376400">
                <a:off x="-2282040" y="3383280"/>
                <a:ext cx="4407840" cy="694080"/>
              </a:xfrm>
              <a:custGeom>
                <a:avLst/>
                <a:gdLst>
                  <a:gd name="textAreaLeft" fmla="*/ 0 w 4407840"/>
                  <a:gd name="textAreaRight" fmla="*/ 4408200 w 4407840"/>
                  <a:gd name="textAreaTop" fmla="*/ 0 h 694080"/>
                  <a:gd name="textAreaBottom" fmla="*/ 694440 h 694080"/>
                </a:gdLst>
                <a:ahLst/>
                <a:cxnLst/>
                <a:rect l="textAreaLeft" t="textAreaTop" r="textAreaRight" b="textAreaBottom"/>
                <a:pathLst>
                  <a:path w="2793035" h="1308840">
                    <a:moveTo>
                      <a:pt x="2793026" y="106827"/>
                    </a:moveTo>
                    <a:cubicBezTo>
                      <a:pt x="2519486" y="85062"/>
                      <a:pt x="2477158" y="-14703"/>
                      <a:pt x="2251987" y="1842"/>
                    </a:cubicBezTo>
                    <a:cubicBezTo>
                      <a:pt x="1984153" y="21521"/>
                      <a:pt x="2024006" y="162348"/>
                      <a:pt x="1756143" y="181655"/>
                    </a:cubicBezTo>
                    <a:cubicBezTo>
                      <a:pt x="1562386" y="195619"/>
                      <a:pt x="1449343" y="65107"/>
                      <a:pt x="1180890" y="73080"/>
                    </a:cubicBezTo>
                    <a:cubicBezTo>
                      <a:pt x="912428" y="81052"/>
                      <a:pt x="915410" y="199229"/>
                      <a:pt x="646957" y="207201"/>
                    </a:cubicBezTo>
                    <a:cubicBezTo>
                      <a:pt x="378505" y="215174"/>
                      <a:pt x="374647" y="103588"/>
                      <a:pt x="106194" y="111561"/>
                    </a:cubicBezTo>
                    <a:lnTo>
                      <a:pt x="0" y="1294137"/>
                    </a:lnTo>
                    <a:lnTo>
                      <a:pt x="2662761" y="1215061"/>
                    </a:lnTo>
                    <a:lnTo>
                      <a:pt x="2793035" y="106827"/>
                    </a:lnTo>
                    <a:close/>
                  </a:path>
                </a:pathLst>
              </a:custGeom>
              <a:solidFill>
                <a:srgbClr val="E7E7E7">
                  <a:alpha val="28000"/>
                </a:srgbClr>
              </a:solidFill>
              <a:ln w="0">
                <a:noFill/>
              </a:ln>
              <a:effectLst>
                <a:outerShdw blurRad="57240" dist="18792" dir="20389761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</p:grpSp>
        <p:grpSp>
          <p:nvGrpSpPr>
            <p:cNvPr id="253" name="Google Shape;406;p31"/>
            <p:cNvGrpSpPr/>
            <p:nvPr/>
          </p:nvGrpSpPr>
          <p:grpSpPr>
            <a:xfrm>
              <a:off x="-1557720" y="-834120"/>
              <a:ext cx="2737440" cy="4728960"/>
              <a:chOff x="-1557720" y="-834120"/>
              <a:chExt cx="2737440" cy="4728960"/>
            </a:xfrm>
          </p:grpSpPr>
          <p:sp>
            <p:nvSpPr>
              <p:cNvPr id="254" name="Google Shape;407;p31"/>
              <p:cNvSpPr/>
              <p:nvPr/>
            </p:nvSpPr>
            <p:spPr>
              <a:xfrm rot="17223600" flipV="1">
                <a:off x="-2392920" y="810720"/>
                <a:ext cx="4407840" cy="1510920"/>
              </a:xfrm>
              <a:custGeom>
                <a:avLst/>
                <a:gdLst>
                  <a:gd name="textAreaLeft" fmla="*/ 0 w 4407840"/>
                  <a:gd name="textAreaRight" fmla="*/ 4408200 w 4407840"/>
                  <a:gd name="textAreaTop" fmla="*/ -360 h 1510920"/>
                  <a:gd name="textAreaBottom" fmla="*/ 1510920 h 1510920"/>
                </a:gdLst>
                <a:ahLst/>
                <a:cxnLst/>
                <a:rect l="textAreaLeft" t="textAreaTop" r="textAreaRight" b="textAreaBottom"/>
                <a:pathLst>
                  <a:path w="2793035" h="1308840">
                    <a:moveTo>
                      <a:pt x="2793026" y="106827"/>
                    </a:moveTo>
                    <a:cubicBezTo>
                      <a:pt x="2519486" y="85062"/>
                      <a:pt x="2477158" y="-14703"/>
                      <a:pt x="2251987" y="1842"/>
                    </a:cubicBezTo>
                    <a:cubicBezTo>
                      <a:pt x="1984153" y="21521"/>
                      <a:pt x="2024006" y="162348"/>
                      <a:pt x="1756143" y="181655"/>
                    </a:cubicBezTo>
                    <a:cubicBezTo>
                      <a:pt x="1562386" y="195619"/>
                      <a:pt x="1449343" y="65107"/>
                      <a:pt x="1180890" y="73080"/>
                    </a:cubicBezTo>
                    <a:cubicBezTo>
                      <a:pt x="912428" y="81052"/>
                      <a:pt x="915410" y="199229"/>
                      <a:pt x="646957" y="207201"/>
                    </a:cubicBezTo>
                    <a:cubicBezTo>
                      <a:pt x="378505" y="215174"/>
                      <a:pt x="374647" y="103588"/>
                      <a:pt x="106194" y="111561"/>
                    </a:cubicBezTo>
                    <a:lnTo>
                      <a:pt x="0" y="1294137"/>
                    </a:lnTo>
                    <a:lnTo>
                      <a:pt x="2662761" y="1215061"/>
                    </a:lnTo>
                    <a:lnTo>
                      <a:pt x="2793035" y="106827"/>
                    </a:lnTo>
                    <a:close/>
                  </a:path>
                </a:pathLst>
              </a:custGeom>
              <a:solidFill>
                <a:schemeClr val="dk2"/>
              </a:solidFill>
              <a:ln w="0">
                <a:noFill/>
              </a:ln>
              <a:effectLst>
                <a:outerShdw blurRad="57240" dist="18792" dir="20389761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55" name="Google Shape;408;p31"/>
              <p:cNvSpPr/>
              <p:nvPr/>
            </p:nvSpPr>
            <p:spPr>
              <a:xfrm rot="17223600" flipV="1">
                <a:off x="-2424960" y="800640"/>
                <a:ext cx="4407840" cy="1334880"/>
              </a:xfrm>
              <a:custGeom>
                <a:avLst/>
                <a:gdLst>
                  <a:gd name="textAreaLeft" fmla="*/ 0 w 4407840"/>
                  <a:gd name="textAreaRight" fmla="*/ 4408200 w 4407840"/>
                  <a:gd name="textAreaTop" fmla="*/ 360 h 1334880"/>
                  <a:gd name="textAreaBottom" fmla="*/ 1335600 h 1334880"/>
                </a:gdLst>
                <a:ahLst/>
                <a:cxnLst/>
                <a:rect l="textAreaLeft" t="textAreaTop" r="textAreaRight" b="textAreaBottom"/>
                <a:pathLst>
                  <a:path w="2793035" h="1308840">
                    <a:moveTo>
                      <a:pt x="2793026" y="106827"/>
                    </a:moveTo>
                    <a:cubicBezTo>
                      <a:pt x="2519486" y="85062"/>
                      <a:pt x="2477158" y="-14703"/>
                      <a:pt x="2251987" y="1842"/>
                    </a:cubicBezTo>
                    <a:cubicBezTo>
                      <a:pt x="1984153" y="21521"/>
                      <a:pt x="2024006" y="162348"/>
                      <a:pt x="1756143" y="181655"/>
                    </a:cubicBezTo>
                    <a:cubicBezTo>
                      <a:pt x="1562386" y="195619"/>
                      <a:pt x="1449343" y="65107"/>
                      <a:pt x="1180890" y="73080"/>
                    </a:cubicBezTo>
                    <a:cubicBezTo>
                      <a:pt x="912428" y="81052"/>
                      <a:pt x="915410" y="199229"/>
                      <a:pt x="646957" y="207201"/>
                    </a:cubicBezTo>
                    <a:cubicBezTo>
                      <a:pt x="378505" y="215174"/>
                      <a:pt x="374647" y="103588"/>
                      <a:pt x="106194" y="111561"/>
                    </a:cubicBezTo>
                    <a:lnTo>
                      <a:pt x="0" y="1294137"/>
                    </a:lnTo>
                    <a:lnTo>
                      <a:pt x="2662761" y="1215061"/>
                    </a:lnTo>
                    <a:lnTo>
                      <a:pt x="2793035" y="106827"/>
                    </a:lnTo>
                    <a:close/>
                  </a:path>
                </a:pathLst>
              </a:custGeom>
              <a:solidFill>
                <a:srgbClr val="0100A2">
                  <a:alpha val="67000"/>
                </a:srgbClr>
              </a:solidFill>
              <a:ln w="0">
                <a:noFill/>
              </a:ln>
              <a:effectLst>
                <a:outerShdw blurRad="57240" dist="18792" dir="20389761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56" name="Google Shape;409;p31"/>
              <p:cNvSpPr/>
              <p:nvPr/>
            </p:nvSpPr>
            <p:spPr>
              <a:xfrm rot="17223600" flipV="1">
                <a:off x="-2502720" y="999360"/>
                <a:ext cx="4407840" cy="1158480"/>
              </a:xfrm>
              <a:custGeom>
                <a:avLst/>
                <a:gdLst>
                  <a:gd name="textAreaLeft" fmla="*/ 0 w 4407840"/>
                  <a:gd name="textAreaRight" fmla="*/ 4408200 w 4407840"/>
                  <a:gd name="textAreaTop" fmla="*/ 360 h 1158480"/>
                  <a:gd name="textAreaBottom" fmla="*/ 1159200 h 1158480"/>
                </a:gdLst>
                <a:ahLst/>
                <a:cxnLst/>
                <a:rect l="textAreaLeft" t="textAreaTop" r="textAreaRight" b="textAreaBottom"/>
                <a:pathLst>
                  <a:path w="2793035" h="1308840">
                    <a:moveTo>
                      <a:pt x="2793026" y="106827"/>
                    </a:moveTo>
                    <a:cubicBezTo>
                      <a:pt x="2519486" y="85062"/>
                      <a:pt x="2477158" y="-14703"/>
                      <a:pt x="2251987" y="1842"/>
                    </a:cubicBezTo>
                    <a:cubicBezTo>
                      <a:pt x="1984153" y="21521"/>
                      <a:pt x="2024006" y="162348"/>
                      <a:pt x="1756143" y="181655"/>
                    </a:cubicBezTo>
                    <a:cubicBezTo>
                      <a:pt x="1562386" y="195619"/>
                      <a:pt x="1449343" y="65107"/>
                      <a:pt x="1180890" y="73080"/>
                    </a:cubicBezTo>
                    <a:cubicBezTo>
                      <a:pt x="912428" y="81052"/>
                      <a:pt x="915410" y="199229"/>
                      <a:pt x="646957" y="207201"/>
                    </a:cubicBezTo>
                    <a:cubicBezTo>
                      <a:pt x="378505" y="215174"/>
                      <a:pt x="374647" y="103588"/>
                      <a:pt x="106194" y="111561"/>
                    </a:cubicBezTo>
                    <a:lnTo>
                      <a:pt x="0" y="1294137"/>
                    </a:lnTo>
                    <a:lnTo>
                      <a:pt x="2662761" y="1215061"/>
                    </a:lnTo>
                    <a:lnTo>
                      <a:pt x="2793035" y="106827"/>
                    </a:lnTo>
                    <a:close/>
                  </a:path>
                </a:pathLst>
              </a:custGeom>
              <a:solidFill>
                <a:srgbClr val="005ACD">
                  <a:alpha val="52000"/>
                </a:srgbClr>
              </a:solidFill>
              <a:ln w="0">
                <a:noFill/>
              </a:ln>
              <a:effectLst>
                <a:outerShdw blurRad="57240" dist="18792" dir="20389761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57" name="Google Shape;410;p31"/>
              <p:cNvSpPr/>
              <p:nvPr/>
            </p:nvSpPr>
            <p:spPr>
              <a:xfrm rot="17223600" flipV="1">
                <a:off x="-2490120" y="1038240"/>
                <a:ext cx="4407840" cy="906480"/>
              </a:xfrm>
              <a:custGeom>
                <a:avLst/>
                <a:gdLst>
                  <a:gd name="textAreaLeft" fmla="*/ 0 w 4407840"/>
                  <a:gd name="textAreaRight" fmla="*/ 4408200 w 4407840"/>
                  <a:gd name="textAreaTop" fmla="*/ 360 h 906480"/>
                  <a:gd name="textAreaBottom" fmla="*/ 907200 h 906480"/>
                </a:gdLst>
                <a:ahLst/>
                <a:cxnLst/>
                <a:rect l="textAreaLeft" t="textAreaTop" r="textAreaRight" b="textAreaBottom"/>
                <a:pathLst>
                  <a:path w="2793035" h="1308840">
                    <a:moveTo>
                      <a:pt x="2793026" y="106827"/>
                    </a:moveTo>
                    <a:cubicBezTo>
                      <a:pt x="2519486" y="85062"/>
                      <a:pt x="2477158" y="-14703"/>
                      <a:pt x="2251987" y="1842"/>
                    </a:cubicBezTo>
                    <a:cubicBezTo>
                      <a:pt x="1984153" y="21521"/>
                      <a:pt x="2024006" y="162348"/>
                      <a:pt x="1756143" y="181655"/>
                    </a:cubicBezTo>
                    <a:cubicBezTo>
                      <a:pt x="1562386" y="195619"/>
                      <a:pt x="1449343" y="65107"/>
                      <a:pt x="1180890" y="73080"/>
                    </a:cubicBezTo>
                    <a:cubicBezTo>
                      <a:pt x="912428" y="81052"/>
                      <a:pt x="915410" y="199229"/>
                      <a:pt x="646957" y="207201"/>
                    </a:cubicBezTo>
                    <a:cubicBezTo>
                      <a:pt x="378505" y="215174"/>
                      <a:pt x="374647" y="103588"/>
                      <a:pt x="106194" y="111561"/>
                    </a:cubicBezTo>
                    <a:lnTo>
                      <a:pt x="0" y="1294137"/>
                    </a:lnTo>
                    <a:lnTo>
                      <a:pt x="2662761" y="1215061"/>
                    </a:lnTo>
                    <a:lnTo>
                      <a:pt x="2793035" y="106827"/>
                    </a:lnTo>
                    <a:close/>
                  </a:path>
                </a:pathLst>
              </a:custGeom>
              <a:solidFill>
                <a:srgbClr val="307DE0">
                  <a:alpha val="58000"/>
                </a:srgbClr>
              </a:solidFill>
              <a:ln w="0">
                <a:noFill/>
              </a:ln>
              <a:effectLst>
                <a:outerShdw blurRad="57240" dist="18792" dir="20389761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58" name="Google Shape;411;p31"/>
              <p:cNvSpPr/>
              <p:nvPr/>
            </p:nvSpPr>
            <p:spPr>
              <a:xfrm rot="17223600" flipV="1">
                <a:off x="-2592360" y="1302120"/>
                <a:ext cx="4407840" cy="694080"/>
              </a:xfrm>
              <a:custGeom>
                <a:avLst/>
                <a:gdLst>
                  <a:gd name="textAreaLeft" fmla="*/ 0 w 4407840"/>
                  <a:gd name="textAreaRight" fmla="*/ 4408200 w 4407840"/>
                  <a:gd name="textAreaTop" fmla="*/ 360 h 694080"/>
                  <a:gd name="textAreaBottom" fmla="*/ 694800 h 694080"/>
                </a:gdLst>
                <a:ahLst/>
                <a:cxnLst/>
                <a:rect l="textAreaLeft" t="textAreaTop" r="textAreaRight" b="textAreaBottom"/>
                <a:pathLst>
                  <a:path w="2793035" h="1308840">
                    <a:moveTo>
                      <a:pt x="2793026" y="106827"/>
                    </a:moveTo>
                    <a:cubicBezTo>
                      <a:pt x="2519486" y="85062"/>
                      <a:pt x="2477158" y="-14703"/>
                      <a:pt x="2251987" y="1842"/>
                    </a:cubicBezTo>
                    <a:cubicBezTo>
                      <a:pt x="1984153" y="21521"/>
                      <a:pt x="2024006" y="162348"/>
                      <a:pt x="1756143" y="181655"/>
                    </a:cubicBezTo>
                    <a:cubicBezTo>
                      <a:pt x="1562386" y="195619"/>
                      <a:pt x="1449343" y="65107"/>
                      <a:pt x="1180890" y="73080"/>
                    </a:cubicBezTo>
                    <a:cubicBezTo>
                      <a:pt x="912428" y="81052"/>
                      <a:pt x="915410" y="199229"/>
                      <a:pt x="646957" y="207201"/>
                    </a:cubicBezTo>
                    <a:cubicBezTo>
                      <a:pt x="378505" y="215174"/>
                      <a:pt x="374647" y="103588"/>
                      <a:pt x="106194" y="111561"/>
                    </a:cubicBezTo>
                    <a:lnTo>
                      <a:pt x="0" y="1294137"/>
                    </a:lnTo>
                    <a:lnTo>
                      <a:pt x="2662761" y="1215061"/>
                    </a:lnTo>
                    <a:lnTo>
                      <a:pt x="2793035" y="106827"/>
                    </a:lnTo>
                    <a:close/>
                  </a:path>
                </a:pathLst>
              </a:custGeom>
              <a:solidFill>
                <a:srgbClr val="E7E7E7">
                  <a:alpha val="28000"/>
                </a:srgbClr>
              </a:solidFill>
              <a:ln w="0">
                <a:noFill/>
              </a:ln>
              <a:effectLst>
                <a:outerShdw blurRad="57240" dist="18792" dir="20389761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_AND_TWO_COLUMNS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724320" y="463320"/>
            <a:ext cx="7695360" cy="559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3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grpSp>
        <p:nvGrpSpPr>
          <p:cNvPr id="260" name="Google Shape;48;p5"/>
          <p:cNvGrpSpPr/>
          <p:nvPr/>
        </p:nvGrpSpPr>
        <p:grpSpPr>
          <a:xfrm>
            <a:off x="-999360" y="3449880"/>
            <a:ext cx="6656400" cy="3584160"/>
            <a:chOff x="-999360" y="3449880"/>
            <a:chExt cx="6656400" cy="3584160"/>
          </a:xfrm>
        </p:grpSpPr>
        <p:sp>
          <p:nvSpPr>
            <p:cNvPr id="261" name="Google Shape;49;p5"/>
            <p:cNvSpPr/>
            <p:nvPr/>
          </p:nvSpPr>
          <p:spPr>
            <a:xfrm rot="868200">
              <a:off x="-730800" y="4185720"/>
              <a:ext cx="6159960" cy="2111760"/>
            </a:xfrm>
            <a:custGeom>
              <a:avLst/>
              <a:gdLst>
                <a:gd name="textAreaLeft" fmla="*/ 0 w 6159960"/>
                <a:gd name="textAreaRight" fmla="*/ 6160320 w 6159960"/>
                <a:gd name="textAreaTop" fmla="*/ 0 h 2111760"/>
                <a:gd name="textAreaBottom" fmla="*/ 2112120 h 2111760"/>
              </a:gdLst>
              <a:ahLst/>
              <a:cxnLst/>
              <a:rect l="textAreaLeft" t="textAreaTop" r="textAreaRight" b="textAreaBottom"/>
              <a:pathLst>
                <a:path w="2793035" h="1308840">
                  <a:moveTo>
                    <a:pt x="2793026" y="106827"/>
                  </a:moveTo>
                  <a:cubicBezTo>
                    <a:pt x="2519486" y="85062"/>
                    <a:pt x="2477158" y="-14703"/>
                    <a:pt x="2251987" y="1842"/>
                  </a:cubicBezTo>
                  <a:cubicBezTo>
                    <a:pt x="1984153" y="21521"/>
                    <a:pt x="2024006" y="162348"/>
                    <a:pt x="1756143" y="181655"/>
                  </a:cubicBezTo>
                  <a:cubicBezTo>
                    <a:pt x="1562386" y="195619"/>
                    <a:pt x="1449343" y="65107"/>
                    <a:pt x="1180890" y="73080"/>
                  </a:cubicBezTo>
                  <a:cubicBezTo>
                    <a:pt x="912428" y="81052"/>
                    <a:pt x="915410" y="199229"/>
                    <a:pt x="646957" y="207201"/>
                  </a:cubicBezTo>
                  <a:cubicBezTo>
                    <a:pt x="378505" y="215174"/>
                    <a:pt x="374647" y="103588"/>
                    <a:pt x="106194" y="111561"/>
                  </a:cubicBezTo>
                  <a:lnTo>
                    <a:pt x="0" y="1294137"/>
                  </a:lnTo>
                  <a:lnTo>
                    <a:pt x="2662761" y="1215061"/>
                  </a:lnTo>
                  <a:lnTo>
                    <a:pt x="2793035" y="106827"/>
                  </a:ln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  <a:effectLst>
              <a:outerShdw blurRad="57240" dist="18709" dir="18001103" algn="b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62" name="Google Shape;50;p5"/>
            <p:cNvSpPr/>
            <p:nvPr/>
          </p:nvSpPr>
          <p:spPr>
            <a:xfrm rot="868200">
              <a:off x="-637920" y="4418640"/>
              <a:ext cx="6159960" cy="1865520"/>
            </a:xfrm>
            <a:custGeom>
              <a:avLst/>
              <a:gdLst>
                <a:gd name="textAreaLeft" fmla="*/ 0 w 6159960"/>
                <a:gd name="textAreaRight" fmla="*/ 6160320 w 6159960"/>
                <a:gd name="textAreaTop" fmla="*/ 0 h 1865520"/>
                <a:gd name="textAreaBottom" fmla="*/ 1865880 h 1865520"/>
              </a:gdLst>
              <a:ahLst/>
              <a:cxnLst/>
              <a:rect l="textAreaLeft" t="textAreaTop" r="textAreaRight" b="textAreaBottom"/>
              <a:pathLst>
                <a:path w="2793035" h="1308840">
                  <a:moveTo>
                    <a:pt x="2793026" y="106827"/>
                  </a:moveTo>
                  <a:cubicBezTo>
                    <a:pt x="2519486" y="85062"/>
                    <a:pt x="2477158" y="-14703"/>
                    <a:pt x="2251987" y="1842"/>
                  </a:cubicBezTo>
                  <a:cubicBezTo>
                    <a:pt x="1984153" y="21521"/>
                    <a:pt x="2024006" y="162348"/>
                    <a:pt x="1756143" y="181655"/>
                  </a:cubicBezTo>
                  <a:cubicBezTo>
                    <a:pt x="1562386" y="195619"/>
                    <a:pt x="1449343" y="65107"/>
                    <a:pt x="1180890" y="73080"/>
                  </a:cubicBezTo>
                  <a:cubicBezTo>
                    <a:pt x="912428" y="81052"/>
                    <a:pt x="915410" y="199229"/>
                    <a:pt x="646957" y="207201"/>
                  </a:cubicBezTo>
                  <a:cubicBezTo>
                    <a:pt x="378505" y="215174"/>
                    <a:pt x="374647" y="103588"/>
                    <a:pt x="106194" y="111561"/>
                  </a:cubicBezTo>
                  <a:lnTo>
                    <a:pt x="0" y="1294137"/>
                  </a:lnTo>
                  <a:lnTo>
                    <a:pt x="2662761" y="1215061"/>
                  </a:lnTo>
                  <a:lnTo>
                    <a:pt x="2793035" y="106827"/>
                  </a:lnTo>
                  <a:close/>
                </a:path>
              </a:pathLst>
            </a:custGeom>
            <a:solidFill>
              <a:srgbClr val="0100A2">
                <a:alpha val="67000"/>
              </a:srgbClr>
            </a:solidFill>
            <a:ln w="0">
              <a:noFill/>
            </a:ln>
            <a:effectLst>
              <a:outerShdw blurRad="57240" dist="18709" dir="18001103" algn="b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63" name="Google Shape;51;p5"/>
            <p:cNvSpPr/>
            <p:nvPr/>
          </p:nvSpPr>
          <p:spPr>
            <a:xfrm rot="868200">
              <a:off x="-826560" y="4553640"/>
              <a:ext cx="6159960" cy="1618920"/>
            </a:xfrm>
            <a:custGeom>
              <a:avLst/>
              <a:gdLst>
                <a:gd name="textAreaLeft" fmla="*/ 0 w 6159960"/>
                <a:gd name="textAreaRight" fmla="*/ 6160320 w 6159960"/>
                <a:gd name="textAreaTop" fmla="*/ 0 h 1618920"/>
                <a:gd name="textAreaBottom" fmla="*/ 1619280 h 1618920"/>
              </a:gdLst>
              <a:ahLst/>
              <a:cxnLst/>
              <a:rect l="textAreaLeft" t="textAreaTop" r="textAreaRight" b="textAreaBottom"/>
              <a:pathLst>
                <a:path w="2793035" h="1308840">
                  <a:moveTo>
                    <a:pt x="2793026" y="106827"/>
                  </a:moveTo>
                  <a:cubicBezTo>
                    <a:pt x="2519486" y="85062"/>
                    <a:pt x="2477158" y="-14703"/>
                    <a:pt x="2251987" y="1842"/>
                  </a:cubicBezTo>
                  <a:cubicBezTo>
                    <a:pt x="1984153" y="21521"/>
                    <a:pt x="2024006" y="162348"/>
                    <a:pt x="1756143" y="181655"/>
                  </a:cubicBezTo>
                  <a:cubicBezTo>
                    <a:pt x="1562386" y="195619"/>
                    <a:pt x="1449343" y="65107"/>
                    <a:pt x="1180890" y="73080"/>
                  </a:cubicBezTo>
                  <a:cubicBezTo>
                    <a:pt x="912428" y="81052"/>
                    <a:pt x="915410" y="199229"/>
                    <a:pt x="646957" y="207201"/>
                  </a:cubicBezTo>
                  <a:cubicBezTo>
                    <a:pt x="378505" y="215174"/>
                    <a:pt x="374647" y="103588"/>
                    <a:pt x="106194" y="111561"/>
                  </a:cubicBezTo>
                  <a:lnTo>
                    <a:pt x="0" y="1294137"/>
                  </a:lnTo>
                  <a:lnTo>
                    <a:pt x="2662761" y="1215061"/>
                  </a:lnTo>
                  <a:lnTo>
                    <a:pt x="2793035" y="106827"/>
                  </a:lnTo>
                  <a:close/>
                </a:path>
              </a:pathLst>
            </a:custGeom>
            <a:solidFill>
              <a:srgbClr val="005ACD">
                <a:alpha val="52000"/>
              </a:srgbClr>
            </a:solidFill>
            <a:ln w="0">
              <a:noFill/>
            </a:ln>
            <a:effectLst>
              <a:outerShdw blurRad="57240" dist="18709" dir="18001103" algn="b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64" name="Google Shape;52;p5"/>
            <p:cNvSpPr/>
            <p:nvPr/>
          </p:nvSpPr>
          <p:spPr>
            <a:xfrm rot="868200">
              <a:off x="-712800" y="4778640"/>
              <a:ext cx="6159960" cy="1266840"/>
            </a:xfrm>
            <a:custGeom>
              <a:avLst/>
              <a:gdLst>
                <a:gd name="textAreaLeft" fmla="*/ 0 w 6159960"/>
                <a:gd name="textAreaRight" fmla="*/ 6160320 w 6159960"/>
                <a:gd name="textAreaTop" fmla="*/ 0 h 1266840"/>
                <a:gd name="textAreaBottom" fmla="*/ 1267200 h 1266840"/>
              </a:gdLst>
              <a:ahLst/>
              <a:cxnLst/>
              <a:rect l="textAreaLeft" t="textAreaTop" r="textAreaRight" b="textAreaBottom"/>
              <a:pathLst>
                <a:path w="2793035" h="1308840">
                  <a:moveTo>
                    <a:pt x="2793026" y="106827"/>
                  </a:moveTo>
                  <a:cubicBezTo>
                    <a:pt x="2519486" y="85062"/>
                    <a:pt x="2477158" y="-14703"/>
                    <a:pt x="2251987" y="1842"/>
                  </a:cubicBezTo>
                  <a:cubicBezTo>
                    <a:pt x="1984153" y="21521"/>
                    <a:pt x="2024006" y="162348"/>
                    <a:pt x="1756143" y="181655"/>
                  </a:cubicBezTo>
                  <a:cubicBezTo>
                    <a:pt x="1562386" y="195619"/>
                    <a:pt x="1449343" y="65107"/>
                    <a:pt x="1180890" y="73080"/>
                  </a:cubicBezTo>
                  <a:cubicBezTo>
                    <a:pt x="912428" y="81052"/>
                    <a:pt x="915410" y="199229"/>
                    <a:pt x="646957" y="207201"/>
                  </a:cubicBezTo>
                  <a:cubicBezTo>
                    <a:pt x="378505" y="215174"/>
                    <a:pt x="374647" y="103588"/>
                    <a:pt x="106194" y="111561"/>
                  </a:cubicBezTo>
                  <a:lnTo>
                    <a:pt x="0" y="1294137"/>
                  </a:lnTo>
                  <a:lnTo>
                    <a:pt x="2662761" y="1215061"/>
                  </a:lnTo>
                  <a:lnTo>
                    <a:pt x="2793035" y="106827"/>
                  </a:lnTo>
                  <a:close/>
                </a:path>
              </a:pathLst>
            </a:custGeom>
            <a:solidFill>
              <a:srgbClr val="307DE0">
                <a:alpha val="58000"/>
              </a:srgbClr>
            </a:solidFill>
            <a:ln w="0">
              <a:noFill/>
            </a:ln>
            <a:effectLst>
              <a:outerShdw blurRad="57240" dist="18709" dir="18001103" algn="b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65" name="Google Shape;53;p5"/>
            <p:cNvSpPr/>
            <p:nvPr/>
          </p:nvSpPr>
          <p:spPr>
            <a:xfrm rot="868200">
              <a:off x="-975960" y="4933800"/>
              <a:ext cx="6159960" cy="970200"/>
            </a:xfrm>
            <a:custGeom>
              <a:avLst/>
              <a:gdLst>
                <a:gd name="textAreaLeft" fmla="*/ 0 w 6159960"/>
                <a:gd name="textAreaRight" fmla="*/ 6160320 w 6159960"/>
                <a:gd name="textAreaTop" fmla="*/ 0 h 970200"/>
                <a:gd name="textAreaBottom" fmla="*/ 970560 h 970200"/>
              </a:gdLst>
              <a:ahLst/>
              <a:cxnLst/>
              <a:rect l="textAreaLeft" t="textAreaTop" r="textAreaRight" b="textAreaBottom"/>
              <a:pathLst>
                <a:path w="2793035" h="1308840">
                  <a:moveTo>
                    <a:pt x="2793026" y="106827"/>
                  </a:moveTo>
                  <a:cubicBezTo>
                    <a:pt x="2519486" y="85062"/>
                    <a:pt x="2477158" y="-14703"/>
                    <a:pt x="2251987" y="1842"/>
                  </a:cubicBezTo>
                  <a:cubicBezTo>
                    <a:pt x="1984153" y="21521"/>
                    <a:pt x="2024006" y="162348"/>
                    <a:pt x="1756143" y="181655"/>
                  </a:cubicBezTo>
                  <a:cubicBezTo>
                    <a:pt x="1562386" y="195619"/>
                    <a:pt x="1449343" y="65107"/>
                    <a:pt x="1180890" y="73080"/>
                  </a:cubicBezTo>
                  <a:cubicBezTo>
                    <a:pt x="912428" y="81052"/>
                    <a:pt x="915410" y="199229"/>
                    <a:pt x="646957" y="207201"/>
                  </a:cubicBezTo>
                  <a:cubicBezTo>
                    <a:pt x="378505" y="215174"/>
                    <a:pt x="374647" y="103588"/>
                    <a:pt x="106194" y="111561"/>
                  </a:cubicBezTo>
                  <a:lnTo>
                    <a:pt x="0" y="1294137"/>
                  </a:lnTo>
                  <a:lnTo>
                    <a:pt x="2662761" y="1215061"/>
                  </a:lnTo>
                  <a:lnTo>
                    <a:pt x="2793035" y="106827"/>
                  </a:lnTo>
                  <a:close/>
                </a:path>
              </a:pathLst>
            </a:custGeom>
            <a:solidFill>
              <a:srgbClr val="E7E7E7">
                <a:alpha val="28000"/>
              </a:srgbClr>
            </a:solidFill>
            <a:ln w="0">
              <a:noFill/>
            </a:ln>
            <a:effectLst>
              <a:outerShdw blurRad="57240" dist="18709" dir="18001103" algn="b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ONLY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724320" y="463320"/>
            <a:ext cx="7695360" cy="559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3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grpSp>
        <p:nvGrpSpPr>
          <p:cNvPr id="267" name="Google Shape;56;p6"/>
          <p:cNvGrpSpPr/>
          <p:nvPr/>
        </p:nvGrpSpPr>
        <p:grpSpPr>
          <a:xfrm>
            <a:off x="-2112120" y="2670480"/>
            <a:ext cx="3195000" cy="3184920"/>
            <a:chOff x="-2112120" y="2670480"/>
            <a:chExt cx="3195000" cy="3184920"/>
          </a:xfrm>
        </p:grpSpPr>
        <p:sp>
          <p:nvSpPr>
            <p:cNvPr id="268" name="Google Shape;57;p6"/>
            <p:cNvSpPr/>
            <p:nvPr/>
          </p:nvSpPr>
          <p:spPr>
            <a:xfrm rot="21477000" flipV="1">
              <a:off x="-2058120" y="2724840"/>
              <a:ext cx="3087000" cy="3075840"/>
            </a:xfrm>
            <a:custGeom>
              <a:avLst/>
              <a:gdLst>
                <a:gd name="textAreaLeft" fmla="*/ 0 w 3087000"/>
                <a:gd name="textAreaRight" fmla="*/ 3087360 w 3087000"/>
                <a:gd name="textAreaTop" fmla="*/ 360 h 3075840"/>
                <a:gd name="textAreaBottom" fmla="*/ 3076560 h 3075840"/>
              </a:gdLst>
              <a:ahLst/>
              <a:cxnLst/>
              <a:rect l="textAreaLeft" t="textAreaTop" r="textAreaRight" b="textAreaBottom"/>
              <a:pathLst>
                <a:path w="2529597" h="2482103">
                  <a:moveTo>
                    <a:pt x="1871817" y="2101425"/>
                  </a:moveTo>
                  <a:cubicBezTo>
                    <a:pt x="1863641" y="2111114"/>
                    <a:pt x="1855056" y="2120497"/>
                    <a:pt x="1846164" y="2129368"/>
                  </a:cubicBezTo>
                  <a:lnTo>
                    <a:pt x="1562137" y="2441103"/>
                  </a:lnTo>
                  <a:cubicBezTo>
                    <a:pt x="1562137" y="2441103"/>
                    <a:pt x="1553" y="1216047"/>
                    <a:pt x="817" y="1215464"/>
                  </a:cubicBezTo>
                  <a:cubicBezTo>
                    <a:pt x="-6327" y="1209853"/>
                    <a:pt x="35639" y="1124123"/>
                    <a:pt x="38807" y="1117327"/>
                  </a:cubicBezTo>
                  <a:cubicBezTo>
                    <a:pt x="76173" y="1037321"/>
                    <a:pt x="125047" y="962548"/>
                    <a:pt x="182772" y="895768"/>
                  </a:cubicBezTo>
                  <a:cubicBezTo>
                    <a:pt x="319236" y="737892"/>
                    <a:pt x="506873" y="633633"/>
                    <a:pt x="708217" y="583736"/>
                  </a:cubicBezTo>
                  <a:cubicBezTo>
                    <a:pt x="806436" y="559392"/>
                    <a:pt x="908641" y="546166"/>
                    <a:pt x="1009925" y="547270"/>
                  </a:cubicBezTo>
                  <a:cubicBezTo>
                    <a:pt x="1112130" y="548384"/>
                    <a:pt x="1216072" y="564256"/>
                    <a:pt x="1317459" y="544500"/>
                  </a:cubicBezTo>
                  <a:cubicBezTo>
                    <a:pt x="1374080" y="533442"/>
                    <a:pt x="1427534" y="510405"/>
                    <a:pt x="1471686" y="472763"/>
                  </a:cubicBezTo>
                  <a:cubicBezTo>
                    <a:pt x="1542412" y="412533"/>
                    <a:pt x="1585338" y="328818"/>
                    <a:pt x="1638279" y="254218"/>
                  </a:cubicBezTo>
                  <a:cubicBezTo>
                    <a:pt x="1688564" y="183544"/>
                    <a:pt x="1749990" y="120504"/>
                    <a:pt x="1823884" y="74563"/>
                  </a:cubicBezTo>
                  <a:cubicBezTo>
                    <a:pt x="2009896" y="-41000"/>
                    <a:pt x="2283702" y="-32200"/>
                    <a:pt x="2405224" y="171729"/>
                  </a:cubicBezTo>
                  <a:cubicBezTo>
                    <a:pt x="2523270" y="370016"/>
                    <a:pt x="2388360" y="633837"/>
                    <a:pt x="2253450" y="787931"/>
                  </a:cubicBezTo>
                  <a:cubicBezTo>
                    <a:pt x="2139492" y="918028"/>
                    <a:pt x="1932834" y="1025629"/>
                    <a:pt x="1888886" y="1204027"/>
                  </a:cubicBezTo>
                  <a:cubicBezTo>
                    <a:pt x="1871920" y="1273261"/>
                    <a:pt x="1888784" y="1355219"/>
                    <a:pt x="1907487" y="1426251"/>
                  </a:cubicBezTo>
                  <a:cubicBezTo>
                    <a:pt x="1912802" y="1446488"/>
                    <a:pt x="1918730" y="1467470"/>
                    <a:pt x="1924453" y="1487758"/>
                  </a:cubicBezTo>
                  <a:cubicBezTo>
                    <a:pt x="1947040" y="1567651"/>
                    <a:pt x="1970343" y="1650273"/>
                    <a:pt x="1976475" y="1742084"/>
                  </a:cubicBezTo>
                  <a:cubicBezTo>
                    <a:pt x="1985775" y="1881757"/>
                    <a:pt x="1948574" y="2009370"/>
                    <a:pt x="1871817" y="2101425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  <a:effectLst>
              <a:outerShdw blurRad="42840" dist="28119" dir="20479986" algn="b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69" name="Google Shape;58;p6"/>
            <p:cNvSpPr/>
            <p:nvPr/>
          </p:nvSpPr>
          <p:spPr>
            <a:xfrm rot="21477000" flipV="1">
              <a:off x="-1763640" y="2717640"/>
              <a:ext cx="2721240" cy="2839680"/>
            </a:xfrm>
            <a:custGeom>
              <a:avLst/>
              <a:gdLst>
                <a:gd name="textAreaLeft" fmla="*/ 0 w 2721240"/>
                <a:gd name="textAreaRight" fmla="*/ 2721600 w 2721240"/>
                <a:gd name="textAreaTop" fmla="*/ 360 h 2839680"/>
                <a:gd name="textAreaBottom" fmla="*/ 2840400 h 2839680"/>
              </a:gdLst>
              <a:ahLst/>
              <a:cxnLst/>
              <a:rect l="textAreaLeft" t="textAreaTop" r="textAreaRight" b="textAreaBottom"/>
              <a:pathLst>
                <a:path w="2338514" h="2345129">
                  <a:moveTo>
                    <a:pt x="1615306" y="1960108"/>
                  </a:moveTo>
                  <a:cubicBezTo>
                    <a:pt x="1617861" y="1957451"/>
                    <a:pt x="1355706" y="2244892"/>
                    <a:pt x="1348552" y="2253130"/>
                  </a:cubicBezTo>
                  <a:cubicBezTo>
                    <a:pt x="1348552" y="2253130"/>
                    <a:pt x="6399" y="1133099"/>
                    <a:pt x="6399" y="1133099"/>
                  </a:cubicBezTo>
                  <a:cubicBezTo>
                    <a:pt x="-39766" y="896249"/>
                    <a:pt x="168823" y="666647"/>
                    <a:pt x="471635" y="572015"/>
                  </a:cubicBezTo>
                  <a:cubicBezTo>
                    <a:pt x="749632" y="467634"/>
                    <a:pt x="1062379" y="669549"/>
                    <a:pt x="1306137" y="522221"/>
                  </a:cubicBezTo>
                  <a:cubicBezTo>
                    <a:pt x="1433074" y="423083"/>
                    <a:pt x="1479885" y="306957"/>
                    <a:pt x="1577797" y="180469"/>
                  </a:cubicBezTo>
                  <a:cubicBezTo>
                    <a:pt x="1725891" y="-14947"/>
                    <a:pt x="2031790" y="-91999"/>
                    <a:pt x="2137776" y="157095"/>
                  </a:cubicBezTo>
                  <a:cubicBezTo>
                    <a:pt x="2298748" y="608298"/>
                    <a:pt x="1410692" y="844636"/>
                    <a:pt x="1660378" y="1404749"/>
                  </a:cubicBezTo>
                  <a:cubicBezTo>
                    <a:pt x="1681228" y="1481944"/>
                    <a:pt x="1702793" y="1561755"/>
                    <a:pt x="1707494" y="1647209"/>
                  </a:cubicBezTo>
                  <a:cubicBezTo>
                    <a:pt x="1714240" y="1769691"/>
                    <a:pt x="1681432" y="1880808"/>
                    <a:pt x="1615306" y="1960108"/>
                  </a:cubicBezTo>
                  <a:close/>
                </a:path>
              </a:pathLst>
            </a:custGeom>
            <a:solidFill>
              <a:srgbClr val="0100A2">
                <a:alpha val="67000"/>
              </a:srgbClr>
            </a:solidFill>
            <a:ln w="0">
              <a:noFill/>
            </a:ln>
            <a:effectLst>
              <a:outerShdw blurRad="42840" dist="28119" dir="20479986" algn="b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70" name="Google Shape;59;p6"/>
            <p:cNvSpPr/>
            <p:nvPr/>
          </p:nvSpPr>
          <p:spPr>
            <a:xfrm rot="21477000" flipV="1">
              <a:off x="-1748880" y="2850840"/>
              <a:ext cx="2535480" cy="2552400"/>
            </a:xfrm>
            <a:custGeom>
              <a:avLst/>
              <a:gdLst>
                <a:gd name="textAreaLeft" fmla="*/ 0 w 2535480"/>
                <a:gd name="textAreaRight" fmla="*/ 2535840 w 2535480"/>
                <a:gd name="textAreaTop" fmla="*/ 360 h 2552400"/>
                <a:gd name="textAreaBottom" fmla="*/ 2553120 h 2552400"/>
              </a:gdLst>
              <a:ahLst/>
              <a:cxnLst/>
              <a:rect l="textAreaLeft" t="textAreaTop" r="textAreaRight" b="textAreaBottom"/>
              <a:pathLst>
                <a:path w="2083117" h="2107931">
                  <a:moveTo>
                    <a:pt x="1716202" y="18506"/>
                  </a:moveTo>
                  <a:cubicBezTo>
                    <a:pt x="1477451" y="105411"/>
                    <a:pt x="1433912" y="445109"/>
                    <a:pt x="1219384" y="554887"/>
                  </a:cubicBezTo>
                  <a:cubicBezTo>
                    <a:pt x="1163581" y="578128"/>
                    <a:pt x="1104097" y="568480"/>
                    <a:pt x="1046455" y="558781"/>
                  </a:cubicBezTo>
                  <a:cubicBezTo>
                    <a:pt x="646527" y="447531"/>
                    <a:pt x="280368" y="593561"/>
                    <a:pt x="0" y="935252"/>
                  </a:cubicBezTo>
                  <a:cubicBezTo>
                    <a:pt x="84340" y="914249"/>
                    <a:pt x="1235635" y="1923919"/>
                    <a:pt x="1318523" y="1982258"/>
                  </a:cubicBezTo>
                  <a:cubicBezTo>
                    <a:pt x="1318523" y="1982268"/>
                    <a:pt x="1459565" y="2021443"/>
                    <a:pt x="1459565" y="2021443"/>
                  </a:cubicBezTo>
                  <a:cubicBezTo>
                    <a:pt x="1788256" y="1693754"/>
                    <a:pt x="1445155" y="1287715"/>
                    <a:pt x="1511588" y="969113"/>
                  </a:cubicBezTo>
                  <a:cubicBezTo>
                    <a:pt x="1538366" y="862309"/>
                    <a:pt x="1614815" y="774178"/>
                    <a:pt x="1695658" y="698526"/>
                  </a:cubicBezTo>
                  <a:cubicBezTo>
                    <a:pt x="1776400" y="622863"/>
                    <a:pt x="1865216" y="553753"/>
                    <a:pt x="1929400" y="463578"/>
                  </a:cubicBezTo>
                  <a:cubicBezTo>
                    <a:pt x="2083117" y="281479"/>
                    <a:pt x="2018830" y="-86488"/>
                    <a:pt x="1716202" y="18506"/>
                  </a:cubicBezTo>
                  <a:close/>
                </a:path>
              </a:pathLst>
            </a:custGeom>
            <a:solidFill>
              <a:srgbClr val="005ACD">
                <a:alpha val="52000"/>
              </a:srgbClr>
            </a:solidFill>
            <a:ln w="0">
              <a:noFill/>
            </a:ln>
            <a:effectLst>
              <a:outerShdw blurRad="42840" dist="28119" dir="20479986" algn="b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71" name="Google Shape;60;p6"/>
            <p:cNvSpPr/>
            <p:nvPr/>
          </p:nvSpPr>
          <p:spPr>
            <a:xfrm rot="21477000" flipV="1">
              <a:off x="-1640880" y="2887920"/>
              <a:ext cx="2252520" cy="2403000"/>
            </a:xfrm>
            <a:custGeom>
              <a:avLst/>
              <a:gdLst>
                <a:gd name="textAreaLeft" fmla="*/ 0 w 2252520"/>
                <a:gd name="textAreaRight" fmla="*/ 2252880 w 2252520"/>
                <a:gd name="textAreaTop" fmla="*/ -360 h 2403000"/>
                <a:gd name="textAreaBottom" fmla="*/ 2403000 h 2403000"/>
              </a:gdLst>
              <a:ahLst/>
              <a:cxnLst/>
              <a:rect l="textAreaLeft" t="textAreaTop" r="textAreaRight" b="textAreaBottom"/>
              <a:pathLst>
                <a:path w="1803800" h="1929186">
                  <a:moveTo>
                    <a:pt x="1220621" y="1816904"/>
                  </a:moveTo>
                  <a:lnTo>
                    <a:pt x="65748" y="853185"/>
                  </a:lnTo>
                  <a:lnTo>
                    <a:pt x="0" y="820572"/>
                  </a:lnTo>
                  <a:cubicBezTo>
                    <a:pt x="59544" y="760353"/>
                    <a:pt x="136402" y="694114"/>
                    <a:pt x="228622" y="638453"/>
                  </a:cubicBezTo>
                  <a:cubicBezTo>
                    <a:pt x="391128" y="540296"/>
                    <a:pt x="560583" y="499997"/>
                    <a:pt x="732287" y="518690"/>
                  </a:cubicBezTo>
                  <a:cubicBezTo>
                    <a:pt x="739748" y="519497"/>
                    <a:pt x="746186" y="519446"/>
                    <a:pt x="749968" y="519405"/>
                  </a:cubicBezTo>
                  <a:lnTo>
                    <a:pt x="751296" y="519395"/>
                  </a:lnTo>
                  <a:cubicBezTo>
                    <a:pt x="779096" y="520213"/>
                    <a:pt x="807714" y="522880"/>
                    <a:pt x="838069" y="525701"/>
                  </a:cubicBezTo>
                  <a:cubicBezTo>
                    <a:pt x="927395" y="534000"/>
                    <a:pt x="1028578" y="543403"/>
                    <a:pt x="1126899" y="502449"/>
                  </a:cubicBezTo>
                  <a:cubicBezTo>
                    <a:pt x="1188017" y="477000"/>
                    <a:pt x="1242697" y="434626"/>
                    <a:pt x="1294208" y="372915"/>
                  </a:cubicBezTo>
                  <a:cubicBezTo>
                    <a:pt x="1336112" y="322692"/>
                    <a:pt x="1369430" y="267900"/>
                    <a:pt x="1401728" y="214907"/>
                  </a:cubicBezTo>
                  <a:lnTo>
                    <a:pt x="1402954" y="212944"/>
                  </a:lnTo>
                  <a:cubicBezTo>
                    <a:pt x="1425030" y="176713"/>
                    <a:pt x="1446391" y="146225"/>
                    <a:pt x="1468569" y="119764"/>
                  </a:cubicBezTo>
                  <a:cubicBezTo>
                    <a:pt x="1512006" y="67660"/>
                    <a:pt x="1556670" y="32747"/>
                    <a:pt x="1605012" y="13022"/>
                  </a:cubicBezTo>
                  <a:cubicBezTo>
                    <a:pt x="1696997" y="-24447"/>
                    <a:pt x="1754129" y="25062"/>
                    <a:pt x="1776921" y="83880"/>
                  </a:cubicBezTo>
                  <a:cubicBezTo>
                    <a:pt x="1803800" y="153185"/>
                    <a:pt x="1768029" y="259386"/>
                    <a:pt x="1718767" y="328456"/>
                  </a:cubicBezTo>
                  <a:cubicBezTo>
                    <a:pt x="1711203" y="339065"/>
                    <a:pt x="1702822" y="349929"/>
                    <a:pt x="1693727" y="360732"/>
                  </a:cubicBezTo>
                  <a:cubicBezTo>
                    <a:pt x="1693727" y="360732"/>
                    <a:pt x="1693727" y="360732"/>
                    <a:pt x="1693727" y="360743"/>
                  </a:cubicBezTo>
                  <a:cubicBezTo>
                    <a:pt x="1654582" y="407665"/>
                    <a:pt x="1607567" y="449783"/>
                    <a:pt x="1557794" y="494375"/>
                  </a:cubicBezTo>
                  <a:cubicBezTo>
                    <a:pt x="1537865" y="512251"/>
                    <a:pt x="1517219" y="530750"/>
                    <a:pt x="1496983" y="549668"/>
                  </a:cubicBezTo>
                  <a:cubicBezTo>
                    <a:pt x="1460291" y="583968"/>
                    <a:pt x="1429936" y="615702"/>
                    <a:pt x="1404078" y="646681"/>
                  </a:cubicBezTo>
                  <a:cubicBezTo>
                    <a:pt x="1343777" y="719021"/>
                    <a:pt x="1305349" y="790340"/>
                    <a:pt x="1286747" y="864704"/>
                  </a:cubicBezTo>
                  <a:cubicBezTo>
                    <a:pt x="1257824" y="980144"/>
                    <a:pt x="1280411" y="1096770"/>
                    <a:pt x="1303407" y="1185484"/>
                  </a:cubicBezTo>
                  <a:cubicBezTo>
                    <a:pt x="1308721" y="1206333"/>
                    <a:pt x="1314547" y="1227122"/>
                    <a:pt x="1320066" y="1247225"/>
                  </a:cubicBezTo>
                  <a:cubicBezTo>
                    <a:pt x="1338769" y="1314711"/>
                    <a:pt x="1356451" y="1378456"/>
                    <a:pt x="1360335" y="1442058"/>
                  </a:cubicBezTo>
                  <a:cubicBezTo>
                    <a:pt x="1361254" y="1457450"/>
                    <a:pt x="1363298" y="1474518"/>
                    <a:pt x="1365445" y="1492578"/>
                  </a:cubicBezTo>
                  <a:cubicBezTo>
                    <a:pt x="1376994" y="1587782"/>
                    <a:pt x="1397435" y="1785517"/>
                    <a:pt x="1298807" y="1904739"/>
                  </a:cubicBezTo>
                  <a:lnTo>
                    <a:pt x="1220621" y="1816904"/>
                  </a:lnTo>
                  <a:close/>
                </a:path>
              </a:pathLst>
            </a:custGeom>
            <a:solidFill>
              <a:srgbClr val="307DE0">
                <a:alpha val="58000"/>
              </a:srgbClr>
            </a:solidFill>
            <a:ln w="0">
              <a:noFill/>
            </a:ln>
            <a:effectLst>
              <a:outerShdw blurRad="42840" dist="28119" dir="20479986" algn="b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72" name="Google Shape;61;p6"/>
            <p:cNvSpPr/>
            <p:nvPr/>
          </p:nvSpPr>
          <p:spPr>
            <a:xfrm rot="21477000" flipV="1">
              <a:off x="-1458000" y="2997000"/>
              <a:ext cx="2013840" cy="2160360"/>
            </a:xfrm>
            <a:custGeom>
              <a:avLst/>
              <a:gdLst>
                <a:gd name="textAreaLeft" fmla="*/ 0 w 2013840"/>
                <a:gd name="textAreaRight" fmla="*/ 2014200 w 2013840"/>
                <a:gd name="textAreaTop" fmla="*/ -360 h 2160360"/>
                <a:gd name="textAreaBottom" fmla="*/ 2160360 h 2160360"/>
              </a:gdLst>
              <a:ahLst/>
              <a:cxnLst/>
              <a:rect l="textAreaLeft" t="textAreaTop" r="textAreaRight" b="textAreaBottom"/>
              <a:pathLst>
                <a:path w="1646059" h="1779476">
                  <a:moveTo>
                    <a:pt x="0" y="764977"/>
                  </a:moveTo>
                  <a:cubicBezTo>
                    <a:pt x="440145" y="255047"/>
                    <a:pt x="940642" y="863461"/>
                    <a:pt x="1312667" y="253166"/>
                  </a:cubicBezTo>
                  <a:cubicBezTo>
                    <a:pt x="1353344" y="191496"/>
                    <a:pt x="1384721" y="122998"/>
                    <a:pt x="1434903" y="67920"/>
                  </a:cubicBezTo>
                  <a:cubicBezTo>
                    <a:pt x="1550088" y="-65150"/>
                    <a:pt x="1646059" y="13588"/>
                    <a:pt x="1566952" y="163788"/>
                  </a:cubicBezTo>
                  <a:cubicBezTo>
                    <a:pt x="1530158" y="234350"/>
                    <a:pt x="1467813" y="287855"/>
                    <a:pt x="1409863" y="340490"/>
                  </a:cubicBezTo>
                  <a:cubicBezTo>
                    <a:pt x="1270354" y="459967"/>
                    <a:pt x="1129005" y="596533"/>
                    <a:pt x="1080662" y="779571"/>
                  </a:cubicBezTo>
                  <a:cubicBezTo>
                    <a:pt x="991949" y="1097694"/>
                    <a:pt x="1248380" y="1402284"/>
                    <a:pt x="1137692" y="1714326"/>
                  </a:cubicBezTo>
                  <a:lnTo>
                    <a:pt x="0" y="764977"/>
                  </a:lnTo>
                  <a:close/>
                </a:path>
              </a:pathLst>
            </a:custGeom>
            <a:solidFill>
              <a:srgbClr val="E7E7E7">
                <a:alpha val="28000"/>
              </a:srgbClr>
            </a:solidFill>
            <a:ln w="0">
              <a:noFill/>
            </a:ln>
            <a:effectLst>
              <a:outerShdw blurRad="42840" dist="28119" dir="20479986" algn="bl" rotWithShape="0">
                <a:srgbClr val="000000">
                  <a:alpha val="4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</p:grp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NE_COLUMN_TEX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2659680" y="1054080"/>
            <a:ext cx="3824640" cy="12394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33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2659680" y="2353320"/>
            <a:ext cx="3824640" cy="17355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grpSp>
        <p:nvGrpSpPr>
          <p:cNvPr id="276" name="Google Shape;65;p7"/>
          <p:cNvGrpSpPr/>
          <p:nvPr/>
        </p:nvGrpSpPr>
        <p:grpSpPr>
          <a:xfrm>
            <a:off x="-2090880" y="-1915920"/>
            <a:ext cx="12922200" cy="8975520"/>
            <a:chOff x="-2090880" y="-1915920"/>
            <a:chExt cx="12922200" cy="8975520"/>
          </a:xfrm>
        </p:grpSpPr>
        <p:grpSp>
          <p:nvGrpSpPr>
            <p:cNvPr id="277" name="Google Shape;66;p7"/>
            <p:cNvGrpSpPr/>
            <p:nvPr/>
          </p:nvGrpSpPr>
          <p:grpSpPr>
            <a:xfrm>
              <a:off x="-2090880" y="-1915920"/>
              <a:ext cx="6656760" cy="3584160"/>
              <a:chOff x="-2090880" y="-1915920"/>
              <a:chExt cx="6656760" cy="3584160"/>
            </a:xfrm>
          </p:grpSpPr>
          <p:sp>
            <p:nvSpPr>
              <p:cNvPr id="278" name="Google Shape;67;p7"/>
              <p:cNvSpPr/>
              <p:nvPr/>
            </p:nvSpPr>
            <p:spPr>
              <a:xfrm rot="20731800" flipV="1">
                <a:off x="-1821960" y="-1179720"/>
                <a:ext cx="6159960" cy="2111760"/>
              </a:xfrm>
              <a:custGeom>
                <a:avLst/>
                <a:gdLst>
                  <a:gd name="textAreaLeft" fmla="*/ 0 w 6159960"/>
                  <a:gd name="textAreaRight" fmla="*/ 6160320 w 6159960"/>
                  <a:gd name="textAreaTop" fmla="*/ -360 h 2111760"/>
                  <a:gd name="textAreaBottom" fmla="*/ 2111760 h 2111760"/>
                </a:gdLst>
                <a:ahLst/>
                <a:cxnLst/>
                <a:rect l="textAreaLeft" t="textAreaTop" r="textAreaRight" b="textAreaBottom"/>
                <a:pathLst>
                  <a:path w="2793035" h="1308840">
                    <a:moveTo>
                      <a:pt x="2793026" y="106827"/>
                    </a:moveTo>
                    <a:cubicBezTo>
                      <a:pt x="2519486" y="85062"/>
                      <a:pt x="2477158" y="-14703"/>
                      <a:pt x="2251987" y="1842"/>
                    </a:cubicBezTo>
                    <a:cubicBezTo>
                      <a:pt x="1984153" y="21521"/>
                      <a:pt x="2024006" y="162348"/>
                      <a:pt x="1756143" y="181655"/>
                    </a:cubicBezTo>
                    <a:cubicBezTo>
                      <a:pt x="1562386" y="195619"/>
                      <a:pt x="1449343" y="65107"/>
                      <a:pt x="1180890" y="73080"/>
                    </a:cubicBezTo>
                    <a:cubicBezTo>
                      <a:pt x="912428" y="81052"/>
                      <a:pt x="915410" y="199229"/>
                      <a:pt x="646957" y="207201"/>
                    </a:cubicBezTo>
                    <a:cubicBezTo>
                      <a:pt x="378505" y="215174"/>
                      <a:pt x="374647" y="103588"/>
                      <a:pt x="106194" y="111561"/>
                    </a:cubicBezTo>
                    <a:lnTo>
                      <a:pt x="0" y="1294137"/>
                    </a:lnTo>
                    <a:lnTo>
                      <a:pt x="2662761" y="1215061"/>
                    </a:lnTo>
                    <a:lnTo>
                      <a:pt x="2793035" y="106827"/>
                    </a:lnTo>
                    <a:close/>
                  </a:path>
                </a:pathLst>
              </a:custGeom>
              <a:solidFill>
                <a:schemeClr val="dk2"/>
              </a:solidFill>
              <a:ln w="0">
                <a:noFill/>
              </a:ln>
              <a:effectLst>
                <a:outerShdw blurRad="57240" dist="28364" dir="6837749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79" name="Google Shape;68;p7"/>
              <p:cNvSpPr/>
              <p:nvPr/>
            </p:nvSpPr>
            <p:spPr>
              <a:xfrm rot="20731800" flipV="1">
                <a:off x="-1729080" y="-1166760"/>
                <a:ext cx="6159960" cy="1865160"/>
              </a:xfrm>
              <a:custGeom>
                <a:avLst/>
                <a:gdLst>
                  <a:gd name="textAreaLeft" fmla="*/ 0 w 6159960"/>
                  <a:gd name="textAreaRight" fmla="*/ 6160320 w 6159960"/>
                  <a:gd name="textAreaTop" fmla="*/ 360 h 1865160"/>
                  <a:gd name="textAreaBottom" fmla="*/ 1865880 h 1865160"/>
                </a:gdLst>
                <a:ahLst/>
                <a:cxnLst/>
                <a:rect l="textAreaLeft" t="textAreaTop" r="textAreaRight" b="textAreaBottom"/>
                <a:pathLst>
                  <a:path w="2793035" h="1308840">
                    <a:moveTo>
                      <a:pt x="2793026" y="106827"/>
                    </a:moveTo>
                    <a:cubicBezTo>
                      <a:pt x="2519486" y="85062"/>
                      <a:pt x="2477158" y="-14703"/>
                      <a:pt x="2251987" y="1842"/>
                    </a:cubicBezTo>
                    <a:cubicBezTo>
                      <a:pt x="1984153" y="21521"/>
                      <a:pt x="2024006" y="162348"/>
                      <a:pt x="1756143" y="181655"/>
                    </a:cubicBezTo>
                    <a:cubicBezTo>
                      <a:pt x="1562386" y="195619"/>
                      <a:pt x="1449343" y="65107"/>
                      <a:pt x="1180890" y="73080"/>
                    </a:cubicBezTo>
                    <a:cubicBezTo>
                      <a:pt x="912428" y="81052"/>
                      <a:pt x="915410" y="199229"/>
                      <a:pt x="646957" y="207201"/>
                    </a:cubicBezTo>
                    <a:cubicBezTo>
                      <a:pt x="378505" y="215174"/>
                      <a:pt x="374647" y="103588"/>
                      <a:pt x="106194" y="111561"/>
                    </a:cubicBezTo>
                    <a:lnTo>
                      <a:pt x="0" y="1294137"/>
                    </a:lnTo>
                    <a:lnTo>
                      <a:pt x="2662761" y="1215061"/>
                    </a:lnTo>
                    <a:lnTo>
                      <a:pt x="2793035" y="106827"/>
                    </a:lnTo>
                    <a:close/>
                  </a:path>
                </a:pathLst>
              </a:custGeom>
              <a:solidFill>
                <a:srgbClr val="0100A2">
                  <a:alpha val="67000"/>
                </a:srgbClr>
              </a:solidFill>
              <a:ln w="0">
                <a:noFill/>
              </a:ln>
              <a:effectLst>
                <a:outerShdw blurRad="57240" dist="28364" dir="6837749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80" name="Google Shape;69;p7"/>
              <p:cNvSpPr/>
              <p:nvPr/>
            </p:nvSpPr>
            <p:spPr>
              <a:xfrm rot="20731800" flipV="1">
                <a:off x="-1917720" y="-1054440"/>
                <a:ext cx="6159960" cy="1618560"/>
              </a:xfrm>
              <a:custGeom>
                <a:avLst/>
                <a:gdLst>
                  <a:gd name="textAreaLeft" fmla="*/ 0 w 6159960"/>
                  <a:gd name="textAreaRight" fmla="*/ 6160320 w 6159960"/>
                  <a:gd name="textAreaTop" fmla="*/ -360 h 1618560"/>
                  <a:gd name="textAreaBottom" fmla="*/ 1618560 h 1618560"/>
                </a:gdLst>
                <a:ahLst/>
                <a:cxnLst/>
                <a:rect l="textAreaLeft" t="textAreaTop" r="textAreaRight" b="textAreaBottom"/>
                <a:pathLst>
                  <a:path w="2793035" h="1308840">
                    <a:moveTo>
                      <a:pt x="2793026" y="106827"/>
                    </a:moveTo>
                    <a:cubicBezTo>
                      <a:pt x="2519486" y="85062"/>
                      <a:pt x="2477158" y="-14703"/>
                      <a:pt x="2251987" y="1842"/>
                    </a:cubicBezTo>
                    <a:cubicBezTo>
                      <a:pt x="1984153" y="21521"/>
                      <a:pt x="2024006" y="162348"/>
                      <a:pt x="1756143" y="181655"/>
                    </a:cubicBezTo>
                    <a:cubicBezTo>
                      <a:pt x="1562386" y="195619"/>
                      <a:pt x="1449343" y="65107"/>
                      <a:pt x="1180890" y="73080"/>
                    </a:cubicBezTo>
                    <a:cubicBezTo>
                      <a:pt x="912428" y="81052"/>
                      <a:pt x="915410" y="199229"/>
                      <a:pt x="646957" y="207201"/>
                    </a:cubicBezTo>
                    <a:cubicBezTo>
                      <a:pt x="378505" y="215174"/>
                      <a:pt x="374647" y="103588"/>
                      <a:pt x="106194" y="111561"/>
                    </a:cubicBezTo>
                    <a:lnTo>
                      <a:pt x="0" y="1294137"/>
                    </a:lnTo>
                    <a:lnTo>
                      <a:pt x="2662761" y="1215061"/>
                    </a:lnTo>
                    <a:lnTo>
                      <a:pt x="2793035" y="106827"/>
                    </a:lnTo>
                    <a:close/>
                  </a:path>
                </a:pathLst>
              </a:custGeom>
              <a:solidFill>
                <a:srgbClr val="005ACD">
                  <a:alpha val="52000"/>
                </a:srgbClr>
              </a:solidFill>
              <a:ln w="0">
                <a:noFill/>
              </a:ln>
              <a:effectLst>
                <a:outerShdw blurRad="57240" dist="28364" dir="6837749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81" name="Google Shape;70;p7"/>
              <p:cNvSpPr/>
              <p:nvPr/>
            </p:nvSpPr>
            <p:spPr>
              <a:xfrm rot="20731800" flipV="1">
                <a:off x="-1803960" y="-928440"/>
                <a:ext cx="6159960" cy="1266840"/>
              </a:xfrm>
              <a:custGeom>
                <a:avLst/>
                <a:gdLst>
                  <a:gd name="textAreaLeft" fmla="*/ 0 w 6159960"/>
                  <a:gd name="textAreaRight" fmla="*/ 6160320 w 6159960"/>
                  <a:gd name="textAreaTop" fmla="*/ 360 h 1266840"/>
                  <a:gd name="textAreaBottom" fmla="*/ 1267560 h 1266840"/>
                </a:gdLst>
                <a:ahLst/>
                <a:cxnLst/>
                <a:rect l="textAreaLeft" t="textAreaTop" r="textAreaRight" b="textAreaBottom"/>
                <a:pathLst>
                  <a:path w="2793035" h="1308840">
                    <a:moveTo>
                      <a:pt x="2793026" y="106827"/>
                    </a:moveTo>
                    <a:cubicBezTo>
                      <a:pt x="2519486" y="85062"/>
                      <a:pt x="2477158" y="-14703"/>
                      <a:pt x="2251987" y="1842"/>
                    </a:cubicBezTo>
                    <a:cubicBezTo>
                      <a:pt x="1984153" y="21521"/>
                      <a:pt x="2024006" y="162348"/>
                      <a:pt x="1756143" y="181655"/>
                    </a:cubicBezTo>
                    <a:cubicBezTo>
                      <a:pt x="1562386" y="195619"/>
                      <a:pt x="1449343" y="65107"/>
                      <a:pt x="1180890" y="73080"/>
                    </a:cubicBezTo>
                    <a:cubicBezTo>
                      <a:pt x="912428" y="81052"/>
                      <a:pt x="915410" y="199229"/>
                      <a:pt x="646957" y="207201"/>
                    </a:cubicBezTo>
                    <a:cubicBezTo>
                      <a:pt x="378505" y="215174"/>
                      <a:pt x="374647" y="103588"/>
                      <a:pt x="106194" y="111561"/>
                    </a:cubicBezTo>
                    <a:lnTo>
                      <a:pt x="0" y="1294137"/>
                    </a:lnTo>
                    <a:lnTo>
                      <a:pt x="2662761" y="1215061"/>
                    </a:lnTo>
                    <a:lnTo>
                      <a:pt x="2793035" y="106827"/>
                    </a:lnTo>
                    <a:close/>
                  </a:path>
                </a:pathLst>
              </a:custGeom>
              <a:solidFill>
                <a:srgbClr val="307DE0">
                  <a:alpha val="58000"/>
                </a:srgbClr>
              </a:solidFill>
              <a:ln w="0">
                <a:noFill/>
              </a:ln>
              <a:effectLst>
                <a:outerShdw blurRad="57240" dist="28364" dir="6837749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82" name="Google Shape;71;p7"/>
              <p:cNvSpPr/>
              <p:nvPr/>
            </p:nvSpPr>
            <p:spPr>
              <a:xfrm rot="20731800" flipV="1">
                <a:off x="-2067120" y="-786240"/>
                <a:ext cx="6159960" cy="969840"/>
              </a:xfrm>
              <a:custGeom>
                <a:avLst/>
                <a:gdLst>
                  <a:gd name="textAreaLeft" fmla="*/ 0 w 6159960"/>
                  <a:gd name="textAreaRight" fmla="*/ 6160320 w 6159960"/>
                  <a:gd name="textAreaTop" fmla="*/ -360 h 969840"/>
                  <a:gd name="textAreaBottom" fmla="*/ 969840 h 969840"/>
                </a:gdLst>
                <a:ahLst/>
                <a:cxnLst/>
                <a:rect l="textAreaLeft" t="textAreaTop" r="textAreaRight" b="textAreaBottom"/>
                <a:pathLst>
                  <a:path w="2793035" h="1308840">
                    <a:moveTo>
                      <a:pt x="2793026" y="106827"/>
                    </a:moveTo>
                    <a:cubicBezTo>
                      <a:pt x="2519486" y="85062"/>
                      <a:pt x="2477158" y="-14703"/>
                      <a:pt x="2251987" y="1842"/>
                    </a:cubicBezTo>
                    <a:cubicBezTo>
                      <a:pt x="1984153" y="21521"/>
                      <a:pt x="2024006" y="162348"/>
                      <a:pt x="1756143" y="181655"/>
                    </a:cubicBezTo>
                    <a:cubicBezTo>
                      <a:pt x="1562386" y="195619"/>
                      <a:pt x="1449343" y="65107"/>
                      <a:pt x="1180890" y="73080"/>
                    </a:cubicBezTo>
                    <a:cubicBezTo>
                      <a:pt x="912428" y="81052"/>
                      <a:pt x="915410" y="199229"/>
                      <a:pt x="646957" y="207201"/>
                    </a:cubicBezTo>
                    <a:cubicBezTo>
                      <a:pt x="378505" y="215174"/>
                      <a:pt x="374647" y="103588"/>
                      <a:pt x="106194" y="111561"/>
                    </a:cubicBezTo>
                    <a:lnTo>
                      <a:pt x="0" y="1294137"/>
                    </a:lnTo>
                    <a:lnTo>
                      <a:pt x="2662761" y="1215061"/>
                    </a:lnTo>
                    <a:lnTo>
                      <a:pt x="2793035" y="106827"/>
                    </a:lnTo>
                    <a:close/>
                  </a:path>
                </a:pathLst>
              </a:custGeom>
              <a:solidFill>
                <a:srgbClr val="E7E7E7">
                  <a:alpha val="28000"/>
                </a:srgbClr>
              </a:solidFill>
              <a:ln w="0">
                <a:noFill/>
              </a:ln>
              <a:effectLst>
                <a:outerShdw blurRad="57240" dist="28364" dir="6837749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</p:grpSp>
        <p:grpSp>
          <p:nvGrpSpPr>
            <p:cNvPr id="283" name="Google Shape;72;p7"/>
            <p:cNvGrpSpPr/>
            <p:nvPr/>
          </p:nvGrpSpPr>
          <p:grpSpPr>
            <a:xfrm>
              <a:off x="4174560" y="3475440"/>
              <a:ext cx="6656760" cy="3584160"/>
              <a:chOff x="4174560" y="3475440"/>
              <a:chExt cx="6656760" cy="3584160"/>
            </a:xfrm>
          </p:grpSpPr>
          <p:sp>
            <p:nvSpPr>
              <p:cNvPr id="284" name="Google Shape;73;p7"/>
              <p:cNvSpPr/>
              <p:nvPr/>
            </p:nvSpPr>
            <p:spPr>
              <a:xfrm rot="9931800" flipV="1">
                <a:off x="4402440" y="4211640"/>
                <a:ext cx="6159960" cy="2111760"/>
              </a:xfrm>
              <a:custGeom>
                <a:avLst/>
                <a:gdLst>
                  <a:gd name="textAreaLeft" fmla="*/ 0 w 6159960"/>
                  <a:gd name="textAreaRight" fmla="*/ 6160320 w 6159960"/>
                  <a:gd name="textAreaTop" fmla="*/ 360 h 2111760"/>
                  <a:gd name="textAreaBottom" fmla="*/ 2112480 h 2111760"/>
                </a:gdLst>
                <a:ahLst/>
                <a:cxnLst/>
                <a:rect l="textAreaLeft" t="textAreaTop" r="textAreaRight" b="textAreaBottom"/>
                <a:pathLst>
                  <a:path w="2793035" h="1308840">
                    <a:moveTo>
                      <a:pt x="2793026" y="106827"/>
                    </a:moveTo>
                    <a:cubicBezTo>
                      <a:pt x="2519486" y="85062"/>
                      <a:pt x="2477158" y="-14703"/>
                      <a:pt x="2251987" y="1842"/>
                    </a:cubicBezTo>
                    <a:cubicBezTo>
                      <a:pt x="1984153" y="21521"/>
                      <a:pt x="2024006" y="162348"/>
                      <a:pt x="1756143" y="181655"/>
                    </a:cubicBezTo>
                    <a:cubicBezTo>
                      <a:pt x="1562386" y="195619"/>
                      <a:pt x="1449343" y="65107"/>
                      <a:pt x="1180890" y="73080"/>
                    </a:cubicBezTo>
                    <a:cubicBezTo>
                      <a:pt x="912428" y="81052"/>
                      <a:pt x="915410" y="199229"/>
                      <a:pt x="646957" y="207201"/>
                    </a:cubicBezTo>
                    <a:cubicBezTo>
                      <a:pt x="378505" y="215174"/>
                      <a:pt x="374647" y="103588"/>
                      <a:pt x="106194" y="111561"/>
                    </a:cubicBezTo>
                    <a:lnTo>
                      <a:pt x="0" y="1294137"/>
                    </a:lnTo>
                    <a:lnTo>
                      <a:pt x="2662761" y="1215061"/>
                    </a:lnTo>
                    <a:lnTo>
                      <a:pt x="2793035" y="106827"/>
                    </a:lnTo>
                    <a:close/>
                  </a:path>
                </a:pathLst>
              </a:custGeom>
              <a:solidFill>
                <a:schemeClr val="dk2"/>
              </a:solidFill>
              <a:ln w="0">
                <a:noFill/>
              </a:ln>
              <a:effectLst>
                <a:outerShdw blurRad="57240" dist="18709" dir="18001103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85" name="Google Shape;74;p7"/>
              <p:cNvSpPr/>
              <p:nvPr/>
            </p:nvSpPr>
            <p:spPr>
              <a:xfrm rot="9931800" flipV="1">
                <a:off x="4309560" y="4443480"/>
                <a:ext cx="6159960" cy="1865160"/>
              </a:xfrm>
              <a:custGeom>
                <a:avLst/>
                <a:gdLst>
                  <a:gd name="textAreaLeft" fmla="*/ 0 w 6159960"/>
                  <a:gd name="textAreaRight" fmla="*/ 6160320 w 6159960"/>
                  <a:gd name="textAreaTop" fmla="*/ -360 h 1865160"/>
                  <a:gd name="textAreaBottom" fmla="*/ 1865160 h 1865160"/>
                </a:gdLst>
                <a:ahLst/>
                <a:cxnLst/>
                <a:rect l="textAreaLeft" t="textAreaTop" r="textAreaRight" b="textAreaBottom"/>
                <a:pathLst>
                  <a:path w="2793035" h="1308840">
                    <a:moveTo>
                      <a:pt x="2793026" y="106827"/>
                    </a:moveTo>
                    <a:cubicBezTo>
                      <a:pt x="2519486" y="85062"/>
                      <a:pt x="2477158" y="-14703"/>
                      <a:pt x="2251987" y="1842"/>
                    </a:cubicBezTo>
                    <a:cubicBezTo>
                      <a:pt x="1984153" y="21521"/>
                      <a:pt x="2024006" y="162348"/>
                      <a:pt x="1756143" y="181655"/>
                    </a:cubicBezTo>
                    <a:cubicBezTo>
                      <a:pt x="1562386" y="195619"/>
                      <a:pt x="1449343" y="65107"/>
                      <a:pt x="1180890" y="73080"/>
                    </a:cubicBezTo>
                    <a:cubicBezTo>
                      <a:pt x="912428" y="81052"/>
                      <a:pt x="915410" y="199229"/>
                      <a:pt x="646957" y="207201"/>
                    </a:cubicBezTo>
                    <a:cubicBezTo>
                      <a:pt x="378505" y="215174"/>
                      <a:pt x="374647" y="103588"/>
                      <a:pt x="106194" y="111561"/>
                    </a:cubicBezTo>
                    <a:lnTo>
                      <a:pt x="0" y="1294137"/>
                    </a:lnTo>
                    <a:lnTo>
                      <a:pt x="2662761" y="1215061"/>
                    </a:lnTo>
                    <a:lnTo>
                      <a:pt x="2793035" y="106827"/>
                    </a:lnTo>
                    <a:close/>
                  </a:path>
                </a:pathLst>
              </a:custGeom>
              <a:solidFill>
                <a:srgbClr val="0100A2">
                  <a:alpha val="67000"/>
                </a:srgbClr>
              </a:solidFill>
              <a:ln w="0">
                <a:noFill/>
              </a:ln>
              <a:effectLst>
                <a:outerShdw blurRad="57240" dist="18709" dir="18001103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86" name="Google Shape;75;p7"/>
              <p:cNvSpPr/>
              <p:nvPr/>
            </p:nvSpPr>
            <p:spPr>
              <a:xfrm rot="9931800" flipV="1">
                <a:off x="4498200" y="4578840"/>
                <a:ext cx="6159960" cy="1618560"/>
              </a:xfrm>
              <a:custGeom>
                <a:avLst/>
                <a:gdLst>
                  <a:gd name="textAreaLeft" fmla="*/ 0 w 6159960"/>
                  <a:gd name="textAreaRight" fmla="*/ 6160320 w 6159960"/>
                  <a:gd name="textAreaTop" fmla="*/ 360 h 1618560"/>
                  <a:gd name="textAreaBottom" fmla="*/ 1619280 h 1618560"/>
                </a:gdLst>
                <a:ahLst/>
                <a:cxnLst/>
                <a:rect l="textAreaLeft" t="textAreaTop" r="textAreaRight" b="textAreaBottom"/>
                <a:pathLst>
                  <a:path w="2793035" h="1308840">
                    <a:moveTo>
                      <a:pt x="2793026" y="106827"/>
                    </a:moveTo>
                    <a:cubicBezTo>
                      <a:pt x="2519486" y="85062"/>
                      <a:pt x="2477158" y="-14703"/>
                      <a:pt x="2251987" y="1842"/>
                    </a:cubicBezTo>
                    <a:cubicBezTo>
                      <a:pt x="1984153" y="21521"/>
                      <a:pt x="2024006" y="162348"/>
                      <a:pt x="1756143" y="181655"/>
                    </a:cubicBezTo>
                    <a:cubicBezTo>
                      <a:pt x="1562386" y="195619"/>
                      <a:pt x="1449343" y="65107"/>
                      <a:pt x="1180890" y="73080"/>
                    </a:cubicBezTo>
                    <a:cubicBezTo>
                      <a:pt x="912428" y="81052"/>
                      <a:pt x="915410" y="199229"/>
                      <a:pt x="646957" y="207201"/>
                    </a:cubicBezTo>
                    <a:cubicBezTo>
                      <a:pt x="378505" y="215174"/>
                      <a:pt x="374647" y="103588"/>
                      <a:pt x="106194" y="111561"/>
                    </a:cubicBezTo>
                    <a:lnTo>
                      <a:pt x="0" y="1294137"/>
                    </a:lnTo>
                    <a:lnTo>
                      <a:pt x="2662761" y="1215061"/>
                    </a:lnTo>
                    <a:lnTo>
                      <a:pt x="2793035" y="106827"/>
                    </a:lnTo>
                    <a:close/>
                  </a:path>
                </a:pathLst>
              </a:custGeom>
              <a:solidFill>
                <a:srgbClr val="005ACD">
                  <a:alpha val="52000"/>
                </a:srgbClr>
              </a:solidFill>
              <a:ln w="0">
                <a:noFill/>
              </a:ln>
              <a:effectLst>
                <a:outerShdw blurRad="57240" dist="18709" dir="18001103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87" name="Google Shape;76;p7"/>
              <p:cNvSpPr/>
              <p:nvPr/>
            </p:nvSpPr>
            <p:spPr>
              <a:xfrm rot="9931800" flipV="1">
                <a:off x="4384800" y="4803840"/>
                <a:ext cx="6159960" cy="1266840"/>
              </a:xfrm>
              <a:custGeom>
                <a:avLst/>
                <a:gdLst>
                  <a:gd name="textAreaLeft" fmla="*/ 0 w 6159960"/>
                  <a:gd name="textAreaRight" fmla="*/ 6160320 w 6159960"/>
                  <a:gd name="textAreaTop" fmla="*/ -360 h 1266840"/>
                  <a:gd name="textAreaBottom" fmla="*/ 1266840 h 1266840"/>
                </a:gdLst>
                <a:ahLst/>
                <a:cxnLst/>
                <a:rect l="textAreaLeft" t="textAreaTop" r="textAreaRight" b="textAreaBottom"/>
                <a:pathLst>
                  <a:path w="2793035" h="1308840">
                    <a:moveTo>
                      <a:pt x="2793026" y="106827"/>
                    </a:moveTo>
                    <a:cubicBezTo>
                      <a:pt x="2519486" y="85062"/>
                      <a:pt x="2477158" y="-14703"/>
                      <a:pt x="2251987" y="1842"/>
                    </a:cubicBezTo>
                    <a:cubicBezTo>
                      <a:pt x="1984153" y="21521"/>
                      <a:pt x="2024006" y="162348"/>
                      <a:pt x="1756143" y="181655"/>
                    </a:cubicBezTo>
                    <a:cubicBezTo>
                      <a:pt x="1562386" y="195619"/>
                      <a:pt x="1449343" y="65107"/>
                      <a:pt x="1180890" y="73080"/>
                    </a:cubicBezTo>
                    <a:cubicBezTo>
                      <a:pt x="912428" y="81052"/>
                      <a:pt x="915410" y="199229"/>
                      <a:pt x="646957" y="207201"/>
                    </a:cubicBezTo>
                    <a:cubicBezTo>
                      <a:pt x="378505" y="215174"/>
                      <a:pt x="374647" y="103588"/>
                      <a:pt x="106194" y="111561"/>
                    </a:cubicBezTo>
                    <a:lnTo>
                      <a:pt x="0" y="1294137"/>
                    </a:lnTo>
                    <a:lnTo>
                      <a:pt x="2662761" y="1215061"/>
                    </a:lnTo>
                    <a:lnTo>
                      <a:pt x="2793035" y="106827"/>
                    </a:lnTo>
                    <a:close/>
                  </a:path>
                </a:pathLst>
              </a:custGeom>
              <a:solidFill>
                <a:srgbClr val="307DE0">
                  <a:alpha val="58000"/>
                </a:srgbClr>
              </a:solidFill>
              <a:ln w="0">
                <a:noFill/>
              </a:ln>
              <a:effectLst>
                <a:outerShdw blurRad="57240" dist="18709" dir="18001103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88" name="Google Shape;77;p7"/>
              <p:cNvSpPr/>
              <p:nvPr/>
            </p:nvSpPr>
            <p:spPr>
              <a:xfrm rot="9931800" flipV="1">
                <a:off x="4647600" y="4958640"/>
                <a:ext cx="6159960" cy="969840"/>
              </a:xfrm>
              <a:custGeom>
                <a:avLst/>
                <a:gdLst>
                  <a:gd name="textAreaLeft" fmla="*/ 0 w 6159960"/>
                  <a:gd name="textAreaRight" fmla="*/ 6160320 w 6159960"/>
                  <a:gd name="textAreaTop" fmla="*/ 360 h 969840"/>
                  <a:gd name="textAreaBottom" fmla="*/ 970560 h 969840"/>
                </a:gdLst>
                <a:ahLst/>
                <a:cxnLst/>
                <a:rect l="textAreaLeft" t="textAreaTop" r="textAreaRight" b="textAreaBottom"/>
                <a:pathLst>
                  <a:path w="2793035" h="1308840">
                    <a:moveTo>
                      <a:pt x="2793026" y="106827"/>
                    </a:moveTo>
                    <a:cubicBezTo>
                      <a:pt x="2519486" y="85062"/>
                      <a:pt x="2477158" y="-14703"/>
                      <a:pt x="2251987" y="1842"/>
                    </a:cubicBezTo>
                    <a:cubicBezTo>
                      <a:pt x="1984153" y="21521"/>
                      <a:pt x="2024006" y="162348"/>
                      <a:pt x="1756143" y="181655"/>
                    </a:cubicBezTo>
                    <a:cubicBezTo>
                      <a:pt x="1562386" y="195619"/>
                      <a:pt x="1449343" y="65107"/>
                      <a:pt x="1180890" y="73080"/>
                    </a:cubicBezTo>
                    <a:cubicBezTo>
                      <a:pt x="912428" y="81052"/>
                      <a:pt x="915410" y="199229"/>
                      <a:pt x="646957" y="207201"/>
                    </a:cubicBezTo>
                    <a:cubicBezTo>
                      <a:pt x="378505" y="215174"/>
                      <a:pt x="374647" y="103588"/>
                      <a:pt x="106194" y="111561"/>
                    </a:cubicBezTo>
                    <a:lnTo>
                      <a:pt x="0" y="1294137"/>
                    </a:lnTo>
                    <a:lnTo>
                      <a:pt x="2662761" y="1215061"/>
                    </a:lnTo>
                    <a:lnTo>
                      <a:pt x="2793035" y="106827"/>
                    </a:lnTo>
                    <a:close/>
                  </a:path>
                </a:pathLst>
              </a:custGeom>
              <a:solidFill>
                <a:srgbClr val="E7E7E7">
                  <a:alpha val="28000"/>
                </a:srgbClr>
              </a:solidFill>
              <a:ln w="0">
                <a:noFill/>
              </a:ln>
              <a:effectLst>
                <a:outerShdw blurRad="57240" dist="18709" dir="18001103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AIN_POIN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2499480" y="1589400"/>
            <a:ext cx="4145040" cy="18118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6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grpSp>
        <p:nvGrpSpPr>
          <p:cNvPr id="290" name="Google Shape;80;p8"/>
          <p:cNvGrpSpPr/>
          <p:nvPr/>
        </p:nvGrpSpPr>
        <p:grpSpPr>
          <a:xfrm>
            <a:off x="-1888920" y="-2362320"/>
            <a:ext cx="13380120" cy="10283400"/>
            <a:chOff x="-1888920" y="-2362320"/>
            <a:chExt cx="13380120" cy="10283400"/>
          </a:xfrm>
        </p:grpSpPr>
        <p:grpSp>
          <p:nvGrpSpPr>
            <p:cNvPr id="291" name="Google Shape;81;p8"/>
            <p:cNvGrpSpPr/>
            <p:nvPr/>
          </p:nvGrpSpPr>
          <p:grpSpPr>
            <a:xfrm>
              <a:off x="-1888920" y="-1039680"/>
              <a:ext cx="5039640" cy="4811760"/>
              <a:chOff x="-1888920" y="-1039680"/>
              <a:chExt cx="5039640" cy="4811760"/>
            </a:xfrm>
          </p:grpSpPr>
          <p:sp>
            <p:nvSpPr>
              <p:cNvPr id="292" name="Google Shape;82;p8"/>
              <p:cNvSpPr/>
              <p:nvPr/>
            </p:nvSpPr>
            <p:spPr>
              <a:xfrm rot="19525800" flipH="1">
                <a:off x="-1362240" y="-182160"/>
                <a:ext cx="3985920" cy="3097080"/>
              </a:xfrm>
              <a:custGeom>
                <a:avLst/>
                <a:gdLst>
                  <a:gd name="textAreaLeft" fmla="*/ 360 w 3985920"/>
                  <a:gd name="textAreaRight" fmla="*/ 3986640 w 3985920"/>
                  <a:gd name="textAreaTop" fmla="*/ 0 h 3097080"/>
                  <a:gd name="textAreaBottom" fmla="*/ 3097440 h 3097080"/>
                </a:gdLst>
                <a:ahLst/>
                <a:cxnLst/>
                <a:rect l="textAreaLeft" t="textAreaTop" r="textAreaRight" b="textAreaBottom"/>
                <a:pathLst>
                  <a:path w="1762786" h="1325447">
                    <a:moveTo>
                      <a:pt x="192194" y="102737"/>
                    </a:moveTo>
                    <a:cubicBezTo>
                      <a:pt x="60472" y="241298"/>
                      <a:pt x="-96739" y="656614"/>
                      <a:pt x="76406" y="794301"/>
                    </a:cubicBezTo>
                    <a:cubicBezTo>
                      <a:pt x="196200" y="889554"/>
                      <a:pt x="422154" y="783372"/>
                      <a:pt x="547212" y="736423"/>
                    </a:cubicBezTo>
                    <a:cubicBezTo>
                      <a:pt x="671953" y="689589"/>
                      <a:pt x="845783" y="628799"/>
                      <a:pt x="973865" y="684200"/>
                    </a:cubicBezTo>
                    <a:cubicBezTo>
                      <a:pt x="1153685" y="761977"/>
                      <a:pt x="1138640" y="1062198"/>
                      <a:pt x="1259211" y="1199204"/>
                    </a:cubicBezTo>
                    <a:cubicBezTo>
                      <a:pt x="1364563" y="1318906"/>
                      <a:pt x="1542890" y="1325447"/>
                      <a:pt x="1666047" y="1232676"/>
                    </a:cubicBezTo>
                    <a:cubicBezTo>
                      <a:pt x="1621363" y="1024280"/>
                      <a:pt x="1579336" y="815343"/>
                      <a:pt x="1531065" y="607711"/>
                    </a:cubicBezTo>
                    <a:cubicBezTo>
                      <a:pt x="1507977" y="508424"/>
                      <a:pt x="1488395" y="407654"/>
                      <a:pt x="1457355" y="310440"/>
                    </a:cubicBezTo>
                    <a:cubicBezTo>
                      <a:pt x="1423229" y="203595"/>
                      <a:pt x="1379363" y="114051"/>
                      <a:pt x="1370696" y="0"/>
                    </a:cubicBezTo>
                    <a:cubicBezTo>
                      <a:pt x="960170" y="68147"/>
                      <a:pt x="602341" y="32403"/>
                      <a:pt x="192194" y="102737"/>
                    </a:cubicBezTo>
                    <a:close/>
                  </a:path>
                </a:pathLst>
              </a:custGeom>
              <a:solidFill>
                <a:schemeClr val="dk2"/>
              </a:solidFill>
              <a:ln w="0">
                <a:noFill/>
              </a:ln>
              <a:effectLst>
                <a:outerShdw blurRad="57240" dist="28410" dir="4875230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93" name="Google Shape;83;p8"/>
              <p:cNvSpPr/>
              <p:nvPr/>
            </p:nvSpPr>
            <p:spPr>
              <a:xfrm rot="19525800" flipH="1">
                <a:off x="-1384200" y="202680"/>
                <a:ext cx="3772080" cy="2456640"/>
              </a:xfrm>
              <a:custGeom>
                <a:avLst/>
                <a:gdLst>
                  <a:gd name="textAreaLeft" fmla="*/ 360 w 3772080"/>
                  <a:gd name="textAreaRight" fmla="*/ 3772800 w 3772080"/>
                  <a:gd name="textAreaTop" fmla="*/ 0 h 2456640"/>
                  <a:gd name="textAreaBottom" fmla="*/ 2457000 h 2456640"/>
                </a:gdLst>
                <a:ahLst/>
                <a:cxnLst/>
                <a:rect l="textAreaLeft" t="textAreaTop" r="textAreaRight" b="textAreaBottom"/>
                <a:pathLst>
                  <a:path w="1665784" h="1086570">
                    <a:moveTo>
                      <a:pt x="1358688" y="0"/>
                    </a:moveTo>
                    <a:lnTo>
                      <a:pt x="174820" y="0"/>
                    </a:lnTo>
                    <a:cubicBezTo>
                      <a:pt x="34217" y="81686"/>
                      <a:pt x="-88858" y="441950"/>
                      <a:pt x="86494" y="528639"/>
                    </a:cubicBezTo>
                    <a:cubicBezTo>
                      <a:pt x="339502" y="653725"/>
                      <a:pt x="666414" y="391221"/>
                      <a:pt x="925473" y="491754"/>
                    </a:cubicBezTo>
                    <a:cubicBezTo>
                      <a:pt x="1073302" y="549121"/>
                      <a:pt x="1091760" y="772822"/>
                      <a:pt x="1163589" y="892923"/>
                    </a:cubicBezTo>
                    <a:cubicBezTo>
                      <a:pt x="1250381" y="1038033"/>
                      <a:pt x="1477981" y="1086570"/>
                      <a:pt x="1576926" y="926691"/>
                    </a:cubicBezTo>
                    <a:cubicBezTo>
                      <a:pt x="1537127" y="732952"/>
                      <a:pt x="1495550" y="539703"/>
                      <a:pt x="1453237" y="346506"/>
                    </a:cubicBezTo>
                    <a:cubicBezTo>
                      <a:pt x="1427185" y="227572"/>
                      <a:pt x="1387796" y="115391"/>
                      <a:pt x="1358688" y="0"/>
                    </a:cubicBezTo>
                    <a:close/>
                  </a:path>
                </a:pathLst>
              </a:custGeom>
              <a:solidFill>
                <a:srgbClr val="0100A2">
                  <a:alpha val="67000"/>
                </a:srgbClr>
              </a:solidFill>
              <a:ln w="0">
                <a:noFill/>
              </a:ln>
              <a:effectLst>
                <a:outerShdw blurRad="57240" dist="28410" dir="4875230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94" name="Google Shape;84;p8"/>
              <p:cNvSpPr/>
              <p:nvPr/>
            </p:nvSpPr>
            <p:spPr>
              <a:xfrm rot="19525800" flipH="1">
                <a:off x="-1422360" y="107280"/>
                <a:ext cx="3430440" cy="2346840"/>
              </a:xfrm>
              <a:custGeom>
                <a:avLst/>
                <a:gdLst>
                  <a:gd name="textAreaLeft" fmla="*/ -360 w 3430440"/>
                  <a:gd name="textAreaRight" fmla="*/ 3430440 w 3430440"/>
                  <a:gd name="textAreaTop" fmla="*/ 0 h 2346840"/>
                  <a:gd name="textAreaBottom" fmla="*/ 2347200 h 2346840"/>
                </a:gdLst>
                <a:ahLst/>
                <a:cxnLst/>
                <a:rect l="textAreaLeft" t="textAreaTop" r="textAreaRight" b="textAreaBottom"/>
                <a:pathLst>
                  <a:path w="1533643" h="1105298">
                    <a:moveTo>
                      <a:pt x="1210281" y="93460"/>
                    </a:moveTo>
                    <a:cubicBezTo>
                      <a:pt x="1200203" y="62915"/>
                      <a:pt x="1193601" y="31631"/>
                      <a:pt x="1188807" y="0"/>
                    </a:cubicBezTo>
                    <a:lnTo>
                      <a:pt x="170624" y="0"/>
                    </a:lnTo>
                    <a:cubicBezTo>
                      <a:pt x="168825" y="312"/>
                      <a:pt x="167026" y="610"/>
                      <a:pt x="165227" y="922"/>
                    </a:cubicBezTo>
                    <a:cubicBezTo>
                      <a:pt x="69032" y="107136"/>
                      <a:pt x="-100066" y="359085"/>
                      <a:pt x="78200" y="471454"/>
                    </a:cubicBezTo>
                    <a:cubicBezTo>
                      <a:pt x="300066" y="611300"/>
                      <a:pt x="595305" y="395289"/>
                      <a:pt x="834034" y="471697"/>
                    </a:cubicBezTo>
                    <a:cubicBezTo>
                      <a:pt x="960175" y="512068"/>
                      <a:pt x="985992" y="655674"/>
                      <a:pt x="1038853" y="759030"/>
                    </a:cubicBezTo>
                    <a:cubicBezTo>
                      <a:pt x="1109803" y="897782"/>
                      <a:pt x="1317565" y="1105298"/>
                      <a:pt x="1433577" y="882390"/>
                    </a:cubicBezTo>
                    <a:cubicBezTo>
                      <a:pt x="1389507" y="697993"/>
                      <a:pt x="1349678" y="511879"/>
                      <a:pt x="1297676" y="329490"/>
                    </a:cubicBezTo>
                    <a:cubicBezTo>
                      <a:pt x="1274394" y="247816"/>
                      <a:pt x="1236680" y="173491"/>
                      <a:pt x="1210281" y="93459"/>
                    </a:cubicBezTo>
                    <a:close/>
                  </a:path>
                </a:pathLst>
              </a:custGeom>
              <a:solidFill>
                <a:srgbClr val="005ACD">
                  <a:alpha val="52000"/>
                </a:srgbClr>
              </a:solidFill>
              <a:ln w="0">
                <a:noFill/>
              </a:ln>
              <a:effectLst>
                <a:outerShdw blurRad="57240" dist="28410" dir="4875230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95" name="Google Shape;85;p8"/>
              <p:cNvSpPr/>
              <p:nvPr/>
            </p:nvSpPr>
            <p:spPr>
              <a:xfrm rot="19525800" flipH="1">
                <a:off x="-1578240" y="240480"/>
                <a:ext cx="3197520" cy="1918800"/>
              </a:xfrm>
              <a:custGeom>
                <a:avLst/>
                <a:gdLst>
                  <a:gd name="textAreaLeft" fmla="*/ 360 w 3197520"/>
                  <a:gd name="textAreaRight" fmla="*/ 3198240 w 3197520"/>
                  <a:gd name="textAreaTop" fmla="*/ 0 h 1918800"/>
                  <a:gd name="textAreaBottom" fmla="*/ 1919160 h 1918800"/>
                </a:gdLst>
                <a:ahLst/>
                <a:cxnLst/>
                <a:rect l="textAreaLeft" t="textAreaTop" r="textAreaRight" b="textAreaBottom"/>
                <a:pathLst>
                  <a:path w="1422772" h="879549">
                    <a:moveTo>
                      <a:pt x="149241" y="0"/>
                    </a:moveTo>
                    <a:cubicBezTo>
                      <a:pt x="16783" y="92076"/>
                      <a:pt x="-84870" y="295981"/>
                      <a:pt x="103238" y="391313"/>
                    </a:cubicBezTo>
                    <a:cubicBezTo>
                      <a:pt x="321261" y="501801"/>
                      <a:pt x="575772" y="335509"/>
                      <a:pt x="802850" y="408202"/>
                    </a:cubicBezTo>
                    <a:cubicBezTo>
                      <a:pt x="918535" y="445233"/>
                      <a:pt x="933682" y="567828"/>
                      <a:pt x="992307" y="656183"/>
                    </a:cubicBezTo>
                    <a:cubicBezTo>
                      <a:pt x="1083197" y="793154"/>
                      <a:pt x="1224935" y="879549"/>
                      <a:pt x="1337902" y="708164"/>
                    </a:cubicBezTo>
                    <a:cubicBezTo>
                      <a:pt x="1290285" y="470474"/>
                      <a:pt x="1218803" y="237253"/>
                      <a:pt x="1172187" y="1"/>
                    </a:cubicBezTo>
                    <a:lnTo>
                      <a:pt x="149241" y="1"/>
                    </a:lnTo>
                    <a:close/>
                  </a:path>
                </a:pathLst>
              </a:custGeom>
              <a:solidFill>
                <a:srgbClr val="307DE0">
                  <a:alpha val="58000"/>
                </a:srgbClr>
              </a:solidFill>
              <a:ln w="0">
                <a:noFill/>
              </a:ln>
              <a:effectLst>
                <a:outerShdw blurRad="57240" dist="28410" dir="4875230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96" name="Google Shape;86;p8"/>
              <p:cNvSpPr/>
              <p:nvPr/>
            </p:nvSpPr>
            <p:spPr>
              <a:xfrm rot="19525800" flipH="1">
                <a:off x="-1575360" y="368280"/>
                <a:ext cx="2707200" cy="1379160"/>
              </a:xfrm>
              <a:custGeom>
                <a:avLst/>
                <a:gdLst>
                  <a:gd name="textAreaLeft" fmla="*/ -360 w 2707200"/>
                  <a:gd name="textAreaRight" fmla="*/ 2707200 w 2707200"/>
                  <a:gd name="textAreaTop" fmla="*/ 0 h 1379160"/>
                  <a:gd name="textAreaBottom" fmla="*/ 1379520 h 1379160"/>
                </a:gdLst>
                <a:ahLst/>
                <a:cxnLst/>
                <a:rect l="textAreaLeft" t="textAreaTop" r="textAreaRight" b="textAreaBottom"/>
                <a:pathLst>
                  <a:path w="1182988" h="625483">
                    <a:moveTo>
                      <a:pt x="1133680" y="0"/>
                    </a:moveTo>
                    <a:lnTo>
                      <a:pt x="101577" y="0"/>
                    </a:lnTo>
                    <a:cubicBezTo>
                      <a:pt x="-7435" y="73421"/>
                      <a:pt x="-49308" y="217527"/>
                      <a:pt x="80757" y="288651"/>
                    </a:cubicBezTo>
                    <a:cubicBezTo>
                      <a:pt x="244612" y="378252"/>
                      <a:pt x="459640" y="247039"/>
                      <a:pt x="644273" y="295573"/>
                    </a:cubicBezTo>
                    <a:cubicBezTo>
                      <a:pt x="739784" y="320679"/>
                      <a:pt x="763291" y="413957"/>
                      <a:pt x="820658" y="478015"/>
                    </a:cubicBezTo>
                    <a:cubicBezTo>
                      <a:pt x="893152" y="558975"/>
                      <a:pt x="1016186" y="625483"/>
                      <a:pt x="1109489" y="527488"/>
                    </a:cubicBezTo>
                    <a:cubicBezTo>
                      <a:pt x="1062658" y="349560"/>
                      <a:pt x="1121293" y="178173"/>
                      <a:pt x="1133680" y="0"/>
                    </a:cubicBezTo>
                    <a:close/>
                  </a:path>
                </a:pathLst>
              </a:custGeom>
              <a:solidFill>
                <a:srgbClr val="E7E7E7">
                  <a:alpha val="28000"/>
                </a:srgbClr>
              </a:solidFill>
              <a:ln w="0">
                <a:noFill/>
              </a:ln>
              <a:effectLst>
                <a:outerShdw blurRad="57240" dist="28410" dir="4875230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</p:grpSp>
        <p:grpSp>
          <p:nvGrpSpPr>
            <p:cNvPr id="297" name="Google Shape;87;p8"/>
            <p:cNvGrpSpPr/>
            <p:nvPr/>
          </p:nvGrpSpPr>
          <p:grpSpPr>
            <a:xfrm>
              <a:off x="7346880" y="-2362320"/>
              <a:ext cx="4144320" cy="4131000"/>
              <a:chOff x="7346880" y="-2362320"/>
              <a:chExt cx="4144320" cy="4131000"/>
            </a:xfrm>
          </p:grpSpPr>
          <p:sp>
            <p:nvSpPr>
              <p:cNvPr id="298" name="Google Shape;88;p8"/>
              <p:cNvSpPr/>
              <p:nvPr/>
            </p:nvSpPr>
            <p:spPr>
              <a:xfrm rot="10923000">
                <a:off x="7416720" y="-2291760"/>
                <a:ext cx="4004280" cy="3990240"/>
              </a:xfrm>
              <a:custGeom>
                <a:avLst/>
                <a:gdLst>
                  <a:gd name="textAreaLeft" fmla="*/ 0 w 4004280"/>
                  <a:gd name="textAreaRight" fmla="*/ 4004640 w 4004280"/>
                  <a:gd name="textAreaTop" fmla="*/ 0 h 3990240"/>
                  <a:gd name="textAreaBottom" fmla="*/ 3990600 h 3990240"/>
                </a:gdLst>
                <a:ahLst/>
                <a:cxnLst/>
                <a:rect l="textAreaLeft" t="textAreaTop" r="textAreaRight" b="textAreaBottom"/>
                <a:pathLst>
                  <a:path w="2529597" h="2482103">
                    <a:moveTo>
                      <a:pt x="1871817" y="2101425"/>
                    </a:moveTo>
                    <a:cubicBezTo>
                      <a:pt x="1863641" y="2111114"/>
                      <a:pt x="1855056" y="2120497"/>
                      <a:pt x="1846164" y="2129368"/>
                    </a:cubicBezTo>
                    <a:lnTo>
                      <a:pt x="1562137" y="2441103"/>
                    </a:lnTo>
                    <a:cubicBezTo>
                      <a:pt x="1562137" y="2441103"/>
                      <a:pt x="1553" y="1216047"/>
                      <a:pt x="817" y="1215464"/>
                    </a:cubicBezTo>
                    <a:cubicBezTo>
                      <a:pt x="-6327" y="1209853"/>
                      <a:pt x="35639" y="1124123"/>
                      <a:pt x="38807" y="1117327"/>
                    </a:cubicBezTo>
                    <a:cubicBezTo>
                      <a:pt x="76173" y="1037321"/>
                      <a:pt x="125047" y="962548"/>
                      <a:pt x="182772" y="895768"/>
                    </a:cubicBezTo>
                    <a:cubicBezTo>
                      <a:pt x="319236" y="737892"/>
                      <a:pt x="506873" y="633633"/>
                      <a:pt x="708217" y="583736"/>
                    </a:cubicBezTo>
                    <a:cubicBezTo>
                      <a:pt x="806436" y="559392"/>
                      <a:pt x="908641" y="546166"/>
                      <a:pt x="1009925" y="547270"/>
                    </a:cubicBezTo>
                    <a:cubicBezTo>
                      <a:pt x="1112130" y="548384"/>
                      <a:pt x="1216072" y="564256"/>
                      <a:pt x="1317459" y="544500"/>
                    </a:cubicBezTo>
                    <a:cubicBezTo>
                      <a:pt x="1374080" y="533442"/>
                      <a:pt x="1427534" y="510405"/>
                      <a:pt x="1471686" y="472763"/>
                    </a:cubicBezTo>
                    <a:cubicBezTo>
                      <a:pt x="1542412" y="412533"/>
                      <a:pt x="1585338" y="328818"/>
                      <a:pt x="1638279" y="254218"/>
                    </a:cubicBezTo>
                    <a:cubicBezTo>
                      <a:pt x="1688564" y="183544"/>
                      <a:pt x="1749990" y="120504"/>
                      <a:pt x="1823884" y="74563"/>
                    </a:cubicBezTo>
                    <a:cubicBezTo>
                      <a:pt x="2009896" y="-41000"/>
                      <a:pt x="2283702" y="-32200"/>
                      <a:pt x="2405224" y="171729"/>
                    </a:cubicBezTo>
                    <a:cubicBezTo>
                      <a:pt x="2523270" y="370016"/>
                      <a:pt x="2388360" y="633837"/>
                      <a:pt x="2253450" y="787931"/>
                    </a:cubicBezTo>
                    <a:cubicBezTo>
                      <a:pt x="2139492" y="918028"/>
                      <a:pt x="1932834" y="1025629"/>
                      <a:pt x="1888886" y="1204027"/>
                    </a:cubicBezTo>
                    <a:cubicBezTo>
                      <a:pt x="1871920" y="1273261"/>
                      <a:pt x="1888784" y="1355219"/>
                      <a:pt x="1907487" y="1426251"/>
                    </a:cubicBezTo>
                    <a:cubicBezTo>
                      <a:pt x="1912802" y="1446488"/>
                      <a:pt x="1918730" y="1467470"/>
                      <a:pt x="1924453" y="1487758"/>
                    </a:cubicBezTo>
                    <a:cubicBezTo>
                      <a:pt x="1947040" y="1567651"/>
                      <a:pt x="1970343" y="1650273"/>
                      <a:pt x="1976475" y="1742084"/>
                    </a:cubicBezTo>
                    <a:cubicBezTo>
                      <a:pt x="1985775" y="1881757"/>
                      <a:pt x="1948574" y="2009370"/>
                      <a:pt x="1871817" y="2101425"/>
                    </a:cubicBezTo>
                    <a:close/>
                  </a:path>
                </a:pathLst>
              </a:custGeom>
              <a:solidFill>
                <a:schemeClr val="dk2"/>
              </a:solidFill>
              <a:ln w="0">
                <a:noFill/>
              </a:ln>
              <a:effectLst>
                <a:outerShdw blurRad="42840" dist="28116" dir="8411665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99" name="Google Shape;89;p8"/>
              <p:cNvSpPr/>
              <p:nvPr/>
            </p:nvSpPr>
            <p:spPr>
              <a:xfrm rot="10923000">
                <a:off x="7508880" y="-2300040"/>
                <a:ext cx="3529800" cy="3683520"/>
              </a:xfrm>
              <a:custGeom>
                <a:avLst/>
                <a:gdLst>
                  <a:gd name="textAreaLeft" fmla="*/ 0 w 3529800"/>
                  <a:gd name="textAreaRight" fmla="*/ 3530160 w 3529800"/>
                  <a:gd name="textAreaTop" fmla="*/ 0 h 3683520"/>
                  <a:gd name="textAreaBottom" fmla="*/ 3683880 h 3683520"/>
                </a:gdLst>
                <a:ahLst/>
                <a:cxnLst/>
                <a:rect l="textAreaLeft" t="textAreaTop" r="textAreaRight" b="textAreaBottom"/>
                <a:pathLst>
                  <a:path w="2338514" h="2345129">
                    <a:moveTo>
                      <a:pt x="1615306" y="1960108"/>
                    </a:moveTo>
                    <a:cubicBezTo>
                      <a:pt x="1617861" y="1957451"/>
                      <a:pt x="1355706" y="2244892"/>
                      <a:pt x="1348552" y="2253130"/>
                    </a:cubicBezTo>
                    <a:cubicBezTo>
                      <a:pt x="1348552" y="2253130"/>
                      <a:pt x="6399" y="1133099"/>
                      <a:pt x="6399" y="1133099"/>
                    </a:cubicBezTo>
                    <a:cubicBezTo>
                      <a:pt x="-39766" y="896249"/>
                      <a:pt x="168823" y="666647"/>
                      <a:pt x="471635" y="572015"/>
                    </a:cubicBezTo>
                    <a:cubicBezTo>
                      <a:pt x="749632" y="467634"/>
                      <a:pt x="1062379" y="669549"/>
                      <a:pt x="1306137" y="522221"/>
                    </a:cubicBezTo>
                    <a:cubicBezTo>
                      <a:pt x="1433074" y="423083"/>
                      <a:pt x="1479885" y="306957"/>
                      <a:pt x="1577797" y="180469"/>
                    </a:cubicBezTo>
                    <a:cubicBezTo>
                      <a:pt x="1725891" y="-14947"/>
                      <a:pt x="2031790" y="-91999"/>
                      <a:pt x="2137776" y="157095"/>
                    </a:cubicBezTo>
                    <a:cubicBezTo>
                      <a:pt x="2298748" y="608298"/>
                      <a:pt x="1410692" y="844636"/>
                      <a:pt x="1660378" y="1404749"/>
                    </a:cubicBezTo>
                    <a:cubicBezTo>
                      <a:pt x="1681228" y="1481944"/>
                      <a:pt x="1702793" y="1561755"/>
                      <a:pt x="1707494" y="1647209"/>
                    </a:cubicBezTo>
                    <a:cubicBezTo>
                      <a:pt x="1714240" y="1769691"/>
                      <a:pt x="1681432" y="1880808"/>
                      <a:pt x="1615306" y="1960108"/>
                    </a:cubicBezTo>
                    <a:close/>
                  </a:path>
                </a:pathLst>
              </a:custGeom>
              <a:solidFill>
                <a:srgbClr val="0100A2">
                  <a:alpha val="67000"/>
                </a:srgbClr>
              </a:solidFill>
              <a:ln w="0">
                <a:noFill/>
              </a:ln>
              <a:effectLst>
                <a:outerShdw blurRad="42840" dist="28116" dir="8411665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300" name="Google Shape;90;p8"/>
              <p:cNvSpPr/>
              <p:nvPr/>
            </p:nvSpPr>
            <p:spPr>
              <a:xfrm rot="10923000">
                <a:off x="7731000" y="-2126880"/>
                <a:ext cx="3288960" cy="3310920"/>
              </a:xfrm>
              <a:custGeom>
                <a:avLst/>
                <a:gdLst>
                  <a:gd name="textAreaLeft" fmla="*/ 0 w 3288960"/>
                  <a:gd name="textAreaRight" fmla="*/ 3289320 w 3288960"/>
                  <a:gd name="textAreaTop" fmla="*/ 0 h 3310920"/>
                  <a:gd name="textAreaBottom" fmla="*/ 3311280 h 3310920"/>
                </a:gdLst>
                <a:ahLst/>
                <a:cxnLst/>
                <a:rect l="textAreaLeft" t="textAreaTop" r="textAreaRight" b="textAreaBottom"/>
                <a:pathLst>
                  <a:path w="2083117" h="2107931">
                    <a:moveTo>
                      <a:pt x="1716202" y="18506"/>
                    </a:moveTo>
                    <a:cubicBezTo>
                      <a:pt x="1477451" y="105411"/>
                      <a:pt x="1433912" y="445109"/>
                      <a:pt x="1219384" y="554887"/>
                    </a:cubicBezTo>
                    <a:cubicBezTo>
                      <a:pt x="1163581" y="578128"/>
                      <a:pt x="1104097" y="568480"/>
                      <a:pt x="1046455" y="558781"/>
                    </a:cubicBezTo>
                    <a:cubicBezTo>
                      <a:pt x="646527" y="447531"/>
                      <a:pt x="280368" y="593561"/>
                      <a:pt x="0" y="935252"/>
                    </a:cubicBezTo>
                    <a:cubicBezTo>
                      <a:pt x="84340" y="914249"/>
                      <a:pt x="1235635" y="1923919"/>
                      <a:pt x="1318523" y="1982258"/>
                    </a:cubicBezTo>
                    <a:cubicBezTo>
                      <a:pt x="1318523" y="1982268"/>
                      <a:pt x="1459565" y="2021443"/>
                      <a:pt x="1459565" y="2021443"/>
                    </a:cubicBezTo>
                    <a:cubicBezTo>
                      <a:pt x="1788256" y="1693754"/>
                      <a:pt x="1445155" y="1287715"/>
                      <a:pt x="1511588" y="969113"/>
                    </a:cubicBezTo>
                    <a:cubicBezTo>
                      <a:pt x="1538366" y="862309"/>
                      <a:pt x="1614815" y="774178"/>
                      <a:pt x="1695658" y="698526"/>
                    </a:cubicBezTo>
                    <a:cubicBezTo>
                      <a:pt x="1776400" y="622863"/>
                      <a:pt x="1865216" y="553753"/>
                      <a:pt x="1929400" y="463578"/>
                    </a:cubicBezTo>
                    <a:cubicBezTo>
                      <a:pt x="2083117" y="281479"/>
                      <a:pt x="2018830" y="-86488"/>
                      <a:pt x="1716202" y="18506"/>
                    </a:cubicBezTo>
                    <a:close/>
                  </a:path>
                </a:pathLst>
              </a:custGeom>
              <a:solidFill>
                <a:srgbClr val="005ACD">
                  <a:alpha val="52000"/>
                </a:srgbClr>
              </a:solidFill>
              <a:ln w="0">
                <a:noFill/>
              </a:ln>
              <a:effectLst>
                <a:outerShdw blurRad="42840" dist="28116" dir="8411665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301" name="Google Shape;91;p8"/>
              <p:cNvSpPr/>
              <p:nvPr/>
            </p:nvSpPr>
            <p:spPr>
              <a:xfrm rot="10923000">
                <a:off x="7957800" y="-2177640"/>
                <a:ext cx="2921760" cy="3116880"/>
              </a:xfrm>
              <a:custGeom>
                <a:avLst/>
                <a:gdLst>
                  <a:gd name="textAreaLeft" fmla="*/ 0 w 2921760"/>
                  <a:gd name="textAreaRight" fmla="*/ 2922120 w 2921760"/>
                  <a:gd name="textAreaTop" fmla="*/ 0 h 3116880"/>
                  <a:gd name="textAreaBottom" fmla="*/ 3117240 h 3116880"/>
                </a:gdLst>
                <a:ahLst/>
                <a:cxnLst/>
                <a:rect l="textAreaLeft" t="textAreaTop" r="textAreaRight" b="textAreaBottom"/>
                <a:pathLst>
                  <a:path w="1803800" h="1929186">
                    <a:moveTo>
                      <a:pt x="1220621" y="1816904"/>
                    </a:moveTo>
                    <a:lnTo>
                      <a:pt x="65748" y="853185"/>
                    </a:lnTo>
                    <a:lnTo>
                      <a:pt x="0" y="820572"/>
                    </a:lnTo>
                    <a:cubicBezTo>
                      <a:pt x="59544" y="760353"/>
                      <a:pt x="136402" y="694114"/>
                      <a:pt x="228622" y="638453"/>
                    </a:cubicBezTo>
                    <a:cubicBezTo>
                      <a:pt x="391128" y="540296"/>
                      <a:pt x="560583" y="499997"/>
                      <a:pt x="732287" y="518690"/>
                    </a:cubicBezTo>
                    <a:cubicBezTo>
                      <a:pt x="739748" y="519497"/>
                      <a:pt x="746186" y="519446"/>
                      <a:pt x="749968" y="519405"/>
                    </a:cubicBezTo>
                    <a:lnTo>
                      <a:pt x="751296" y="519395"/>
                    </a:lnTo>
                    <a:cubicBezTo>
                      <a:pt x="779096" y="520213"/>
                      <a:pt x="807714" y="522880"/>
                      <a:pt x="838069" y="525701"/>
                    </a:cubicBezTo>
                    <a:cubicBezTo>
                      <a:pt x="927395" y="534000"/>
                      <a:pt x="1028578" y="543403"/>
                      <a:pt x="1126899" y="502449"/>
                    </a:cubicBezTo>
                    <a:cubicBezTo>
                      <a:pt x="1188017" y="477000"/>
                      <a:pt x="1242697" y="434626"/>
                      <a:pt x="1294208" y="372915"/>
                    </a:cubicBezTo>
                    <a:cubicBezTo>
                      <a:pt x="1336112" y="322692"/>
                      <a:pt x="1369430" y="267900"/>
                      <a:pt x="1401728" y="214907"/>
                    </a:cubicBezTo>
                    <a:lnTo>
                      <a:pt x="1402954" y="212944"/>
                    </a:lnTo>
                    <a:cubicBezTo>
                      <a:pt x="1425030" y="176713"/>
                      <a:pt x="1446391" y="146225"/>
                      <a:pt x="1468569" y="119764"/>
                    </a:cubicBezTo>
                    <a:cubicBezTo>
                      <a:pt x="1512006" y="67660"/>
                      <a:pt x="1556670" y="32747"/>
                      <a:pt x="1605012" y="13022"/>
                    </a:cubicBezTo>
                    <a:cubicBezTo>
                      <a:pt x="1696997" y="-24447"/>
                      <a:pt x="1754129" y="25062"/>
                      <a:pt x="1776921" y="83880"/>
                    </a:cubicBezTo>
                    <a:cubicBezTo>
                      <a:pt x="1803800" y="153185"/>
                      <a:pt x="1768029" y="259386"/>
                      <a:pt x="1718767" y="328456"/>
                    </a:cubicBezTo>
                    <a:cubicBezTo>
                      <a:pt x="1711203" y="339065"/>
                      <a:pt x="1702822" y="349929"/>
                      <a:pt x="1693727" y="360732"/>
                    </a:cubicBezTo>
                    <a:cubicBezTo>
                      <a:pt x="1693727" y="360732"/>
                      <a:pt x="1693727" y="360732"/>
                      <a:pt x="1693727" y="360743"/>
                    </a:cubicBezTo>
                    <a:cubicBezTo>
                      <a:pt x="1654582" y="407665"/>
                      <a:pt x="1607567" y="449783"/>
                      <a:pt x="1557794" y="494375"/>
                    </a:cubicBezTo>
                    <a:cubicBezTo>
                      <a:pt x="1537865" y="512251"/>
                      <a:pt x="1517219" y="530750"/>
                      <a:pt x="1496983" y="549668"/>
                    </a:cubicBezTo>
                    <a:cubicBezTo>
                      <a:pt x="1460291" y="583968"/>
                      <a:pt x="1429936" y="615702"/>
                      <a:pt x="1404078" y="646681"/>
                    </a:cubicBezTo>
                    <a:cubicBezTo>
                      <a:pt x="1343777" y="719021"/>
                      <a:pt x="1305349" y="790340"/>
                      <a:pt x="1286747" y="864704"/>
                    </a:cubicBezTo>
                    <a:cubicBezTo>
                      <a:pt x="1257824" y="980144"/>
                      <a:pt x="1280411" y="1096770"/>
                      <a:pt x="1303407" y="1185484"/>
                    </a:cubicBezTo>
                    <a:cubicBezTo>
                      <a:pt x="1308721" y="1206333"/>
                      <a:pt x="1314547" y="1227122"/>
                      <a:pt x="1320066" y="1247225"/>
                    </a:cubicBezTo>
                    <a:cubicBezTo>
                      <a:pt x="1338769" y="1314711"/>
                      <a:pt x="1356451" y="1378456"/>
                      <a:pt x="1360335" y="1442058"/>
                    </a:cubicBezTo>
                    <a:cubicBezTo>
                      <a:pt x="1361254" y="1457450"/>
                      <a:pt x="1363298" y="1474518"/>
                      <a:pt x="1365445" y="1492578"/>
                    </a:cubicBezTo>
                    <a:cubicBezTo>
                      <a:pt x="1376994" y="1587782"/>
                      <a:pt x="1397435" y="1785517"/>
                      <a:pt x="1298807" y="1904739"/>
                    </a:cubicBezTo>
                    <a:lnTo>
                      <a:pt x="1220621" y="1816904"/>
                    </a:lnTo>
                    <a:close/>
                  </a:path>
                </a:pathLst>
              </a:custGeom>
              <a:solidFill>
                <a:srgbClr val="307DE0">
                  <a:alpha val="58000"/>
                </a:srgbClr>
              </a:solidFill>
              <a:ln w="0">
                <a:noFill/>
              </a:ln>
              <a:effectLst>
                <a:outerShdw blurRad="42840" dist="28116" dir="8411665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302" name="Google Shape;92;p8"/>
              <p:cNvSpPr/>
              <p:nvPr/>
            </p:nvSpPr>
            <p:spPr>
              <a:xfrm rot="10923000">
                <a:off x="8112240" y="-2036880"/>
                <a:ext cx="2612520" cy="2802240"/>
              </a:xfrm>
              <a:custGeom>
                <a:avLst/>
                <a:gdLst>
                  <a:gd name="textAreaLeft" fmla="*/ 0 w 2612520"/>
                  <a:gd name="textAreaRight" fmla="*/ 2612880 w 2612520"/>
                  <a:gd name="textAreaTop" fmla="*/ 0 h 2802240"/>
                  <a:gd name="textAreaBottom" fmla="*/ 2802600 h 2802240"/>
                </a:gdLst>
                <a:ahLst/>
                <a:cxnLst/>
                <a:rect l="textAreaLeft" t="textAreaTop" r="textAreaRight" b="textAreaBottom"/>
                <a:pathLst>
                  <a:path w="1646059" h="1779476">
                    <a:moveTo>
                      <a:pt x="0" y="764977"/>
                    </a:moveTo>
                    <a:cubicBezTo>
                      <a:pt x="440145" y="255047"/>
                      <a:pt x="940642" y="863461"/>
                      <a:pt x="1312667" y="253166"/>
                    </a:cubicBezTo>
                    <a:cubicBezTo>
                      <a:pt x="1353344" y="191496"/>
                      <a:pt x="1384721" y="122998"/>
                      <a:pt x="1434903" y="67920"/>
                    </a:cubicBezTo>
                    <a:cubicBezTo>
                      <a:pt x="1550088" y="-65150"/>
                      <a:pt x="1646059" y="13588"/>
                      <a:pt x="1566952" y="163788"/>
                    </a:cubicBezTo>
                    <a:cubicBezTo>
                      <a:pt x="1530158" y="234350"/>
                      <a:pt x="1467813" y="287855"/>
                      <a:pt x="1409863" y="340490"/>
                    </a:cubicBezTo>
                    <a:cubicBezTo>
                      <a:pt x="1270354" y="459967"/>
                      <a:pt x="1129005" y="596533"/>
                      <a:pt x="1080662" y="779571"/>
                    </a:cubicBezTo>
                    <a:cubicBezTo>
                      <a:pt x="991949" y="1097694"/>
                      <a:pt x="1248380" y="1402284"/>
                      <a:pt x="1137692" y="1714326"/>
                    </a:cubicBezTo>
                    <a:lnTo>
                      <a:pt x="0" y="764977"/>
                    </a:lnTo>
                    <a:close/>
                  </a:path>
                </a:pathLst>
              </a:custGeom>
              <a:solidFill>
                <a:srgbClr val="E7E7E7">
                  <a:alpha val="28000"/>
                </a:srgbClr>
              </a:solidFill>
              <a:ln w="0">
                <a:noFill/>
              </a:ln>
              <a:effectLst>
                <a:outerShdw blurRad="42840" dist="28116" dir="8411665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</p:grpSp>
        <p:grpSp>
          <p:nvGrpSpPr>
            <p:cNvPr id="303" name="Google Shape;93;p8"/>
            <p:cNvGrpSpPr/>
            <p:nvPr/>
          </p:nvGrpSpPr>
          <p:grpSpPr>
            <a:xfrm>
              <a:off x="5576760" y="2534760"/>
              <a:ext cx="5392080" cy="5386320"/>
              <a:chOff x="5576760" y="2534760"/>
              <a:chExt cx="5392080" cy="5386320"/>
            </a:xfrm>
          </p:grpSpPr>
          <p:sp>
            <p:nvSpPr>
              <p:cNvPr id="304" name="Google Shape;94;p8"/>
              <p:cNvSpPr/>
              <p:nvPr/>
            </p:nvSpPr>
            <p:spPr>
              <a:xfrm rot="19954200">
                <a:off x="6270480" y="3232440"/>
                <a:ext cx="4004280" cy="3990240"/>
              </a:xfrm>
              <a:custGeom>
                <a:avLst/>
                <a:gdLst>
                  <a:gd name="textAreaLeft" fmla="*/ 0 w 4004280"/>
                  <a:gd name="textAreaRight" fmla="*/ 4004640 w 4004280"/>
                  <a:gd name="textAreaTop" fmla="*/ 0 h 3990240"/>
                  <a:gd name="textAreaBottom" fmla="*/ 3990600 h 3990240"/>
                </a:gdLst>
                <a:ahLst/>
                <a:cxnLst/>
                <a:rect l="textAreaLeft" t="textAreaTop" r="textAreaRight" b="textAreaBottom"/>
                <a:pathLst>
                  <a:path w="2529597" h="2482103">
                    <a:moveTo>
                      <a:pt x="1871817" y="2101425"/>
                    </a:moveTo>
                    <a:cubicBezTo>
                      <a:pt x="1863641" y="2111114"/>
                      <a:pt x="1855056" y="2120497"/>
                      <a:pt x="1846164" y="2129368"/>
                    </a:cubicBezTo>
                    <a:lnTo>
                      <a:pt x="1562137" y="2441103"/>
                    </a:lnTo>
                    <a:cubicBezTo>
                      <a:pt x="1562137" y="2441103"/>
                      <a:pt x="1553" y="1216047"/>
                      <a:pt x="817" y="1215464"/>
                    </a:cubicBezTo>
                    <a:cubicBezTo>
                      <a:pt x="-6327" y="1209853"/>
                      <a:pt x="35639" y="1124123"/>
                      <a:pt x="38807" y="1117327"/>
                    </a:cubicBezTo>
                    <a:cubicBezTo>
                      <a:pt x="76173" y="1037321"/>
                      <a:pt x="125047" y="962548"/>
                      <a:pt x="182772" y="895768"/>
                    </a:cubicBezTo>
                    <a:cubicBezTo>
                      <a:pt x="319236" y="737892"/>
                      <a:pt x="506873" y="633633"/>
                      <a:pt x="708217" y="583736"/>
                    </a:cubicBezTo>
                    <a:cubicBezTo>
                      <a:pt x="806436" y="559392"/>
                      <a:pt x="908641" y="546166"/>
                      <a:pt x="1009925" y="547270"/>
                    </a:cubicBezTo>
                    <a:cubicBezTo>
                      <a:pt x="1112130" y="548384"/>
                      <a:pt x="1216072" y="564256"/>
                      <a:pt x="1317459" y="544500"/>
                    </a:cubicBezTo>
                    <a:cubicBezTo>
                      <a:pt x="1374080" y="533442"/>
                      <a:pt x="1427534" y="510405"/>
                      <a:pt x="1471686" y="472763"/>
                    </a:cubicBezTo>
                    <a:cubicBezTo>
                      <a:pt x="1542412" y="412533"/>
                      <a:pt x="1585338" y="328818"/>
                      <a:pt x="1638279" y="254218"/>
                    </a:cubicBezTo>
                    <a:cubicBezTo>
                      <a:pt x="1688564" y="183544"/>
                      <a:pt x="1749990" y="120504"/>
                      <a:pt x="1823884" y="74563"/>
                    </a:cubicBezTo>
                    <a:cubicBezTo>
                      <a:pt x="2009896" y="-41000"/>
                      <a:pt x="2283702" y="-32200"/>
                      <a:pt x="2405224" y="171729"/>
                    </a:cubicBezTo>
                    <a:cubicBezTo>
                      <a:pt x="2523270" y="370016"/>
                      <a:pt x="2388360" y="633837"/>
                      <a:pt x="2253450" y="787931"/>
                    </a:cubicBezTo>
                    <a:cubicBezTo>
                      <a:pt x="2139492" y="918028"/>
                      <a:pt x="1932834" y="1025629"/>
                      <a:pt x="1888886" y="1204027"/>
                    </a:cubicBezTo>
                    <a:cubicBezTo>
                      <a:pt x="1871920" y="1273261"/>
                      <a:pt x="1888784" y="1355219"/>
                      <a:pt x="1907487" y="1426251"/>
                    </a:cubicBezTo>
                    <a:cubicBezTo>
                      <a:pt x="1912802" y="1446488"/>
                      <a:pt x="1918730" y="1467470"/>
                      <a:pt x="1924453" y="1487758"/>
                    </a:cubicBezTo>
                    <a:cubicBezTo>
                      <a:pt x="1947040" y="1567651"/>
                      <a:pt x="1970343" y="1650273"/>
                      <a:pt x="1976475" y="1742084"/>
                    </a:cubicBezTo>
                    <a:cubicBezTo>
                      <a:pt x="1985775" y="1881757"/>
                      <a:pt x="1948574" y="2009370"/>
                      <a:pt x="1871817" y="2101425"/>
                    </a:cubicBezTo>
                    <a:close/>
                  </a:path>
                </a:pathLst>
              </a:custGeom>
              <a:solidFill>
                <a:schemeClr val="dk2"/>
              </a:solidFill>
              <a:ln w="0">
                <a:noFill/>
              </a:ln>
              <a:effectLst>
                <a:outerShdw blurRad="42840" dist="27971" dir="8889056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305" name="Google Shape;95;p8"/>
              <p:cNvSpPr/>
              <p:nvPr/>
            </p:nvSpPr>
            <p:spPr>
              <a:xfrm rot="19954200">
                <a:off x="6638400" y="3322800"/>
                <a:ext cx="3529800" cy="3683520"/>
              </a:xfrm>
              <a:custGeom>
                <a:avLst/>
                <a:gdLst>
                  <a:gd name="textAreaLeft" fmla="*/ 0 w 3529800"/>
                  <a:gd name="textAreaRight" fmla="*/ 3530160 w 3529800"/>
                  <a:gd name="textAreaTop" fmla="*/ 0 h 3683520"/>
                  <a:gd name="textAreaBottom" fmla="*/ 3683880 h 3683520"/>
                </a:gdLst>
                <a:ahLst/>
                <a:cxnLst/>
                <a:rect l="textAreaLeft" t="textAreaTop" r="textAreaRight" b="textAreaBottom"/>
                <a:pathLst>
                  <a:path w="2338514" h="2345129">
                    <a:moveTo>
                      <a:pt x="1615306" y="1960108"/>
                    </a:moveTo>
                    <a:cubicBezTo>
                      <a:pt x="1617861" y="1957451"/>
                      <a:pt x="1355706" y="2244892"/>
                      <a:pt x="1348552" y="2253130"/>
                    </a:cubicBezTo>
                    <a:cubicBezTo>
                      <a:pt x="1348552" y="2253130"/>
                      <a:pt x="6399" y="1133099"/>
                      <a:pt x="6399" y="1133099"/>
                    </a:cubicBezTo>
                    <a:cubicBezTo>
                      <a:pt x="-39766" y="896249"/>
                      <a:pt x="168823" y="666647"/>
                      <a:pt x="471635" y="572015"/>
                    </a:cubicBezTo>
                    <a:cubicBezTo>
                      <a:pt x="749632" y="467634"/>
                      <a:pt x="1062379" y="669549"/>
                      <a:pt x="1306137" y="522221"/>
                    </a:cubicBezTo>
                    <a:cubicBezTo>
                      <a:pt x="1433074" y="423083"/>
                      <a:pt x="1479885" y="306957"/>
                      <a:pt x="1577797" y="180469"/>
                    </a:cubicBezTo>
                    <a:cubicBezTo>
                      <a:pt x="1725891" y="-14947"/>
                      <a:pt x="2031790" y="-91999"/>
                      <a:pt x="2137776" y="157095"/>
                    </a:cubicBezTo>
                    <a:cubicBezTo>
                      <a:pt x="2298748" y="608298"/>
                      <a:pt x="1410692" y="844636"/>
                      <a:pt x="1660378" y="1404749"/>
                    </a:cubicBezTo>
                    <a:cubicBezTo>
                      <a:pt x="1681228" y="1481944"/>
                      <a:pt x="1702793" y="1561755"/>
                      <a:pt x="1707494" y="1647209"/>
                    </a:cubicBezTo>
                    <a:cubicBezTo>
                      <a:pt x="1714240" y="1769691"/>
                      <a:pt x="1681432" y="1880808"/>
                      <a:pt x="1615306" y="1960108"/>
                    </a:cubicBezTo>
                    <a:close/>
                  </a:path>
                </a:pathLst>
              </a:custGeom>
              <a:solidFill>
                <a:srgbClr val="0100A2">
                  <a:alpha val="67000"/>
                </a:srgbClr>
              </a:solidFill>
              <a:ln w="0">
                <a:noFill/>
              </a:ln>
              <a:effectLst>
                <a:outerShdw blurRad="42840" dist="27971" dir="8889056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306" name="Google Shape;96;p8"/>
              <p:cNvSpPr/>
              <p:nvPr/>
            </p:nvSpPr>
            <p:spPr>
              <a:xfrm rot="19954200">
                <a:off x="6676920" y="3570480"/>
                <a:ext cx="3288960" cy="3310920"/>
              </a:xfrm>
              <a:custGeom>
                <a:avLst/>
                <a:gdLst>
                  <a:gd name="textAreaLeft" fmla="*/ 0 w 3288960"/>
                  <a:gd name="textAreaRight" fmla="*/ 3289320 w 3288960"/>
                  <a:gd name="textAreaTop" fmla="*/ 0 h 3310920"/>
                  <a:gd name="textAreaBottom" fmla="*/ 3311280 h 3310920"/>
                </a:gdLst>
                <a:ahLst/>
                <a:cxnLst/>
                <a:rect l="textAreaLeft" t="textAreaTop" r="textAreaRight" b="textAreaBottom"/>
                <a:pathLst>
                  <a:path w="2083117" h="2107931">
                    <a:moveTo>
                      <a:pt x="1716202" y="18506"/>
                    </a:moveTo>
                    <a:cubicBezTo>
                      <a:pt x="1477451" y="105411"/>
                      <a:pt x="1433912" y="445109"/>
                      <a:pt x="1219384" y="554887"/>
                    </a:cubicBezTo>
                    <a:cubicBezTo>
                      <a:pt x="1163581" y="578128"/>
                      <a:pt x="1104097" y="568480"/>
                      <a:pt x="1046455" y="558781"/>
                    </a:cubicBezTo>
                    <a:cubicBezTo>
                      <a:pt x="646527" y="447531"/>
                      <a:pt x="280368" y="593561"/>
                      <a:pt x="0" y="935252"/>
                    </a:cubicBezTo>
                    <a:cubicBezTo>
                      <a:pt x="84340" y="914249"/>
                      <a:pt x="1235635" y="1923919"/>
                      <a:pt x="1318523" y="1982258"/>
                    </a:cubicBezTo>
                    <a:cubicBezTo>
                      <a:pt x="1318523" y="1982268"/>
                      <a:pt x="1459565" y="2021443"/>
                      <a:pt x="1459565" y="2021443"/>
                    </a:cubicBezTo>
                    <a:cubicBezTo>
                      <a:pt x="1788256" y="1693754"/>
                      <a:pt x="1445155" y="1287715"/>
                      <a:pt x="1511588" y="969113"/>
                    </a:cubicBezTo>
                    <a:cubicBezTo>
                      <a:pt x="1538366" y="862309"/>
                      <a:pt x="1614815" y="774178"/>
                      <a:pt x="1695658" y="698526"/>
                    </a:cubicBezTo>
                    <a:cubicBezTo>
                      <a:pt x="1776400" y="622863"/>
                      <a:pt x="1865216" y="553753"/>
                      <a:pt x="1929400" y="463578"/>
                    </a:cubicBezTo>
                    <a:cubicBezTo>
                      <a:pt x="2083117" y="281479"/>
                      <a:pt x="2018830" y="-86488"/>
                      <a:pt x="1716202" y="18506"/>
                    </a:cubicBezTo>
                    <a:close/>
                  </a:path>
                </a:pathLst>
              </a:custGeom>
              <a:solidFill>
                <a:srgbClr val="005ACD">
                  <a:alpha val="52000"/>
                </a:srgbClr>
              </a:solidFill>
              <a:ln w="0">
                <a:noFill/>
              </a:ln>
              <a:effectLst>
                <a:outerShdw blurRad="42840" dist="27971" dir="8889056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307" name="Google Shape;97;p8"/>
              <p:cNvSpPr/>
              <p:nvPr/>
            </p:nvSpPr>
            <p:spPr>
              <a:xfrm rot="19954200">
                <a:off x="6857280" y="3817440"/>
                <a:ext cx="2921760" cy="3116880"/>
              </a:xfrm>
              <a:custGeom>
                <a:avLst/>
                <a:gdLst>
                  <a:gd name="textAreaLeft" fmla="*/ 0 w 2921760"/>
                  <a:gd name="textAreaRight" fmla="*/ 2922120 w 2921760"/>
                  <a:gd name="textAreaTop" fmla="*/ 0 h 3116880"/>
                  <a:gd name="textAreaBottom" fmla="*/ 3117240 h 3116880"/>
                </a:gdLst>
                <a:ahLst/>
                <a:cxnLst/>
                <a:rect l="textAreaLeft" t="textAreaTop" r="textAreaRight" b="textAreaBottom"/>
                <a:pathLst>
                  <a:path w="1803800" h="1929186">
                    <a:moveTo>
                      <a:pt x="1220621" y="1816904"/>
                    </a:moveTo>
                    <a:lnTo>
                      <a:pt x="65748" y="853185"/>
                    </a:lnTo>
                    <a:lnTo>
                      <a:pt x="0" y="820572"/>
                    </a:lnTo>
                    <a:cubicBezTo>
                      <a:pt x="59544" y="760353"/>
                      <a:pt x="136402" y="694114"/>
                      <a:pt x="228622" y="638453"/>
                    </a:cubicBezTo>
                    <a:cubicBezTo>
                      <a:pt x="391128" y="540296"/>
                      <a:pt x="560583" y="499997"/>
                      <a:pt x="732287" y="518690"/>
                    </a:cubicBezTo>
                    <a:cubicBezTo>
                      <a:pt x="739748" y="519497"/>
                      <a:pt x="746186" y="519446"/>
                      <a:pt x="749968" y="519405"/>
                    </a:cubicBezTo>
                    <a:lnTo>
                      <a:pt x="751296" y="519395"/>
                    </a:lnTo>
                    <a:cubicBezTo>
                      <a:pt x="779096" y="520213"/>
                      <a:pt x="807714" y="522880"/>
                      <a:pt x="838069" y="525701"/>
                    </a:cubicBezTo>
                    <a:cubicBezTo>
                      <a:pt x="927395" y="534000"/>
                      <a:pt x="1028578" y="543403"/>
                      <a:pt x="1126899" y="502449"/>
                    </a:cubicBezTo>
                    <a:cubicBezTo>
                      <a:pt x="1188017" y="477000"/>
                      <a:pt x="1242697" y="434626"/>
                      <a:pt x="1294208" y="372915"/>
                    </a:cubicBezTo>
                    <a:cubicBezTo>
                      <a:pt x="1336112" y="322692"/>
                      <a:pt x="1369430" y="267900"/>
                      <a:pt x="1401728" y="214907"/>
                    </a:cubicBezTo>
                    <a:lnTo>
                      <a:pt x="1402954" y="212944"/>
                    </a:lnTo>
                    <a:cubicBezTo>
                      <a:pt x="1425030" y="176713"/>
                      <a:pt x="1446391" y="146225"/>
                      <a:pt x="1468569" y="119764"/>
                    </a:cubicBezTo>
                    <a:cubicBezTo>
                      <a:pt x="1512006" y="67660"/>
                      <a:pt x="1556670" y="32747"/>
                      <a:pt x="1605012" y="13022"/>
                    </a:cubicBezTo>
                    <a:cubicBezTo>
                      <a:pt x="1696997" y="-24447"/>
                      <a:pt x="1754129" y="25062"/>
                      <a:pt x="1776921" y="83880"/>
                    </a:cubicBezTo>
                    <a:cubicBezTo>
                      <a:pt x="1803800" y="153185"/>
                      <a:pt x="1768029" y="259386"/>
                      <a:pt x="1718767" y="328456"/>
                    </a:cubicBezTo>
                    <a:cubicBezTo>
                      <a:pt x="1711203" y="339065"/>
                      <a:pt x="1702822" y="349929"/>
                      <a:pt x="1693727" y="360732"/>
                    </a:cubicBezTo>
                    <a:cubicBezTo>
                      <a:pt x="1693727" y="360732"/>
                      <a:pt x="1693727" y="360732"/>
                      <a:pt x="1693727" y="360743"/>
                    </a:cubicBezTo>
                    <a:cubicBezTo>
                      <a:pt x="1654582" y="407665"/>
                      <a:pt x="1607567" y="449783"/>
                      <a:pt x="1557794" y="494375"/>
                    </a:cubicBezTo>
                    <a:cubicBezTo>
                      <a:pt x="1537865" y="512251"/>
                      <a:pt x="1517219" y="530750"/>
                      <a:pt x="1496983" y="549668"/>
                    </a:cubicBezTo>
                    <a:cubicBezTo>
                      <a:pt x="1460291" y="583968"/>
                      <a:pt x="1429936" y="615702"/>
                      <a:pt x="1404078" y="646681"/>
                    </a:cubicBezTo>
                    <a:cubicBezTo>
                      <a:pt x="1343777" y="719021"/>
                      <a:pt x="1305349" y="790340"/>
                      <a:pt x="1286747" y="864704"/>
                    </a:cubicBezTo>
                    <a:cubicBezTo>
                      <a:pt x="1257824" y="980144"/>
                      <a:pt x="1280411" y="1096770"/>
                      <a:pt x="1303407" y="1185484"/>
                    </a:cubicBezTo>
                    <a:cubicBezTo>
                      <a:pt x="1308721" y="1206333"/>
                      <a:pt x="1314547" y="1227122"/>
                      <a:pt x="1320066" y="1247225"/>
                    </a:cubicBezTo>
                    <a:cubicBezTo>
                      <a:pt x="1338769" y="1314711"/>
                      <a:pt x="1356451" y="1378456"/>
                      <a:pt x="1360335" y="1442058"/>
                    </a:cubicBezTo>
                    <a:cubicBezTo>
                      <a:pt x="1361254" y="1457450"/>
                      <a:pt x="1363298" y="1474518"/>
                      <a:pt x="1365445" y="1492578"/>
                    </a:cubicBezTo>
                    <a:cubicBezTo>
                      <a:pt x="1376994" y="1587782"/>
                      <a:pt x="1397435" y="1785517"/>
                      <a:pt x="1298807" y="1904739"/>
                    </a:cubicBezTo>
                    <a:lnTo>
                      <a:pt x="1220621" y="1816904"/>
                    </a:lnTo>
                    <a:close/>
                  </a:path>
                </a:pathLst>
              </a:custGeom>
              <a:solidFill>
                <a:srgbClr val="307DE0">
                  <a:alpha val="58000"/>
                </a:srgbClr>
              </a:solidFill>
              <a:ln w="0">
                <a:noFill/>
              </a:ln>
              <a:effectLst>
                <a:outerShdw blurRad="42840" dist="27971" dir="8889056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308" name="Google Shape;98;p8"/>
              <p:cNvSpPr/>
              <p:nvPr/>
            </p:nvSpPr>
            <p:spPr>
              <a:xfrm rot="19954200">
                <a:off x="7044120" y="3997080"/>
                <a:ext cx="2612520" cy="2802240"/>
              </a:xfrm>
              <a:custGeom>
                <a:avLst/>
                <a:gdLst>
                  <a:gd name="textAreaLeft" fmla="*/ 0 w 2612520"/>
                  <a:gd name="textAreaRight" fmla="*/ 2612880 w 2612520"/>
                  <a:gd name="textAreaTop" fmla="*/ 0 h 2802240"/>
                  <a:gd name="textAreaBottom" fmla="*/ 2802600 h 2802240"/>
                </a:gdLst>
                <a:ahLst/>
                <a:cxnLst/>
                <a:rect l="textAreaLeft" t="textAreaTop" r="textAreaRight" b="textAreaBottom"/>
                <a:pathLst>
                  <a:path w="1646059" h="1779476">
                    <a:moveTo>
                      <a:pt x="0" y="764977"/>
                    </a:moveTo>
                    <a:cubicBezTo>
                      <a:pt x="440145" y="255047"/>
                      <a:pt x="940642" y="863461"/>
                      <a:pt x="1312667" y="253166"/>
                    </a:cubicBezTo>
                    <a:cubicBezTo>
                      <a:pt x="1353344" y="191496"/>
                      <a:pt x="1384721" y="122998"/>
                      <a:pt x="1434903" y="67920"/>
                    </a:cubicBezTo>
                    <a:cubicBezTo>
                      <a:pt x="1550088" y="-65150"/>
                      <a:pt x="1646059" y="13588"/>
                      <a:pt x="1566952" y="163788"/>
                    </a:cubicBezTo>
                    <a:cubicBezTo>
                      <a:pt x="1530158" y="234350"/>
                      <a:pt x="1467813" y="287855"/>
                      <a:pt x="1409863" y="340490"/>
                    </a:cubicBezTo>
                    <a:cubicBezTo>
                      <a:pt x="1270354" y="459967"/>
                      <a:pt x="1129005" y="596533"/>
                      <a:pt x="1080662" y="779571"/>
                    </a:cubicBezTo>
                    <a:cubicBezTo>
                      <a:pt x="991949" y="1097694"/>
                      <a:pt x="1248380" y="1402284"/>
                      <a:pt x="1137692" y="1714326"/>
                    </a:cubicBezTo>
                    <a:lnTo>
                      <a:pt x="0" y="764977"/>
                    </a:lnTo>
                    <a:close/>
                  </a:path>
                </a:pathLst>
              </a:custGeom>
              <a:solidFill>
                <a:srgbClr val="E7E7E7">
                  <a:alpha val="28000"/>
                </a:srgbClr>
              </a:solidFill>
              <a:ln w="0">
                <a:noFill/>
              </a:ln>
              <a:effectLst>
                <a:outerShdw blurRad="42840" dist="27971" dir="8889056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_HEADER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2794680" y="2441880"/>
            <a:ext cx="3554280" cy="13262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130" name="PlaceHolder 2"/>
          <p:cNvSpPr>
            <a:spLocks noGrp="1"/>
          </p:cNvSpPr>
          <p:nvPr>
            <p:ph type="title"/>
          </p:nvPr>
        </p:nvSpPr>
        <p:spPr>
          <a:xfrm>
            <a:off x="3929400" y="1375200"/>
            <a:ext cx="1280520" cy="99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6000" b="1" u="none" strike="noStrike">
                <a:solidFill>
                  <a:schemeClr val="accent1"/>
                </a:solidFill>
                <a:effectLst/>
                <a:uFillTx/>
                <a:latin typeface="Gotu"/>
                <a:ea typeface="Gotu"/>
              </a:rPr>
              <a:t>xx%</a:t>
            </a:r>
            <a:endParaRPr lang="fr-FR" sz="6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grpSp>
        <p:nvGrpSpPr>
          <p:cNvPr id="131" name="Google Shape;28;p3"/>
          <p:cNvGrpSpPr/>
          <p:nvPr/>
        </p:nvGrpSpPr>
        <p:grpSpPr>
          <a:xfrm>
            <a:off x="-1577520" y="-828720"/>
            <a:ext cx="11704680" cy="7400160"/>
            <a:chOff x="-1577520" y="-828720"/>
            <a:chExt cx="11704680" cy="7400160"/>
          </a:xfrm>
        </p:grpSpPr>
        <p:grpSp>
          <p:nvGrpSpPr>
            <p:cNvPr id="132" name="Google Shape;29;p3"/>
            <p:cNvGrpSpPr/>
            <p:nvPr/>
          </p:nvGrpSpPr>
          <p:grpSpPr>
            <a:xfrm>
              <a:off x="6225480" y="-828720"/>
              <a:ext cx="3901680" cy="3488040"/>
              <a:chOff x="6225480" y="-828720"/>
              <a:chExt cx="3901680" cy="3488040"/>
            </a:xfrm>
          </p:grpSpPr>
          <p:sp>
            <p:nvSpPr>
              <p:cNvPr id="133" name="Google Shape;30;p3"/>
              <p:cNvSpPr/>
              <p:nvPr/>
            </p:nvSpPr>
            <p:spPr>
              <a:xfrm rot="12055800" flipH="1" flipV="1">
                <a:off x="6566040" y="-336240"/>
                <a:ext cx="3220200" cy="2502720"/>
              </a:xfrm>
              <a:custGeom>
                <a:avLst/>
                <a:gdLst>
                  <a:gd name="textAreaLeft" fmla="*/ -360 w 3220200"/>
                  <a:gd name="textAreaRight" fmla="*/ 3220200 w 3220200"/>
                  <a:gd name="textAreaTop" fmla="*/ 360 h 2502720"/>
                  <a:gd name="textAreaBottom" fmla="*/ 2503440 h 2502720"/>
                </a:gdLst>
                <a:ahLst/>
                <a:cxnLst/>
                <a:rect l="textAreaLeft" t="textAreaTop" r="textAreaRight" b="textAreaBottom"/>
                <a:pathLst>
                  <a:path w="1762786" h="1325447">
                    <a:moveTo>
                      <a:pt x="192194" y="102737"/>
                    </a:moveTo>
                    <a:cubicBezTo>
                      <a:pt x="60472" y="241298"/>
                      <a:pt x="-96739" y="656614"/>
                      <a:pt x="76406" y="794301"/>
                    </a:cubicBezTo>
                    <a:cubicBezTo>
                      <a:pt x="196200" y="889554"/>
                      <a:pt x="422154" y="783372"/>
                      <a:pt x="547212" y="736423"/>
                    </a:cubicBezTo>
                    <a:cubicBezTo>
                      <a:pt x="671953" y="689589"/>
                      <a:pt x="845783" y="628799"/>
                      <a:pt x="973865" y="684200"/>
                    </a:cubicBezTo>
                    <a:cubicBezTo>
                      <a:pt x="1153685" y="761977"/>
                      <a:pt x="1138640" y="1062198"/>
                      <a:pt x="1259211" y="1199204"/>
                    </a:cubicBezTo>
                    <a:cubicBezTo>
                      <a:pt x="1364563" y="1318906"/>
                      <a:pt x="1542890" y="1325447"/>
                      <a:pt x="1666047" y="1232676"/>
                    </a:cubicBezTo>
                    <a:cubicBezTo>
                      <a:pt x="1621363" y="1024280"/>
                      <a:pt x="1579336" y="815343"/>
                      <a:pt x="1531065" y="607711"/>
                    </a:cubicBezTo>
                    <a:cubicBezTo>
                      <a:pt x="1507977" y="508424"/>
                      <a:pt x="1488395" y="407654"/>
                      <a:pt x="1457355" y="310440"/>
                    </a:cubicBezTo>
                    <a:cubicBezTo>
                      <a:pt x="1423229" y="203595"/>
                      <a:pt x="1379363" y="114051"/>
                      <a:pt x="1370696" y="0"/>
                    </a:cubicBezTo>
                    <a:cubicBezTo>
                      <a:pt x="960170" y="68147"/>
                      <a:pt x="602341" y="32403"/>
                      <a:pt x="192194" y="102737"/>
                    </a:cubicBezTo>
                    <a:close/>
                  </a:path>
                </a:pathLst>
              </a:custGeom>
              <a:solidFill>
                <a:schemeClr val="dk2"/>
              </a:solidFill>
              <a:ln w="0">
                <a:noFill/>
              </a:ln>
              <a:effectLst>
                <a:outerShdw blurRad="57240" dist="28038" dir="6338534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34" name="Google Shape;31;p3"/>
              <p:cNvSpPr/>
              <p:nvPr/>
            </p:nvSpPr>
            <p:spPr>
              <a:xfrm rot="12055800" flipH="1" flipV="1">
                <a:off x="6765120" y="-51120"/>
                <a:ext cx="3047400" cy="1984680"/>
              </a:xfrm>
              <a:custGeom>
                <a:avLst/>
                <a:gdLst>
                  <a:gd name="textAreaLeft" fmla="*/ -360 w 3047400"/>
                  <a:gd name="textAreaRight" fmla="*/ 3047400 w 3047400"/>
                  <a:gd name="textAreaTop" fmla="*/ -360 h 1984680"/>
                  <a:gd name="textAreaBottom" fmla="*/ 1984680 h 1984680"/>
                </a:gdLst>
                <a:ahLst/>
                <a:cxnLst/>
                <a:rect l="textAreaLeft" t="textAreaTop" r="textAreaRight" b="textAreaBottom"/>
                <a:pathLst>
                  <a:path w="1665784" h="1086570">
                    <a:moveTo>
                      <a:pt x="1358688" y="0"/>
                    </a:moveTo>
                    <a:lnTo>
                      <a:pt x="174820" y="0"/>
                    </a:lnTo>
                    <a:cubicBezTo>
                      <a:pt x="34217" y="81686"/>
                      <a:pt x="-88858" y="441950"/>
                      <a:pt x="86494" y="528639"/>
                    </a:cubicBezTo>
                    <a:cubicBezTo>
                      <a:pt x="339502" y="653725"/>
                      <a:pt x="666414" y="391221"/>
                      <a:pt x="925473" y="491754"/>
                    </a:cubicBezTo>
                    <a:cubicBezTo>
                      <a:pt x="1073302" y="549121"/>
                      <a:pt x="1091760" y="772822"/>
                      <a:pt x="1163589" y="892923"/>
                    </a:cubicBezTo>
                    <a:cubicBezTo>
                      <a:pt x="1250381" y="1038033"/>
                      <a:pt x="1477981" y="1086570"/>
                      <a:pt x="1576926" y="926691"/>
                    </a:cubicBezTo>
                    <a:cubicBezTo>
                      <a:pt x="1537127" y="732952"/>
                      <a:pt x="1495550" y="539703"/>
                      <a:pt x="1453237" y="346506"/>
                    </a:cubicBezTo>
                    <a:cubicBezTo>
                      <a:pt x="1427185" y="227572"/>
                      <a:pt x="1387796" y="115391"/>
                      <a:pt x="1358688" y="0"/>
                    </a:cubicBezTo>
                    <a:close/>
                  </a:path>
                </a:pathLst>
              </a:custGeom>
              <a:solidFill>
                <a:srgbClr val="0100A2">
                  <a:alpha val="67000"/>
                </a:srgbClr>
              </a:solidFill>
              <a:ln w="0">
                <a:noFill/>
              </a:ln>
              <a:effectLst>
                <a:outerShdw blurRad="57240" dist="28038" dir="6338534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35" name="Google Shape;32;p3"/>
              <p:cNvSpPr/>
              <p:nvPr/>
            </p:nvSpPr>
            <p:spPr>
              <a:xfrm rot="12055800" flipH="1" flipV="1">
                <a:off x="7038000" y="-164160"/>
                <a:ext cx="2771640" cy="1896480"/>
              </a:xfrm>
              <a:custGeom>
                <a:avLst/>
                <a:gdLst>
                  <a:gd name="textAreaLeft" fmla="*/ -360 w 2771640"/>
                  <a:gd name="textAreaRight" fmla="*/ 2771640 w 2771640"/>
                  <a:gd name="textAreaTop" fmla="*/ 360 h 1896480"/>
                  <a:gd name="textAreaBottom" fmla="*/ 1897200 h 1896480"/>
                </a:gdLst>
                <a:ahLst/>
                <a:cxnLst/>
                <a:rect l="textAreaLeft" t="textAreaTop" r="textAreaRight" b="textAreaBottom"/>
                <a:pathLst>
                  <a:path w="1533643" h="1105298">
                    <a:moveTo>
                      <a:pt x="1210281" y="93460"/>
                    </a:moveTo>
                    <a:cubicBezTo>
                      <a:pt x="1200203" y="62915"/>
                      <a:pt x="1193601" y="31631"/>
                      <a:pt x="1188807" y="0"/>
                    </a:cubicBezTo>
                    <a:lnTo>
                      <a:pt x="170624" y="0"/>
                    </a:lnTo>
                    <a:cubicBezTo>
                      <a:pt x="168825" y="312"/>
                      <a:pt x="167026" y="610"/>
                      <a:pt x="165227" y="922"/>
                    </a:cubicBezTo>
                    <a:cubicBezTo>
                      <a:pt x="69032" y="107136"/>
                      <a:pt x="-100066" y="359085"/>
                      <a:pt x="78200" y="471454"/>
                    </a:cubicBezTo>
                    <a:cubicBezTo>
                      <a:pt x="300066" y="611300"/>
                      <a:pt x="595305" y="395289"/>
                      <a:pt x="834034" y="471697"/>
                    </a:cubicBezTo>
                    <a:cubicBezTo>
                      <a:pt x="960175" y="512068"/>
                      <a:pt x="985992" y="655674"/>
                      <a:pt x="1038853" y="759030"/>
                    </a:cubicBezTo>
                    <a:cubicBezTo>
                      <a:pt x="1109803" y="897782"/>
                      <a:pt x="1317565" y="1105298"/>
                      <a:pt x="1433577" y="882390"/>
                    </a:cubicBezTo>
                    <a:cubicBezTo>
                      <a:pt x="1389507" y="697993"/>
                      <a:pt x="1349678" y="511879"/>
                      <a:pt x="1297676" y="329490"/>
                    </a:cubicBezTo>
                    <a:cubicBezTo>
                      <a:pt x="1274394" y="247816"/>
                      <a:pt x="1236680" y="173491"/>
                      <a:pt x="1210281" y="93459"/>
                    </a:cubicBezTo>
                    <a:close/>
                  </a:path>
                </a:pathLst>
              </a:custGeom>
              <a:solidFill>
                <a:srgbClr val="005ACD">
                  <a:alpha val="52000"/>
                </a:srgbClr>
              </a:solidFill>
              <a:ln w="0">
                <a:noFill/>
              </a:ln>
              <a:effectLst>
                <a:outerShdw blurRad="57240" dist="28038" dir="6338534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36" name="Google Shape;33;p3"/>
              <p:cNvSpPr/>
              <p:nvPr/>
            </p:nvSpPr>
            <p:spPr>
              <a:xfrm rot="12055800" flipH="1" flipV="1">
                <a:off x="7332120" y="-106920"/>
                <a:ext cx="2583000" cy="1550160"/>
              </a:xfrm>
              <a:custGeom>
                <a:avLst/>
                <a:gdLst>
                  <a:gd name="textAreaLeft" fmla="*/ -360 w 2583000"/>
                  <a:gd name="textAreaRight" fmla="*/ 2583000 w 2583000"/>
                  <a:gd name="textAreaTop" fmla="*/ 360 h 1550160"/>
                  <a:gd name="textAreaBottom" fmla="*/ 1550880 h 1550160"/>
                </a:gdLst>
                <a:ahLst/>
                <a:cxnLst/>
                <a:rect l="textAreaLeft" t="textAreaTop" r="textAreaRight" b="textAreaBottom"/>
                <a:pathLst>
                  <a:path w="1422772" h="879549">
                    <a:moveTo>
                      <a:pt x="149241" y="0"/>
                    </a:moveTo>
                    <a:cubicBezTo>
                      <a:pt x="16783" y="92076"/>
                      <a:pt x="-84870" y="295981"/>
                      <a:pt x="103238" y="391313"/>
                    </a:cubicBezTo>
                    <a:cubicBezTo>
                      <a:pt x="321261" y="501801"/>
                      <a:pt x="575772" y="335509"/>
                      <a:pt x="802850" y="408202"/>
                    </a:cubicBezTo>
                    <a:cubicBezTo>
                      <a:pt x="918535" y="445233"/>
                      <a:pt x="933682" y="567828"/>
                      <a:pt x="992307" y="656183"/>
                    </a:cubicBezTo>
                    <a:cubicBezTo>
                      <a:pt x="1083197" y="793154"/>
                      <a:pt x="1224935" y="879549"/>
                      <a:pt x="1337902" y="708164"/>
                    </a:cubicBezTo>
                    <a:cubicBezTo>
                      <a:pt x="1290285" y="470474"/>
                      <a:pt x="1218803" y="237253"/>
                      <a:pt x="1172187" y="1"/>
                    </a:cubicBezTo>
                    <a:lnTo>
                      <a:pt x="149241" y="1"/>
                    </a:lnTo>
                    <a:close/>
                  </a:path>
                </a:pathLst>
              </a:custGeom>
              <a:solidFill>
                <a:srgbClr val="307DE0">
                  <a:alpha val="58000"/>
                </a:srgbClr>
              </a:solidFill>
              <a:ln w="0">
                <a:noFill/>
              </a:ln>
              <a:effectLst>
                <a:outerShdw blurRad="57240" dist="28038" dir="6338534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37" name="Google Shape;34;p3"/>
              <p:cNvSpPr/>
              <p:nvPr/>
            </p:nvSpPr>
            <p:spPr>
              <a:xfrm rot="12055800" flipH="1" flipV="1">
                <a:off x="7693560" y="-45720"/>
                <a:ext cx="2187000" cy="1114560"/>
              </a:xfrm>
              <a:custGeom>
                <a:avLst/>
                <a:gdLst>
                  <a:gd name="textAreaLeft" fmla="*/ -360 w 2187000"/>
                  <a:gd name="textAreaRight" fmla="*/ 2187000 w 2187000"/>
                  <a:gd name="textAreaTop" fmla="*/ 360 h 1114560"/>
                  <a:gd name="textAreaBottom" fmla="*/ 1115280 h 1114560"/>
                </a:gdLst>
                <a:ahLst/>
                <a:cxnLst/>
                <a:rect l="textAreaLeft" t="textAreaTop" r="textAreaRight" b="textAreaBottom"/>
                <a:pathLst>
                  <a:path w="1182988" h="625483">
                    <a:moveTo>
                      <a:pt x="1133680" y="0"/>
                    </a:moveTo>
                    <a:lnTo>
                      <a:pt x="101577" y="0"/>
                    </a:lnTo>
                    <a:cubicBezTo>
                      <a:pt x="-7435" y="73421"/>
                      <a:pt x="-49308" y="217527"/>
                      <a:pt x="80757" y="288651"/>
                    </a:cubicBezTo>
                    <a:cubicBezTo>
                      <a:pt x="244612" y="378252"/>
                      <a:pt x="459640" y="247039"/>
                      <a:pt x="644273" y="295573"/>
                    </a:cubicBezTo>
                    <a:cubicBezTo>
                      <a:pt x="739784" y="320679"/>
                      <a:pt x="763291" y="413957"/>
                      <a:pt x="820658" y="478015"/>
                    </a:cubicBezTo>
                    <a:cubicBezTo>
                      <a:pt x="893152" y="558975"/>
                      <a:pt x="1016186" y="625483"/>
                      <a:pt x="1109489" y="527488"/>
                    </a:cubicBezTo>
                    <a:cubicBezTo>
                      <a:pt x="1062658" y="349560"/>
                      <a:pt x="1121293" y="178173"/>
                      <a:pt x="1133680" y="0"/>
                    </a:cubicBezTo>
                    <a:close/>
                  </a:path>
                </a:pathLst>
              </a:custGeom>
              <a:solidFill>
                <a:srgbClr val="E7E7E7">
                  <a:alpha val="28000"/>
                </a:srgbClr>
              </a:solidFill>
              <a:ln w="0">
                <a:noFill/>
              </a:ln>
              <a:effectLst>
                <a:outerShdw blurRad="57240" dist="28038" dir="6338534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</p:grpSp>
        <p:grpSp>
          <p:nvGrpSpPr>
            <p:cNvPr id="138" name="Google Shape;35;p3"/>
            <p:cNvGrpSpPr/>
            <p:nvPr/>
          </p:nvGrpSpPr>
          <p:grpSpPr>
            <a:xfrm>
              <a:off x="-1577520" y="1338120"/>
              <a:ext cx="5855040" cy="5233320"/>
              <a:chOff x="-1577520" y="1338120"/>
              <a:chExt cx="5855040" cy="5233320"/>
            </a:xfrm>
          </p:grpSpPr>
          <p:sp>
            <p:nvSpPr>
              <p:cNvPr id="139" name="Google Shape;36;p3"/>
              <p:cNvSpPr/>
              <p:nvPr/>
            </p:nvSpPr>
            <p:spPr>
              <a:xfrm rot="1255800" flipH="1" flipV="1">
                <a:off x="-1065960" y="2076840"/>
                <a:ext cx="4832640" cy="3754800"/>
              </a:xfrm>
              <a:custGeom>
                <a:avLst/>
                <a:gdLst>
                  <a:gd name="textAreaLeft" fmla="*/ 360 w 4832640"/>
                  <a:gd name="textAreaRight" fmla="*/ 4833360 w 4832640"/>
                  <a:gd name="textAreaTop" fmla="*/ 360 h 3754800"/>
                  <a:gd name="textAreaBottom" fmla="*/ 3755520 h 3754800"/>
                </a:gdLst>
                <a:ahLst/>
                <a:cxnLst/>
                <a:rect l="textAreaLeft" t="textAreaTop" r="textAreaRight" b="textAreaBottom"/>
                <a:pathLst>
                  <a:path w="1762786" h="1325447">
                    <a:moveTo>
                      <a:pt x="192194" y="102737"/>
                    </a:moveTo>
                    <a:cubicBezTo>
                      <a:pt x="60472" y="241298"/>
                      <a:pt x="-96739" y="656614"/>
                      <a:pt x="76406" y="794301"/>
                    </a:cubicBezTo>
                    <a:cubicBezTo>
                      <a:pt x="196200" y="889554"/>
                      <a:pt x="422154" y="783372"/>
                      <a:pt x="547212" y="736423"/>
                    </a:cubicBezTo>
                    <a:cubicBezTo>
                      <a:pt x="671953" y="689589"/>
                      <a:pt x="845783" y="628799"/>
                      <a:pt x="973865" y="684200"/>
                    </a:cubicBezTo>
                    <a:cubicBezTo>
                      <a:pt x="1153685" y="761977"/>
                      <a:pt x="1138640" y="1062198"/>
                      <a:pt x="1259211" y="1199204"/>
                    </a:cubicBezTo>
                    <a:cubicBezTo>
                      <a:pt x="1364563" y="1318906"/>
                      <a:pt x="1542890" y="1325447"/>
                      <a:pt x="1666047" y="1232676"/>
                    </a:cubicBezTo>
                    <a:cubicBezTo>
                      <a:pt x="1621363" y="1024280"/>
                      <a:pt x="1579336" y="815343"/>
                      <a:pt x="1531065" y="607711"/>
                    </a:cubicBezTo>
                    <a:cubicBezTo>
                      <a:pt x="1507977" y="508424"/>
                      <a:pt x="1488395" y="407654"/>
                      <a:pt x="1457355" y="310440"/>
                    </a:cubicBezTo>
                    <a:cubicBezTo>
                      <a:pt x="1423229" y="203595"/>
                      <a:pt x="1379363" y="114051"/>
                      <a:pt x="1370696" y="0"/>
                    </a:cubicBezTo>
                    <a:cubicBezTo>
                      <a:pt x="960170" y="68147"/>
                      <a:pt x="602341" y="32403"/>
                      <a:pt x="192194" y="102737"/>
                    </a:cubicBezTo>
                    <a:close/>
                  </a:path>
                </a:pathLst>
              </a:custGeom>
              <a:solidFill>
                <a:schemeClr val="dk2"/>
              </a:solidFill>
              <a:ln w="0">
                <a:noFill/>
              </a:ln>
              <a:effectLst>
                <a:outerShdw blurRad="57240" dist="28266" dir="16594917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40" name="Google Shape;37;p3"/>
              <p:cNvSpPr/>
              <p:nvPr/>
            </p:nvSpPr>
            <p:spPr>
              <a:xfrm rot="1255800" flipH="1" flipV="1">
                <a:off x="-1108080" y="2424960"/>
                <a:ext cx="4573800" cy="2978640"/>
              </a:xfrm>
              <a:custGeom>
                <a:avLst/>
                <a:gdLst>
                  <a:gd name="textAreaLeft" fmla="*/ -360 w 4573800"/>
                  <a:gd name="textAreaRight" fmla="*/ 4573800 w 4573800"/>
                  <a:gd name="textAreaTop" fmla="*/ 360 h 2978640"/>
                  <a:gd name="textAreaBottom" fmla="*/ 2979360 h 2978640"/>
                </a:gdLst>
                <a:ahLst/>
                <a:cxnLst/>
                <a:rect l="textAreaLeft" t="textAreaTop" r="textAreaRight" b="textAreaBottom"/>
                <a:pathLst>
                  <a:path w="1665784" h="1086570">
                    <a:moveTo>
                      <a:pt x="1358688" y="0"/>
                    </a:moveTo>
                    <a:lnTo>
                      <a:pt x="174820" y="0"/>
                    </a:lnTo>
                    <a:cubicBezTo>
                      <a:pt x="34217" y="81686"/>
                      <a:pt x="-88858" y="441950"/>
                      <a:pt x="86494" y="528639"/>
                    </a:cubicBezTo>
                    <a:cubicBezTo>
                      <a:pt x="339502" y="653725"/>
                      <a:pt x="666414" y="391221"/>
                      <a:pt x="925473" y="491754"/>
                    </a:cubicBezTo>
                    <a:cubicBezTo>
                      <a:pt x="1073302" y="549121"/>
                      <a:pt x="1091760" y="772822"/>
                      <a:pt x="1163589" y="892923"/>
                    </a:cubicBezTo>
                    <a:cubicBezTo>
                      <a:pt x="1250381" y="1038033"/>
                      <a:pt x="1477981" y="1086570"/>
                      <a:pt x="1576926" y="926691"/>
                    </a:cubicBezTo>
                    <a:cubicBezTo>
                      <a:pt x="1537127" y="732952"/>
                      <a:pt x="1495550" y="539703"/>
                      <a:pt x="1453237" y="346506"/>
                    </a:cubicBezTo>
                    <a:cubicBezTo>
                      <a:pt x="1427185" y="227572"/>
                      <a:pt x="1387796" y="115391"/>
                      <a:pt x="1358688" y="0"/>
                    </a:cubicBezTo>
                    <a:close/>
                  </a:path>
                </a:pathLst>
              </a:custGeom>
              <a:solidFill>
                <a:srgbClr val="0100A2">
                  <a:alpha val="67000"/>
                </a:srgbClr>
              </a:solidFill>
              <a:ln w="0">
                <a:noFill/>
              </a:ln>
              <a:effectLst>
                <a:outerShdw blurRad="57240" dist="28266" dir="16594917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41" name="Google Shape;38;p3"/>
              <p:cNvSpPr/>
              <p:nvPr/>
            </p:nvSpPr>
            <p:spPr>
              <a:xfrm rot="1255800" flipH="1" flipV="1">
                <a:off x="-1103040" y="2727720"/>
                <a:ext cx="4159440" cy="2845800"/>
              </a:xfrm>
              <a:custGeom>
                <a:avLst/>
                <a:gdLst>
                  <a:gd name="textAreaLeft" fmla="*/ 360 w 4159440"/>
                  <a:gd name="textAreaRight" fmla="*/ 4160160 w 4159440"/>
                  <a:gd name="textAreaTop" fmla="*/ -360 h 2845800"/>
                  <a:gd name="textAreaBottom" fmla="*/ 2845800 h 2845800"/>
                </a:gdLst>
                <a:ahLst/>
                <a:cxnLst/>
                <a:rect l="textAreaLeft" t="textAreaTop" r="textAreaRight" b="textAreaBottom"/>
                <a:pathLst>
                  <a:path w="1533643" h="1105298">
                    <a:moveTo>
                      <a:pt x="1210281" y="93460"/>
                    </a:moveTo>
                    <a:cubicBezTo>
                      <a:pt x="1200203" y="62915"/>
                      <a:pt x="1193601" y="31631"/>
                      <a:pt x="1188807" y="0"/>
                    </a:cubicBezTo>
                    <a:lnTo>
                      <a:pt x="170624" y="0"/>
                    </a:lnTo>
                    <a:cubicBezTo>
                      <a:pt x="168825" y="312"/>
                      <a:pt x="167026" y="610"/>
                      <a:pt x="165227" y="922"/>
                    </a:cubicBezTo>
                    <a:cubicBezTo>
                      <a:pt x="69032" y="107136"/>
                      <a:pt x="-100066" y="359085"/>
                      <a:pt x="78200" y="471454"/>
                    </a:cubicBezTo>
                    <a:cubicBezTo>
                      <a:pt x="300066" y="611300"/>
                      <a:pt x="595305" y="395289"/>
                      <a:pt x="834034" y="471697"/>
                    </a:cubicBezTo>
                    <a:cubicBezTo>
                      <a:pt x="960175" y="512068"/>
                      <a:pt x="985992" y="655674"/>
                      <a:pt x="1038853" y="759030"/>
                    </a:cubicBezTo>
                    <a:cubicBezTo>
                      <a:pt x="1109803" y="897782"/>
                      <a:pt x="1317565" y="1105298"/>
                      <a:pt x="1433577" y="882390"/>
                    </a:cubicBezTo>
                    <a:cubicBezTo>
                      <a:pt x="1389507" y="697993"/>
                      <a:pt x="1349678" y="511879"/>
                      <a:pt x="1297676" y="329490"/>
                    </a:cubicBezTo>
                    <a:cubicBezTo>
                      <a:pt x="1274394" y="247816"/>
                      <a:pt x="1236680" y="173491"/>
                      <a:pt x="1210281" y="93459"/>
                    </a:cubicBezTo>
                    <a:close/>
                  </a:path>
                </a:pathLst>
              </a:custGeom>
              <a:solidFill>
                <a:srgbClr val="005ACD">
                  <a:alpha val="52000"/>
                </a:srgbClr>
              </a:solidFill>
              <a:ln w="0">
                <a:noFill/>
              </a:ln>
              <a:effectLst>
                <a:outerShdw blurRad="57240" dist="28266" dir="16594917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42" name="Google Shape;39;p3"/>
              <p:cNvSpPr/>
              <p:nvPr/>
            </p:nvSpPr>
            <p:spPr>
              <a:xfrm rot="1255800" flipH="1" flipV="1">
                <a:off x="-1260360" y="3161880"/>
                <a:ext cx="3876840" cy="2327040"/>
              </a:xfrm>
              <a:custGeom>
                <a:avLst/>
                <a:gdLst>
                  <a:gd name="textAreaLeft" fmla="*/ -360 w 3876840"/>
                  <a:gd name="textAreaRight" fmla="*/ 3876840 w 3876840"/>
                  <a:gd name="textAreaTop" fmla="*/ 360 h 2327040"/>
                  <a:gd name="textAreaBottom" fmla="*/ 2327760 h 2327040"/>
                </a:gdLst>
                <a:ahLst/>
                <a:cxnLst/>
                <a:rect l="textAreaLeft" t="textAreaTop" r="textAreaRight" b="textAreaBottom"/>
                <a:pathLst>
                  <a:path w="1422772" h="879549">
                    <a:moveTo>
                      <a:pt x="149241" y="0"/>
                    </a:moveTo>
                    <a:cubicBezTo>
                      <a:pt x="16783" y="92076"/>
                      <a:pt x="-84870" y="295981"/>
                      <a:pt x="103238" y="391313"/>
                    </a:cubicBezTo>
                    <a:cubicBezTo>
                      <a:pt x="321261" y="501801"/>
                      <a:pt x="575772" y="335509"/>
                      <a:pt x="802850" y="408202"/>
                    </a:cubicBezTo>
                    <a:cubicBezTo>
                      <a:pt x="918535" y="445233"/>
                      <a:pt x="933682" y="567828"/>
                      <a:pt x="992307" y="656183"/>
                    </a:cubicBezTo>
                    <a:cubicBezTo>
                      <a:pt x="1083197" y="793154"/>
                      <a:pt x="1224935" y="879549"/>
                      <a:pt x="1337902" y="708164"/>
                    </a:cubicBezTo>
                    <a:cubicBezTo>
                      <a:pt x="1290285" y="470474"/>
                      <a:pt x="1218803" y="237253"/>
                      <a:pt x="1172187" y="1"/>
                    </a:cubicBezTo>
                    <a:lnTo>
                      <a:pt x="149241" y="1"/>
                    </a:lnTo>
                    <a:close/>
                  </a:path>
                </a:pathLst>
              </a:custGeom>
              <a:solidFill>
                <a:srgbClr val="307DE0">
                  <a:alpha val="58000"/>
                </a:srgbClr>
              </a:solidFill>
              <a:ln w="0">
                <a:noFill/>
              </a:ln>
              <a:effectLst>
                <a:outerShdw blurRad="57240" dist="28266" dir="16594917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43" name="Google Shape;40;p3"/>
              <p:cNvSpPr/>
              <p:nvPr/>
            </p:nvSpPr>
            <p:spPr>
              <a:xfrm rot="1255800" flipH="1" flipV="1">
                <a:off x="-1208160" y="3724200"/>
                <a:ext cx="3282480" cy="1673280"/>
              </a:xfrm>
              <a:custGeom>
                <a:avLst/>
                <a:gdLst>
                  <a:gd name="textAreaLeft" fmla="*/ 360 w 3282480"/>
                  <a:gd name="textAreaRight" fmla="*/ 3283200 w 3282480"/>
                  <a:gd name="textAreaTop" fmla="*/ 360 h 1673280"/>
                  <a:gd name="textAreaBottom" fmla="*/ 1674000 h 1673280"/>
                </a:gdLst>
                <a:ahLst/>
                <a:cxnLst/>
                <a:rect l="textAreaLeft" t="textAreaTop" r="textAreaRight" b="textAreaBottom"/>
                <a:pathLst>
                  <a:path w="1182988" h="625483">
                    <a:moveTo>
                      <a:pt x="1133680" y="0"/>
                    </a:moveTo>
                    <a:lnTo>
                      <a:pt x="101577" y="0"/>
                    </a:lnTo>
                    <a:cubicBezTo>
                      <a:pt x="-7435" y="73421"/>
                      <a:pt x="-49308" y="217527"/>
                      <a:pt x="80757" y="288651"/>
                    </a:cubicBezTo>
                    <a:cubicBezTo>
                      <a:pt x="244612" y="378252"/>
                      <a:pt x="459640" y="247039"/>
                      <a:pt x="644273" y="295573"/>
                    </a:cubicBezTo>
                    <a:cubicBezTo>
                      <a:pt x="739784" y="320679"/>
                      <a:pt x="763291" y="413957"/>
                      <a:pt x="820658" y="478015"/>
                    </a:cubicBezTo>
                    <a:cubicBezTo>
                      <a:pt x="893152" y="558975"/>
                      <a:pt x="1016186" y="625483"/>
                      <a:pt x="1109489" y="527488"/>
                    </a:cubicBezTo>
                    <a:cubicBezTo>
                      <a:pt x="1062658" y="349560"/>
                      <a:pt x="1121293" y="178173"/>
                      <a:pt x="1133680" y="0"/>
                    </a:cubicBezTo>
                    <a:close/>
                  </a:path>
                </a:pathLst>
              </a:custGeom>
              <a:solidFill>
                <a:srgbClr val="E7E7E7">
                  <a:alpha val="28000"/>
                </a:srgbClr>
              </a:solidFill>
              <a:ln w="0">
                <a:noFill/>
              </a:ln>
              <a:effectLst>
                <a:outerShdw blurRad="57240" dist="28266" dir="16594917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APTION_ONLY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9143640" cy="5143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5947920" y="3800160"/>
            <a:ext cx="2482560" cy="78984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9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9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9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9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9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9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9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mple-light-2">
    <p:bg>
      <p:bgPr>
        <a:solidFill>
          <a:srgbClr val="0E2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">
    <p:bg>
      <p:bgPr>
        <a:solidFill>
          <a:srgbClr val="0E2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723600" y="511200"/>
            <a:ext cx="7696800" cy="482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_ONLY_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724320" y="463320"/>
            <a:ext cx="7695360" cy="559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3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grpSp>
        <p:nvGrpSpPr>
          <p:cNvPr id="182" name="Google Shape;332;p26"/>
          <p:cNvGrpSpPr/>
          <p:nvPr/>
        </p:nvGrpSpPr>
        <p:grpSpPr>
          <a:xfrm>
            <a:off x="-1082160" y="-939960"/>
            <a:ext cx="11337480" cy="2959200"/>
            <a:chOff x="-1082160" y="-939960"/>
            <a:chExt cx="11337480" cy="2959200"/>
          </a:xfrm>
        </p:grpSpPr>
        <p:grpSp>
          <p:nvGrpSpPr>
            <p:cNvPr id="183" name="Google Shape;333;p26"/>
            <p:cNvGrpSpPr/>
            <p:nvPr/>
          </p:nvGrpSpPr>
          <p:grpSpPr>
            <a:xfrm>
              <a:off x="-1082160" y="-939960"/>
              <a:ext cx="3099240" cy="2958840"/>
              <a:chOff x="-1082160" y="-939960"/>
              <a:chExt cx="3099240" cy="2958840"/>
            </a:xfrm>
          </p:grpSpPr>
          <p:sp>
            <p:nvSpPr>
              <p:cNvPr id="184" name="Google Shape;334;p26"/>
              <p:cNvSpPr/>
              <p:nvPr/>
            </p:nvSpPr>
            <p:spPr>
              <a:xfrm rot="19527000" flipH="1">
                <a:off x="-758520" y="-412920"/>
                <a:ext cx="2451240" cy="1904760"/>
              </a:xfrm>
              <a:custGeom>
                <a:avLst/>
                <a:gdLst>
                  <a:gd name="textAreaLeft" fmla="*/ -360 w 2451240"/>
                  <a:gd name="textAreaRight" fmla="*/ 2451240 w 2451240"/>
                  <a:gd name="textAreaTop" fmla="*/ 0 h 1904760"/>
                  <a:gd name="textAreaBottom" fmla="*/ 1905120 h 1904760"/>
                </a:gdLst>
                <a:ahLst/>
                <a:cxnLst/>
                <a:rect l="textAreaLeft" t="textAreaTop" r="textAreaRight" b="textAreaBottom"/>
                <a:pathLst>
                  <a:path w="1762786" h="1325447">
                    <a:moveTo>
                      <a:pt x="192194" y="102737"/>
                    </a:moveTo>
                    <a:cubicBezTo>
                      <a:pt x="60472" y="241298"/>
                      <a:pt x="-96739" y="656614"/>
                      <a:pt x="76406" y="794301"/>
                    </a:cubicBezTo>
                    <a:cubicBezTo>
                      <a:pt x="196200" y="889554"/>
                      <a:pt x="422154" y="783372"/>
                      <a:pt x="547212" y="736423"/>
                    </a:cubicBezTo>
                    <a:cubicBezTo>
                      <a:pt x="671953" y="689589"/>
                      <a:pt x="845783" y="628799"/>
                      <a:pt x="973865" y="684200"/>
                    </a:cubicBezTo>
                    <a:cubicBezTo>
                      <a:pt x="1153685" y="761977"/>
                      <a:pt x="1138640" y="1062198"/>
                      <a:pt x="1259211" y="1199204"/>
                    </a:cubicBezTo>
                    <a:cubicBezTo>
                      <a:pt x="1364563" y="1318906"/>
                      <a:pt x="1542890" y="1325447"/>
                      <a:pt x="1666047" y="1232676"/>
                    </a:cubicBezTo>
                    <a:cubicBezTo>
                      <a:pt x="1621363" y="1024280"/>
                      <a:pt x="1579336" y="815343"/>
                      <a:pt x="1531065" y="607711"/>
                    </a:cubicBezTo>
                    <a:cubicBezTo>
                      <a:pt x="1507977" y="508424"/>
                      <a:pt x="1488395" y="407654"/>
                      <a:pt x="1457355" y="310440"/>
                    </a:cubicBezTo>
                    <a:cubicBezTo>
                      <a:pt x="1423229" y="203595"/>
                      <a:pt x="1379363" y="114051"/>
                      <a:pt x="1370696" y="0"/>
                    </a:cubicBezTo>
                    <a:cubicBezTo>
                      <a:pt x="960170" y="68147"/>
                      <a:pt x="602341" y="32403"/>
                      <a:pt x="192194" y="102737"/>
                    </a:cubicBezTo>
                    <a:close/>
                  </a:path>
                </a:pathLst>
              </a:custGeom>
              <a:solidFill>
                <a:schemeClr val="dk2"/>
              </a:solidFill>
              <a:ln w="0">
                <a:noFill/>
              </a:ln>
              <a:effectLst>
                <a:outerShdw blurRad="57240" dist="28112" dir="5974976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85" name="Google Shape;335;p26"/>
              <p:cNvSpPr/>
              <p:nvPr/>
            </p:nvSpPr>
            <p:spPr>
              <a:xfrm rot="19527000" flipH="1">
                <a:off x="-683640" y="-122040"/>
                <a:ext cx="2319840" cy="1510560"/>
              </a:xfrm>
              <a:custGeom>
                <a:avLst/>
                <a:gdLst>
                  <a:gd name="textAreaLeft" fmla="*/ 360 w 2319840"/>
                  <a:gd name="textAreaRight" fmla="*/ 2320560 w 2319840"/>
                  <a:gd name="textAreaTop" fmla="*/ 0 h 1510560"/>
                  <a:gd name="textAreaBottom" fmla="*/ 1510920 h 1510560"/>
                </a:gdLst>
                <a:ahLst/>
                <a:cxnLst/>
                <a:rect l="textAreaLeft" t="textAreaTop" r="textAreaRight" b="textAreaBottom"/>
                <a:pathLst>
                  <a:path w="1665784" h="1086570">
                    <a:moveTo>
                      <a:pt x="1358688" y="0"/>
                    </a:moveTo>
                    <a:lnTo>
                      <a:pt x="174820" y="0"/>
                    </a:lnTo>
                    <a:cubicBezTo>
                      <a:pt x="34217" y="81686"/>
                      <a:pt x="-88858" y="441950"/>
                      <a:pt x="86494" y="528639"/>
                    </a:cubicBezTo>
                    <a:cubicBezTo>
                      <a:pt x="339502" y="653725"/>
                      <a:pt x="666414" y="391221"/>
                      <a:pt x="925473" y="491754"/>
                    </a:cubicBezTo>
                    <a:cubicBezTo>
                      <a:pt x="1073302" y="549121"/>
                      <a:pt x="1091760" y="772822"/>
                      <a:pt x="1163589" y="892923"/>
                    </a:cubicBezTo>
                    <a:cubicBezTo>
                      <a:pt x="1250381" y="1038033"/>
                      <a:pt x="1477981" y="1086570"/>
                      <a:pt x="1576926" y="926691"/>
                    </a:cubicBezTo>
                    <a:cubicBezTo>
                      <a:pt x="1537127" y="732952"/>
                      <a:pt x="1495550" y="539703"/>
                      <a:pt x="1453237" y="346506"/>
                    </a:cubicBezTo>
                    <a:cubicBezTo>
                      <a:pt x="1427185" y="227572"/>
                      <a:pt x="1387796" y="115391"/>
                      <a:pt x="1358688" y="0"/>
                    </a:cubicBezTo>
                    <a:close/>
                  </a:path>
                </a:pathLst>
              </a:custGeom>
              <a:solidFill>
                <a:srgbClr val="0100A2">
                  <a:alpha val="67000"/>
                </a:srgbClr>
              </a:solidFill>
              <a:ln w="0">
                <a:noFill/>
              </a:ln>
              <a:effectLst>
                <a:outerShdw blurRad="57240" dist="28112" dir="5974976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86" name="Google Shape;336;p26"/>
              <p:cNvSpPr/>
              <p:nvPr/>
            </p:nvSpPr>
            <p:spPr>
              <a:xfrm rot="19527000" flipH="1">
                <a:off x="-705960" y="-181080"/>
                <a:ext cx="2109600" cy="1443240"/>
              </a:xfrm>
              <a:custGeom>
                <a:avLst/>
                <a:gdLst>
                  <a:gd name="textAreaLeft" fmla="*/ 360 w 2109600"/>
                  <a:gd name="textAreaRight" fmla="*/ 2110320 w 2109600"/>
                  <a:gd name="textAreaTop" fmla="*/ 0 h 1443240"/>
                  <a:gd name="textAreaBottom" fmla="*/ 1443600 h 1443240"/>
                </a:gdLst>
                <a:ahLst/>
                <a:cxnLst/>
                <a:rect l="textAreaLeft" t="textAreaTop" r="textAreaRight" b="textAreaBottom"/>
                <a:pathLst>
                  <a:path w="1533643" h="1105298">
                    <a:moveTo>
                      <a:pt x="1210281" y="93460"/>
                    </a:moveTo>
                    <a:cubicBezTo>
                      <a:pt x="1200203" y="62915"/>
                      <a:pt x="1193601" y="31631"/>
                      <a:pt x="1188807" y="0"/>
                    </a:cubicBezTo>
                    <a:lnTo>
                      <a:pt x="170624" y="0"/>
                    </a:lnTo>
                    <a:cubicBezTo>
                      <a:pt x="168825" y="312"/>
                      <a:pt x="167026" y="610"/>
                      <a:pt x="165227" y="922"/>
                    </a:cubicBezTo>
                    <a:cubicBezTo>
                      <a:pt x="69032" y="107136"/>
                      <a:pt x="-100066" y="359085"/>
                      <a:pt x="78200" y="471454"/>
                    </a:cubicBezTo>
                    <a:cubicBezTo>
                      <a:pt x="300066" y="611300"/>
                      <a:pt x="595305" y="395289"/>
                      <a:pt x="834034" y="471697"/>
                    </a:cubicBezTo>
                    <a:cubicBezTo>
                      <a:pt x="960175" y="512068"/>
                      <a:pt x="985992" y="655674"/>
                      <a:pt x="1038853" y="759030"/>
                    </a:cubicBezTo>
                    <a:cubicBezTo>
                      <a:pt x="1109803" y="897782"/>
                      <a:pt x="1317565" y="1105298"/>
                      <a:pt x="1433577" y="882390"/>
                    </a:cubicBezTo>
                    <a:cubicBezTo>
                      <a:pt x="1389507" y="697993"/>
                      <a:pt x="1349678" y="511879"/>
                      <a:pt x="1297676" y="329490"/>
                    </a:cubicBezTo>
                    <a:cubicBezTo>
                      <a:pt x="1274394" y="247816"/>
                      <a:pt x="1236680" y="173491"/>
                      <a:pt x="1210281" y="93459"/>
                    </a:cubicBezTo>
                    <a:close/>
                  </a:path>
                </a:pathLst>
              </a:custGeom>
              <a:solidFill>
                <a:srgbClr val="005ACD">
                  <a:alpha val="52000"/>
                </a:srgbClr>
              </a:solidFill>
              <a:ln w="0">
                <a:noFill/>
              </a:ln>
              <a:effectLst>
                <a:outerShdw blurRad="57240" dist="28112" dir="5974976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87" name="Google Shape;337;p26"/>
              <p:cNvSpPr/>
              <p:nvPr/>
            </p:nvSpPr>
            <p:spPr>
              <a:xfrm rot="19527000" flipH="1">
                <a:off x="-802080" y="-99000"/>
                <a:ext cx="1966320" cy="1180080"/>
              </a:xfrm>
              <a:custGeom>
                <a:avLst/>
                <a:gdLst>
                  <a:gd name="textAreaLeft" fmla="*/ 360 w 1966320"/>
                  <a:gd name="textAreaRight" fmla="*/ 1967040 w 1966320"/>
                  <a:gd name="textAreaTop" fmla="*/ 0 h 1180080"/>
                  <a:gd name="textAreaBottom" fmla="*/ 1180440 h 1180080"/>
                </a:gdLst>
                <a:ahLst/>
                <a:cxnLst/>
                <a:rect l="textAreaLeft" t="textAreaTop" r="textAreaRight" b="textAreaBottom"/>
                <a:pathLst>
                  <a:path w="1422772" h="879549">
                    <a:moveTo>
                      <a:pt x="149241" y="0"/>
                    </a:moveTo>
                    <a:cubicBezTo>
                      <a:pt x="16783" y="92076"/>
                      <a:pt x="-84870" y="295981"/>
                      <a:pt x="103238" y="391313"/>
                    </a:cubicBezTo>
                    <a:cubicBezTo>
                      <a:pt x="321261" y="501801"/>
                      <a:pt x="575772" y="335509"/>
                      <a:pt x="802850" y="408202"/>
                    </a:cubicBezTo>
                    <a:cubicBezTo>
                      <a:pt x="918535" y="445233"/>
                      <a:pt x="933682" y="567828"/>
                      <a:pt x="992307" y="656183"/>
                    </a:cubicBezTo>
                    <a:cubicBezTo>
                      <a:pt x="1083197" y="793154"/>
                      <a:pt x="1224935" y="879549"/>
                      <a:pt x="1337902" y="708164"/>
                    </a:cubicBezTo>
                    <a:cubicBezTo>
                      <a:pt x="1290285" y="470474"/>
                      <a:pt x="1218803" y="237253"/>
                      <a:pt x="1172187" y="1"/>
                    </a:cubicBezTo>
                    <a:lnTo>
                      <a:pt x="149241" y="1"/>
                    </a:lnTo>
                    <a:close/>
                  </a:path>
                </a:pathLst>
              </a:custGeom>
              <a:solidFill>
                <a:srgbClr val="307DE0">
                  <a:alpha val="58000"/>
                </a:srgbClr>
              </a:solidFill>
              <a:ln w="0">
                <a:noFill/>
              </a:ln>
              <a:effectLst>
                <a:outerShdw blurRad="57240" dist="28112" dir="5974976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88" name="Google Shape;338;p26"/>
              <p:cNvSpPr/>
              <p:nvPr/>
            </p:nvSpPr>
            <p:spPr>
              <a:xfrm rot="19527000" flipH="1">
                <a:off x="-801360" y="-20520"/>
                <a:ext cx="1664640" cy="848160"/>
              </a:xfrm>
              <a:custGeom>
                <a:avLst/>
                <a:gdLst>
                  <a:gd name="textAreaLeft" fmla="*/ 360 w 1664640"/>
                  <a:gd name="textAreaRight" fmla="*/ 1665360 w 1664640"/>
                  <a:gd name="textAreaTop" fmla="*/ 0 h 848160"/>
                  <a:gd name="textAreaBottom" fmla="*/ 848520 h 848160"/>
                </a:gdLst>
                <a:ahLst/>
                <a:cxnLst/>
                <a:rect l="textAreaLeft" t="textAreaTop" r="textAreaRight" b="textAreaBottom"/>
                <a:pathLst>
                  <a:path w="1182988" h="625483">
                    <a:moveTo>
                      <a:pt x="1133680" y="0"/>
                    </a:moveTo>
                    <a:lnTo>
                      <a:pt x="101577" y="0"/>
                    </a:lnTo>
                    <a:cubicBezTo>
                      <a:pt x="-7435" y="73421"/>
                      <a:pt x="-49308" y="217527"/>
                      <a:pt x="80757" y="288651"/>
                    </a:cubicBezTo>
                    <a:cubicBezTo>
                      <a:pt x="244612" y="378252"/>
                      <a:pt x="459640" y="247039"/>
                      <a:pt x="644273" y="295573"/>
                    </a:cubicBezTo>
                    <a:cubicBezTo>
                      <a:pt x="739784" y="320679"/>
                      <a:pt x="763291" y="413957"/>
                      <a:pt x="820658" y="478015"/>
                    </a:cubicBezTo>
                    <a:cubicBezTo>
                      <a:pt x="893152" y="558975"/>
                      <a:pt x="1016186" y="625483"/>
                      <a:pt x="1109489" y="527488"/>
                    </a:cubicBezTo>
                    <a:cubicBezTo>
                      <a:pt x="1062658" y="349560"/>
                      <a:pt x="1121293" y="178173"/>
                      <a:pt x="1133680" y="0"/>
                    </a:cubicBezTo>
                    <a:close/>
                  </a:path>
                </a:pathLst>
              </a:custGeom>
              <a:solidFill>
                <a:srgbClr val="E7E7E7">
                  <a:alpha val="28000"/>
                </a:srgbClr>
              </a:solidFill>
              <a:ln w="0">
                <a:noFill/>
              </a:ln>
              <a:effectLst>
                <a:outerShdw blurRad="57240" dist="28112" dir="5974976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</p:grpSp>
        <p:grpSp>
          <p:nvGrpSpPr>
            <p:cNvPr id="189" name="Google Shape;339;p26"/>
            <p:cNvGrpSpPr/>
            <p:nvPr/>
          </p:nvGrpSpPr>
          <p:grpSpPr>
            <a:xfrm>
              <a:off x="7156080" y="-939960"/>
              <a:ext cx="3099240" cy="2959200"/>
              <a:chOff x="7156080" y="-939960"/>
              <a:chExt cx="3099240" cy="2959200"/>
            </a:xfrm>
          </p:grpSpPr>
          <p:sp>
            <p:nvSpPr>
              <p:cNvPr id="190" name="Google Shape;340;p26"/>
              <p:cNvSpPr/>
              <p:nvPr/>
            </p:nvSpPr>
            <p:spPr>
              <a:xfrm rot="12872400" flipH="1" flipV="1">
                <a:off x="7479720" y="-412560"/>
                <a:ext cx="2451240" cy="1905120"/>
              </a:xfrm>
              <a:custGeom>
                <a:avLst/>
                <a:gdLst>
                  <a:gd name="textAreaLeft" fmla="*/ -360 w 2451240"/>
                  <a:gd name="textAreaRight" fmla="*/ 2451240 w 2451240"/>
                  <a:gd name="textAreaTop" fmla="*/ 360 h 1905120"/>
                  <a:gd name="textAreaBottom" fmla="*/ 1905840 h 1905120"/>
                </a:gdLst>
                <a:ahLst/>
                <a:cxnLst/>
                <a:rect l="textAreaLeft" t="textAreaTop" r="textAreaRight" b="textAreaBottom"/>
                <a:pathLst>
                  <a:path w="1762786" h="1325447">
                    <a:moveTo>
                      <a:pt x="192194" y="102737"/>
                    </a:moveTo>
                    <a:cubicBezTo>
                      <a:pt x="60472" y="241298"/>
                      <a:pt x="-96739" y="656614"/>
                      <a:pt x="76406" y="794301"/>
                    </a:cubicBezTo>
                    <a:cubicBezTo>
                      <a:pt x="196200" y="889554"/>
                      <a:pt x="422154" y="783372"/>
                      <a:pt x="547212" y="736423"/>
                    </a:cubicBezTo>
                    <a:cubicBezTo>
                      <a:pt x="671953" y="689589"/>
                      <a:pt x="845783" y="628799"/>
                      <a:pt x="973865" y="684200"/>
                    </a:cubicBezTo>
                    <a:cubicBezTo>
                      <a:pt x="1153685" y="761977"/>
                      <a:pt x="1138640" y="1062198"/>
                      <a:pt x="1259211" y="1199204"/>
                    </a:cubicBezTo>
                    <a:cubicBezTo>
                      <a:pt x="1364563" y="1318906"/>
                      <a:pt x="1542890" y="1325447"/>
                      <a:pt x="1666047" y="1232676"/>
                    </a:cubicBezTo>
                    <a:cubicBezTo>
                      <a:pt x="1621363" y="1024280"/>
                      <a:pt x="1579336" y="815343"/>
                      <a:pt x="1531065" y="607711"/>
                    </a:cubicBezTo>
                    <a:cubicBezTo>
                      <a:pt x="1507977" y="508424"/>
                      <a:pt x="1488395" y="407654"/>
                      <a:pt x="1457355" y="310440"/>
                    </a:cubicBezTo>
                    <a:cubicBezTo>
                      <a:pt x="1423229" y="203595"/>
                      <a:pt x="1379363" y="114051"/>
                      <a:pt x="1370696" y="0"/>
                    </a:cubicBezTo>
                    <a:cubicBezTo>
                      <a:pt x="960170" y="68147"/>
                      <a:pt x="602341" y="32403"/>
                      <a:pt x="192194" y="102737"/>
                    </a:cubicBezTo>
                    <a:close/>
                  </a:path>
                </a:pathLst>
              </a:custGeom>
              <a:solidFill>
                <a:schemeClr val="dk2"/>
              </a:solidFill>
              <a:ln w="0">
                <a:noFill/>
              </a:ln>
              <a:effectLst>
                <a:outerShdw blurRad="57240" dist="28038" dir="9861465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91" name="Google Shape;341;p26"/>
              <p:cNvSpPr/>
              <p:nvPr/>
            </p:nvSpPr>
            <p:spPr>
              <a:xfrm rot="12872400" flipH="1" flipV="1">
                <a:off x="7536240" y="-121680"/>
                <a:ext cx="2319840" cy="1510560"/>
              </a:xfrm>
              <a:custGeom>
                <a:avLst/>
                <a:gdLst>
                  <a:gd name="textAreaLeft" fmla="*/ 360 w 2319840"/>
                  <a:gd name="textAreaRight" fmla="*/ 2320560 w 2319840"/>
                  <a:gd name="textAreaTop" fmla="*/ 360 h 1510560"/>
                  <a:gd name="textAreaBottom" fmla="*/ 1511280 h 1510560"/>
                </a:gdLst>
                <a:ahLst/>
                <a:cxnLst/>
                <a:rect l="textAreaLeft" t="textAreaTop" r="textAreaRight" b="textAreaBottom"/>
                <a:pathLst>
                  <a:path w="1665784" h="1086570">
                    <a:moveTo>
                      <a:pt x="1358688" y="0"/>
                    </a:moveTo>
                    <a:lnTo>
                      <a:pt x="174820" y="0"/>
                    </a:lnTo>
                    <a:cubicBezTo>
                      <a:pt x="34217" y="81686"/>
                      <a:pt x="-88858" y="441950"/>
                      <a:pt x="86494" y="528639"/>
                    </a:cubicBezTo>
                    <a:cubicBezTo>
                      <a:pt x="339502" y="653725"/>
                      <a:pt x="666414" y="391221"/>
                      <a:pt x="925473" y="491754"/>
                    </a:cubicBezTo>
                    <a:cubicBezTo>
                      <a:pt x="1073302" y="549121"/>
                      <a:pt x="1091760" y="772822"/>
                      <a:pt x="1163589" y="892923"/>
                    </a:cubicBezTo>
                    <a:cubicBezTo>
                      <a:pt x="1250381" y="1038033"/>
                      <a:pt x="1477981" y="1086570"/>
                      <a:pt x="1576926" y="926691"/>
                    </a:cubicBezTo>
                    <a:cubicBezTo>
                      <a:pt x="1537127" y="732952"/>
                      <a:pt x="1495550" y="539703"/>
                      <a:pt x="1453237" y="346506"/>
                    </a:cubicBezTo>
                    <a:cubicBezTo>
                      <a:pt x="1427185" y="227572"/>
                      <a:pt x="1387796" y="115391"/>
                      <a:pt x="1358688" y="0"/>
                    </a:cubicBezTo>
                    <a:close/>
                  </a:path>
                </a:pathLst>
              </a:custGeom>
              <a:solidFill>
                <a:srgbClr val="0100A2">
                  <a:alpha val="67000"/>
                </a:srgbClr>
              </a:solidFill>
              <a:ln w="0">
                <a:noFill/>
              </a:ln>
              <a:effectLst>
                <a:outerShdw blurRad="57240" dist="28038" dir="9861465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92" name="Google Shape;342;p26"/>
              <p:cNvSpPr/>
              <p:nvPr/>
            </p:nvSpPr>
            <p:spPr>
              <a:xfrm rot="12872400" flipH="1" flipV="1">
                <a:off x="7769880" y="-180360"/>
                <a:ext cx="2109600" cy="1443600"/>
              </a:xfrm>
              <a:custGeom>
                <a:avLst/>
                <a:gdLst>
                  <a:gd name="textAreaLeft" fmla="*/ 360 w 2109600"/>
                  <a:gd name="textAreaRight" fmla="*/ 2110320 w 2109600"/>
                  <a:gd name="textAreaTop" fmla="*/ 360 h 1443600"/>
                  <a:gd name="textAreaBottom" fmla="*/ 1444320 h 1443600"/>
                </a:gdLst>
                <a:ahLst/>
                <a:cxnLst/>
                <a:rect l="textAreaLeft" t="textAreaTop" r="textAreaRight" b="textAreaBottom"/>
                <a:pathLst>
                  <a:path w="1533643" h="1105298">
                    <a:moveTo>
                      <a:pt x="1210281" y="93460"/>
                    </a:moveTo>
                    <a:cubicBezTo>
                      <a:pt x="1200203" y="62915"/>
                      <a:pt x="1193601" y="31631"/>
                      <a:pt x="1188807" y="0"/>
                    </a:cubicBezTo>
                    <a:lnTo>
                      <a:pt x="170624" y="0"/>
                    </a:lnTo>
                    <a:cubicBezTo>
                      <a:pt x="168825" y="312"/>
                      <a:pt x="167026" y="610"/>
                      <a:pt x="165227" y="922"/>
                    </a:cubicBezTo>
                    <a:cubicBezTo>
                      <a:pt x="69032" y="107136"/>
                      <a:pt x="-100066" y="359085"/>
                      <a:pt x="78200" y="471454"/>
                    </a:cubicBezTo>
                    <a:cubicBezTo>
                      <a:pt x="300066" y="611300"/>
                      <a:pt x="595305" y="395289"/>
                      <a:pt x="834034" y="471697"/>
                    </a:cubicBezTo>
                    <a:cubicBezTo>
                      <a:pt x="960175" y="512068"/>
                      <a:pt x="985992" y="655674"/>
                      <a:pt x="1038853" y="759030"/>
                    </a:cubicBezTo>
                    <a:cubicBezTo>
                      <a:pt x="1109803" y="897782"/>
                      <a:pt x="1317565" y="1105298"/>
                      <a:pt x="1433577" y="882390"/>
                    </a:cubicBezTo>
                    <a:cubicBezTo>
                      <a:pt x="1389507" y="697993"/>
                      <a:pt x="1349678" y="511879"/>
                      <a:pt x="1297676" y="329490"/>
                    </a:cubicBezTo>
                    <a:cubicBezTo>
                      <a:pt x="1274394" y="247816"/>
                      <a:pt x="1236680" y="173491"/>
                      <a:pt x="1210281" y="93459"/>
                    </a:cubicBezTo>
                    <a:close/>
                  </a:path>
                </a:pathLst>
              </a:custGeom>
              <a:solidFill>
                <a:srgbClr val="005ACD">
                  <a:alpha val="52000"/>
                </a:srgbClr>
              </a:solidFill>
              <a:ln w="0">
                <a:noFill/>
              </a:ln>
              <a:effectLst>
                <a:outerShdw blurRad="57240" dist="28038" dir="9861465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93" name="Google Shape;343;p26"/>
              <p:cNvSpPr/>
              <p:nvPr/>
            </p:nvSpPr>
            <p:spPr>
              <a:xfrm rot="12872400" flipH="1" flipV="1">
                <a:off x="8010000" y="-99360"/>
                <a:ext cx="1966320" cy="1180080"/>
              </a:xfrm>
              <a:custGeom>
                <a:avLst/>
                <a:gdLst>
                  <a:gd name="textAreaLeft" fmla="*/ 360 w 1966320"/>
                  <a:gd name="textAreaRight" fmla="*/ 1967040 w 1966320"/>
                  <a:gd name="textAreaTop" fmla="*/ 360 h 1180080"/>
                  <a:gd name="textAreaBottom" fmla="*/ 1180800 h 1180080"/>
                </a:gdLst>
                <a:ahLst/>
                <a:cxnLst/>
                <a:rect l="textAreaLeft" t="textAreaTop" r="textAreaRight" b="textAreaBottom"/>
                <a:pathLst>
                  <a:path w="1422772" h="879549">
                    <a:moveTo>
                      <a:pt x="149241" y="0"/>
                    </a:moveTo>
                    <a:cubicBezTo>
                      <a:pt x="16783" y="92076"/>
                      <a:pt x="-84870" y="295981"/>
                      <a:pt x="103238" y="391313"/>
                    </a:cubicBezTo>
                    <a:cubicBezTo>
                      <a:pt x="321261" y="501801"/>
                      <a:pt x="575772" y="335509"/>
                      <a:pt x="802850" y="408202"/>
                    </a:cubicBezTo>
                    <a:cubicBezTo>
                      <a:pt x="918535" y="445233"/>
                      <a:pt x="933682" y="567828"/>
                      <a:pt x="992307" y="656183"/>
                    </a:cubicBezTo>
                    <a:cubicBezTo>
                      <a:pt x="1083197" y="793154"/>
                      <a:pt x="1224935" y="879549"/>
                      <a:pt x="1337902" y="708164"/>
                    </a:cubicBezTo>
                    <a:cubicBezTo>
                      <a:pt x="1290285" y="470474"/>
                      <a:pt x="1218803" y="237253"/>
                      <a:pt x="1172187" y="1"/>
                    </a:cubicBezTo>
                    <a:lnTo>
                      <a:pt x="149241" y="1"/>
                    </a:lnTo>
                    <a:close/>
                  </a:path>
                </a:pathLst>
              </a:custGeom>
              <a:solidFill>
                <a:srgbClr val="307DE0">
                  <a:alpha val="58000"/>
                </a:srgbClr>
              </a:solidFill>
              <a:ln w="0">
                <a:noFill/>
              </a:ln>
              <a:effectLst>
                <a:outerShdw blurRad="57240" dist="28038" dir="9861465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194" name="Google Shape;344;p26"/>
              <p:cNvSpPr/>
              <p:nvPr/>
            </p:nvSpPr>
            <p:spPr>
              <a:xfrm rot="12872400" flipH="1" flipV="1">
                <a:off x="8309160" y="-19800"/>
                <a:ext cx="1664640" cy="848160"/>
              </a:xfrm>
              <a:custGeom>
                <a:avLst/>
                <a:gdLst>
                  <a:gd name="textAreaLeft" fmla="*/ 360 w 1664640"/>
                  <a:gd name="textAreaRight" fmla="*/ 1665360 w 1664640"/>
                  <a:gd name="textAreaTop" fmla="*/ 360 h 848160"/>
                  <a:gd name="textAreaBottom" fmla="*/ 848880 h 848160"/>
                </a:gdLst>
                <a:ahLst/>
                <a:cxnLst/>
                <a:rect l="textAreaLeft" t="textAreaTop" r="textAreaRight" b="textAreaBottom"/>
                <a:pathLst>
                  <a:path w="1182988" h="625483">
                    <a:moveTo>
                      <a:pt x="1133680" y="0"/>
                    </a:moveTo>
                    <a:lnTo>
                      <a:pt x="101577" y="0"/>
                    </a:lnTo>
                    <a:cubicBezTo>
                      <a:pt x="-7435" y="73421"/>
                      <a:pt x="-49308" y="217527"/>
                      <a:pt x="80757" y="288651"/>
                    </a:cubicBezTo>
                    <a:cubicBezTo>
                      <a:pt x="244612" y="378252"/>
                      <a:pt x="459640" y="247039"/>
                      <a:pt x="644273" y="295573"/>
                    </a:cubicBezTo>
                    <a:cubicBezTo>
                      <a:pt x="739784" y="320679"/>
                      <a:pt x="763291" y="413957"/>
                      <a:pt x="820658" y="478015"/>
                    </a:cubicBezTo>
                    <a:cubicBezTo>
                      <a:pt x="893152" y="558975"/>
                      <a:pt x="1016186" y="625483"/>
                      <a:pt x="1109489" y="527488"/>
                    </a:cubicBezTo>
                    <a:cubicBezTo>
                      <a:pt x="1062658" y="349560"/>
                      <a:pt x="1121293" y="178173"/>
                      <a:pt x="1133680" y="0"/>
                    </a:cubicBezTo>
                    <a:close/>
                  </a:path>
                </a:pathLst>
              </a:custGeom>
              <a:solidFill>
                <a:srgbClr val="E7E7E7">
                  <a:alpha val="28000"/>
                </a:srgbClr>
              </a:solidFill>
              <a:ln w="0">
                <a:noFill/>
              </a:ln>
              <a:effectLst>
                <a:outerShdw blurRad="57240" dist="28038" dir="9861465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2945880" y="537120"/>
            <a:ext cx="3252240" cy="7617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45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210" name="Google Shape;364;p29"/>
          <p:cNvSpPr/>
          <p:nvPr/>
        </p:nvSpPr>
        <p:spPr>
          <a:xfrm>
            <a:off x="2113200" y="4102560"/>
            <a:ext cx="4917600" cy="47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b">
            <a:noAutofit/>
          </a:bodyPr>
          <a:lstStyle/>
          <a:p>
            <a:pPr algn="ctr" defTabSz="914400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en" sz="1100" b="0" u="none" strike="noStrike">
                <a:solidFill>
                  <a:schemeClr val="dk1"/>
                </a:solidFill>
                <a:effectLst/>
                <a:uFillTx/>
                <a:latin typeface="Lexend"/>
                <a:ea typeface="Lexend"/>
              </a:rPr>
              <a:t>CREDITS: This presentation template was created by </a:t>
            </a:r>
            <a:r>
              <a:rPr lang="en" sz="1100" b="1" u="sng" strike="noStrike">
                <a:solidFill>
                  <a:schemeClr val="accent2"/>
                </a:solidFill>
                <a:effectLst/>
                <a:uFillTx/>
                <a:latin typeface="Lexend"/>
                <a:ea typeface="Lexend"/>
                <a:hlinkClick r:id="rId2"/>
              </a:rPr>
              <a:t>Slidesgo</a:t>
            </a:r>
            <a:r>
              <a:rPr lang="en" sz="1100" b="0" u="none" strike="noStrike">
                <a:solidFill>
                  <a:schemeClr val="dk1"/>
                </a:solidFill>
                <a:effectLst/>
                <a:uFillTx/>
                <a:latin typeface="Lexend"/>
                <a:ea typeface="Lexend"/>
              </a:rPr>
              <a:t>, and includes icons by </a:t>
            </a:r>
            <a:r>
              <a:rPr lang="en" sz="1100" b="1" u="sng" strike="noStrike">
                <a:solidFill>
                  <a:schemeClr val="accent2"/>
                </a:solidFill>
                <a:effectLst/>
                <a:uFillTx/>
                <a:latin typeface="Lexend"/>
                <a:ea typeface="Lexend"/>
                <a:hlinkClick r:id="rId3"/>
              </a:rPr>
              <a:t>Flaticon</a:t>
            </a:r>
            <a:r>
              <a:rPr lang="en" sz="1100" b="1" u="none" strike="noStrike">
                <a:solidFill>
                  <a:schemeClr val="accent2"/>
                </a:solidFill>
                <a:effectLst/>
                <a:uFillTx/>
                <a:latin typeface="Lexend"/>
                <a:ea typeface="Lexend"/>
              </a:rPr>
              <a:t> </a:t>
            </a:r>
            <a:r>
              <a:rPr lang="en" sz="1100" b="0" u="none" strike="noStrike">
                <a:solidFill>
                  <a:schemeClr val="dk1"/>
                </a:solidFill>
                <a:effectLst/>
                <a:uFillTx/>
                <a:latin typeface="Lexend"/>
                <a:ea typeface="Lexend"/>
              </a:rPr>
              <a:t>and infographics &amp; images by </a:t>
            </a:r>
            <a:r>
              <a:rPr lang="en" sz="1100" b="1" u="sng" strike="noStrike">
                <a:solidFill>
                  <a:schemeClr val="accent2"/>
                </a:solidFill>
                <a:effectLst/>
                <a:uFillTx/>
                <a:latin typeface="Lexend"/>
                <a:ea typeface="Lexend"/>
                <a:hlinkClick r:id="rId4"/>
              </a:rPr>
              <a:t>Freepik</a:t>
            </a:r>
            <a:endParaRPr lang="en-US" sz="1100" b="0" u="none" strike="noStrike">
              <a:solidFill>
                <a:srgbClr val="FFFFFF"/>
              </a:solidFill>
              <a:effectLst/>
              <a:uFillTx/>
              <a:latin typeface="OpenSymbol"/>
            </a:endParaRPr>
          </a:p>
        </p:txBody>
      </p:sp>
      <p:grpSp>
        <p:nvGrpSpPr>
          <p:cNvPr id="211" name="Google Shape;365;p29"/>
          <p:cNvGrpSpPr/>
          <p:nvPr/>
        </p:nvGrpSpPr>
        <p:grpSpPr>
          <a:xfrm>
            <a:off x="-2991600" y="-962640"/>
            <a:ext cx="13220640" cy="7633440"/>
            <a:chOff x="-2991600" y="-962640"/>
            <a:chExt cx="13220640" cy="7633440"/>
          </a:xfrm>
        </p:grpSpPr>
        <p:grpSp>
          <p:nvGrpSpPr>
            <p:cNvPr id="212" name="Google Shape;366;p29"/>
            <p:cNvGrpSpPr/>
            <p:nvPr/>
          </p:nvGrpSpPr>
          <p:grpSpPr>
            <a:xfrm>
              <a:off x="6327360" y="-962640"/>
              <a:ext cx="3901680" cy="3488040"/>
              <a:chOff x="6327360" y="-962640"/>
              <a:chExt cx="3901680" cy="3488040"/>
            </a:xfrm>
          </p:grpSpPr>
          <p:sp>
            <p:nvSpPr>
              <p:cNvPr id="213" name="Google Shape;367;p29"/>
              <p:cNvSpPr/>
              <p:nvPr/>
            </p:nvSpPr>
            <p:spPr>
              <a:xfrm rot="12055800" flipH="1" flipV="1">
                <a:off x="6667920" y="-470160"/>
                <a:ext cx="3220200" cy="2502720"/>
              </a:xfrm>
              <a:custGeom>
                <a:avLst/>
                <a:gdLst>
                  <a:gd name="textAreaLeft" fmla="*/ -360 w 3220200"/>
                  <a:gd name="textAreaRight" fmla="*/ 3220200 w 3220200"/>
                  <a:gd name="textAreaTop" fmla="*/ 360 h 2502720"/>
                  <a:gd name="textAreaBottom" fmla="*/ 2503440 h 2502720"/>
                </a:gdLst>
                <a:ahLst/>
                <a:cxnLst/>
                <a:rect l="textAreaLeft" t="textAreaTop" r="textAreaRight" b="textAreaBottom"/>
                <a:pathLst>
                  <a:path w="1762786" h="1325447">
                    <a:moveTo>
                      <a:pt x="192194" y="102737"/>
                    </a:moveTo>
                    <a:cubicBezTo>
                      <a:pt x="60472" y="241298"/>
                      <a:pt x="-96739" y="656614"/>
                      <a:pt x="76406" y="794301"/>
                    </a:cubicBezTo>
                    <a:cubicBezTo>
                      <a:pt x="196200" y="889554"/>
                      <a:pt x="422154" y="783372"/>
                      <a:pt x="547212" y="736423"/>
                    </a:cubicBezTo>
                    <a:cubicBezTo>
                      <a:pt x="671953" y="689589"/>
                      <a:pt x="845783" y="628799"/>
                      <a:pt x="973865" y="684200"/>
                    </a:cubicBezTo>
                    <a:cubicBezTo>
                      <a:pt x="1153685" y="761977"/>
                      <a:pt x="1138640" y="1062198"/>
                      <a:pt x="1259211" y="1199204"/>
                    </a:cubicBezTo>
                    <a:cubicBezTo>
                      <a:pt x="1364563" y="1318906"/>
                      <a:pt x="1542890" y="1325447"/>
                      <a:pt x="1666047" y="1232676"/>
                    </a:cubicBezTo>
                    <a:cubicBezTo>
                      <a:pt x="1621363" y="1024280"/>
                      <a:pt x="1579336" y="815343"/>
                      <a:pt x="1531065" y="607711"/>
                    </a:cubicBezTo>
                    <a:cubicBezTo>
                      <a:pt x="1507977" y="508424"/>
                      <a:pt x="1488395" y="407654"/>
                      <a:pt x="1457355" y="310440"/>
                    </a:cubicBezTo>
                    <a:cubicBezTo>
                      <a:pt x="1423229" y="203595"/>
                      <a:pt x="1379363" y="114051"/>
                      <a:pt x="1370696" y="0"/>
                    </a:cubicBezTo>
                    <a:cubicBezTo>
                      <a:pt x="960170" y="68147"/>
                      <a:pt x="602341" y="32403"/>
                      <a:pt x="192194" y="102737"/>
                    </a:cubicBezTo>
                    <a:close/>
                  </a:path>
                </a:pathLst>
              </a:custGeom>
              <a:solidFill>
                <a:schemeClr val="dk2"/>
              </a:solidFill>
              <a:ln w="0">
                <a:noFill/>
              </a:ln>
              <a:effectLst>
                <a:outerShdw blurRad="57240" dist="28440" dir="5400000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14" name="Google Shape;368;p29"/>
              <p:cNvSpPr/>
              <p:nvPr/>
            </p:nvSpPr>
            <p:spPr>
              <a:xfrm rot="12055800" flipH="1" flipV="1">
                <a:off x="6867360" y="-185400"/>
                <a:ext cx="3047400" cy="1984680"/>
              </a:xfrm>
              <a:custGeom>
                <a:avLst/>
                <a:gdLst>
                  <a:gd name="textAreaLeft" fmla="*/ -360 w 3047400"/>
                  <a:gd name="textAreaRight" fmla="*/ 3047400 w 3047400"/>
                  <a:gd name="textAreaTop" fmla="*/ -360 h 1984680"/>
                  <a:gd name="textAreaBottom" fmla="*/ 1984680 h 1984680"/>
                </a:gdLst>
                <a:ahLst/>
                <a:cxnLst/>
                <a:rect l="textAreaLeft" t="textAreaTop" r="textAreaRight" b="textAreaBottom"/>
                <a:pathLst>
                  <a:path w="1665784" h="1086570">
                    <a:moveTo>
                      <a:pt x="1358688" y="0"/>
                    </a:moveTo>
                    <a:lnTo>
                      <a:pt x="174820" y="0"/>
                    </a:lnTo>
                    <a:cubicBezTo>
                      <a:pt x="34217" y="81686"/>
                      <a:pt x="-88858" y="441950"/>
                      <a:pt x="86494" y="528639"/>
                    </a:cubicBezTo>
                    <a:cubicBezTo>
                      <a:pt x="339502" y="653725"/>
                      <a:pt x="666414" y="391221"/>
                      <a:pt x="925473" y="491754"/>
                    </a:cubicBezTo>
                    <a:cubicBezTo>
                      <a:pt x="1073302" y="549121"/>
                      <a:pt x="1091760" y="772822"/>
                      <a:pt x="1163589" y="892923"/>
                    </a:cubicBezTo>
                    <a:cubicBezTo>
                      <a:pt x="1250381" y="1038033"/>
                      <a:pt x="1477981" y="1086570"/>
                      <a:pt x="1576926" y="926691"/>
                    </a:cubicBezTo>
                    <a:cubicBezTo>
                      <a:pt x="1537127" y="732952"/>
                      <a:pt x="1495550" y="539703"/>
                      <a:pt x="1453237" y="346506"/>
                    </a:cubicBezTo>
                    <a:cubicBezTo>
                      <a:pt x="1427185" y="227572"/>
                      <a:pt x="1387796" y="115391"/>
                      <a:pt x="1358688" y="0"/>
                    </a:cubicBezTo>
                    <a:close/>
                  </a:path>
                </a:pathLst>
              </a:custGeom>
              <a:solidFill>
                <a:srgbClr val="0100A2">
                  <a:alpha val="67000"/>
                </a:srgbClr>
              </a:solidFill>
              <a:ln w="0">
                <a:noFill/>
              </a:ln>
              <a:effectLst>
                <a:outerShdw blurRad="57240" dist="28440" dir="5400000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15" name="Google Shape;369;p29"/>
              <p:cNvSpPr/>
              <p:nvPr/>
            </p:nvSpPr>
            <p:spPr>
              <a:xfrm rot="12055800" flipH="1" flipV="1">
                <a:off x="7140240" y="-298080"/>
                <a:ext cx="2771640" cy="1896480"/>
              </a:xfrm>
              <a:custGeom>
                <a:avLst/>
                <a:gdLst>
                  <a:gd name="textAreaLeft" fmla="*/ -360 w 2771640"/>
                  <a:gd name="textAreaRight" fmla="*/ 2771640 w 2771640"/>
                  <a:gd name="textAreaTop" fmla="*/ 360 h 1896480"/>
                  <a:gd name="textAreaBottom" fmla="*/ 1897200 h 1896480"/>
                </a:gdLst>
                <a:ahLst/>
                <a:cxnLst/>
                <a:rect l="textAreaLeft" t="textAreaTop" r="textAreaRight" b="textAreaBottom"/>
                <a:pathLst>
                  <a:path w="1533643" h="1105298">
                    <a:moveTo>
                      <a:pt x="1210281" y="93460"/>
                    </a:moveTo>
                    <a:cubicBezTo>
                      <a:pt x="1200203" y="62915"/>
                      <a:pt x="1193601" y="31631"/>
                      <a:pt x="1188807" y="0"/>
                    </a:cubicBezTo>
                    <a:lnTo>
                      <a:pt x="170624" y="0"/>
                    </a:lnTo>
                    <a:cubicBezTo>
                      <a:pt x="168825" y="312"/>
                      <a:pt x="167026" y="610"/>
                      <a:pt x="165227" y="922"/>
                    </a:cubicBezTo>
                    <a:cubicBezTo>
                      <a:pt x="69032" y="107136"/>
                      <a:pt x="-100066" y="359085"/>
                      <a:pt x="78200" y="471454"/>
                    </a:cubicBezTo>
                    <a:cubicBezTo>
                      <a:pt x="300066" y="611300"/>
                      <a:pt x="595305" y="395289"/>
                      <a:pt x="834034" y="471697"/>
                    </a:cubicBezTo>
                    <a:cubicBezTo>
                      <a:pt x="960175" y="512068"/>
                      <a:pt x="985992" y="655674"/>
                      <a:pt x="1038853" y="759030"/>
                    </a:cubicBezTo>
                    <a:cubicBezTo>
                      <a:pt x="1109803" y="897782"/>
                      <a:pt x="1317565" y="1105298"/>
                      <a:pt x="1433577" y="882390"/>
                    </a:cubicBezTo>
                    <a:cubicBezTo>
                      <a:pt x="1389507" y="697993"/>
                      <a:pt x="1349678" y="511879"/>
                      <a:pt x="1297676" y="329490"/>
                    </a:cubicBezTo>
                    <a:cubicBezTo>
                      <a:pt x="1274394" y="247816"/>
                      <a:pt x="1236680" y="173491"/>
                      <a:pt x="1210281" y="93459"/>
                    </a:cubicBezTo>
                    <a:close/>
                  </a:path>
                </a:pathLst>
              </a:custGeom>
              <a:solidFill>
                <a:srgbClr val="005ACD">
                  <a:alpha val="52000"/>
                </a:srgbClr>
              </a:solidFill>
              <a:ln w="0">
                <a:noFill/>
              </a:ln>
              <a:effectLst>
                <a:outerShdw blurRad="57240" dist="28440" dir="5400000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16" name="Google Shape;370;p29"/>
              <p:cNvSpPr/>
              <p:nvPr/>
            </p:nvSpPr>
            <p:spPr>
              <a:xfrm rot="12055800" flipH="1" flipV="1">
                <a:off x="7434000" y="-240840"/>
                <a:ext cx="2583000" cy="1550160"/>
              </a:xfrm>
              <a:custGeom>
                <a:avLst/>
                <a:gdLst>
                  <a:gd name="textAreaLeft" fmla="*/ -360 w 2583000"/>
                  <a:gd name="textAreaRight" fmla="*/ 2583000 w 2583000"/>
                  <a:gd name="textAreaTop" fmla="*/ 360 h 1550160"/>
                  <a:gd name="textAreaBottom" fmla="*/ 1550880 h 1550160"/>
                </a:gdLst>
                <a:ahLst/>
                <a:cxnLst/>
                <a:rect l="textAreaLeft" t="textAreaTop" r="textAreaRight" b="textAreaBottom"/>
                <a:pathLst>
                  <a:path w="1422772" h="879549">
                    <a:moveTo>
                      <a:pt x="149241" y="0"/>
                    </a:moveTo>
                    <a:cubicBezTo>
                      <a:pt x="16783" y="92076"/>
                      <a:pt x="-84870" y="295981"/>
                      <a:pt x="103238" y="391313"/>
                    </a:cubicBezTo>
                    <a:cubicBezTo>
                      <a:pt x="321261" y="501801"/>
                      <a:pt x="575772" y="335509"/>
                      <a:pt x="802850" y="408202"/>
                    </a:cubicBezTo>
                    <a:cubicBezTo>
                      <a:pt x="918535" y="445233"/>
                      <a:pt x="933682" y="567828"/>
                      <a:pt x="992307" y="656183"/>
                    </a:cubicBezTo>
                    <a:cubicBezTo>
                      <a:pt x="1083197" y="793154"/>
                      <a:pt x="1224935" y="879549"/>
                      <a:pt x="1337902" y="708164"/>
                    </a:cubicBezTo>
                    <a:cubicBezTo>
                      <a:pt x="1290285" y="470474"/>
                      <a:pt x="1218803" y="237253"/>
                      <a:pt x="1172187" y="1"/>
                    </a:cubicBezTo>
                    <a:lnTo>
                      <a:pt x="149241" y="1"/>
                    </a:lnTo>
                    <a:close/>
                  </a:path>
                </a:pathLst>
              </a:custGeom>
              <a:solidFill>
                <a:srgbClr val="307DE0">
                  <a:alpha val="58000"/>
                </a:srgbClr>
              </a:solidFill>
              <a:ln w="0">
                <a:noFill/>
              </a:ln>
              <a:effectLst>
                <a:outerShdw blurRad="57240" dist="28440" dir="5400000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17" name="Google Shape;371;p29"/>
              <p:cNvSpPr/>
              <p:nvPr/>
            </p:nvSpPr>
            <p:spPr>
              <a:xfrm rot="12055800" flipH="1" flipV="1">
                <a:off x="7795800" y="-179640"/>
                <a:ext cx="2187000" cy="1114560"/>
              </a:xfrm>
              <a:custGeom>
                <a:avLst/>
                <a:gdLst>
                  <a:gd name="textAreaLeft" fmla="*/ -360 w 2187000"/>
                  <a:gd name="textAreaRight" fmla="*/ 2187000 w 2187000"/>
                  <a:gd name="textAreaTop" fmla="*/ 360 h 1114560"/>
                  <a:gd name="textAreaBottom" fmla="*/ 1115280 h 1114560"/>
                </a:gdLst>
                <a:ahLst/>
                <a:cxnLst/>
                <a:rect l="textAreaLeft" t="textAreaTop" r="textAreaRight" b="textAreaBottom"/>
                <a:pathLst>
                  <a:path w="1182988" h="625483">
                    <a:moveTo>
                      <a:pt x="1133680" y="0"/>
                    </a:moveTo>
                    <a:lnTo>
                      <a:pt x="101577" y="0"/>
                    </a:lnTo>
                    <a:cubicBezTo>
                      <a:pt x="-7435" y="73421"/>
                      <a:pt x="-49308" y="217527"/>
                      <a:pt x="80757" y="288651"/>
                    </a:cubicBezTo>
                    <a:cubicBezTo>
                      <a:pt x="244612" y="378252"/>
                      <a:pt x="459640" y="247039"/>
                      <a:pt x="644273" y="295573"/>
                    </a:cubicBezTo>
                    <a:cubicBezTo>
                      <a:pt x="739784" y="320679"/>
                      <a:pt x="763291" y="413957"/>
                      <a:pt x="820658" y="478015"/>
                    </a:cubicBezTo>
                    <a:cubicBezTo>
                      <a:pt x="893152" y="558975"/>
                      <a:pt x="1016186" y="625483"/>
                      <a:pt x="1109489" y="527488"/>
                    </a:cubicBezTo>
                    <a:cubicBezTo>
                      <a:pt x="1062658" y="349560"/>
                      <a:pt x="1121293" y="178173"/>
                      <a:pt x="1133680" y="0"/>
                    </a:cubicBezTo>
                    <a:close/>
                  </a:path>
                </a:pathLst>
              </a:custGeom>
              <a:solidFill>
                <a:srgbClr val="E7E7E7">
                  <a:alpha val="28000"/>
                </a:srgbClr>
              </a:solidFill>
              <a:ln w="0">
                <a:noFill/>
              </a:ln>
              <a:effectLst>
                <a:outerShdw blurRad="57240" dist="28440" dir="5400000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</p:grpSp>
        <p:grpSp>
          <p:nvGrpSpPr>
            <p:cNvPr id="218" name="Google Shape;372;p29"/>
            <p:cNvGrpSpPr/>
            <p:nvPr/>
          </p:nvGrpSpPr>
          <p:grpSpPr>
            <a:xfrm>
              <a:off x="-2991600" y="161640"/>
              <a:ext cx="6397920" cy="6509160"/>
              <a:chOff x="-2991600" y="161640"/>
              <a:chExt cx="6397920" cy="6509160"/>
            </a:xfrm>
          </p:grpSpPr>
          <p:sp>
            <p:nvSpPr>
              <p:cNvPr id="219" name="Google Shape;373;p29"/>
              <p:cNvSpPr/>
              <p:nvPr/>
            </p:nvSpPr>
            <p:spPr>
              <a:xfrm rot="2935200" flipH="1" flipV="1">
                <a:off x="-2367000" y="1416240"/>
                <a:ext cx="5149080" cy="3998880"/>
              </a:xfrm>
              <a:custGeom>
                <a:avLst/>
                <a:gdLst>
                  <a:gd name="textAreaLeft" fmla="*/ -360 w 5149080"/>
                  <a:gd name="textAreaRight" fmla="*/ 5149080 w 5149080"/>
                  <a:gd name="textAreaTop" fmla="*/ 360 h 3998880"/>
                  <a:gd name="textAreaBottom" fmla="*/ 3999600 h 3998880"/>
                </a:gdLst>
                <a:ahLst/>
                <a:cxnLst/>
                <a:rect l="textAreaLeft" t="textAreaTop" r="textAreaRight" b="textAreaBottom"/>
                <a:pathLst>
                  <a:path w="1762786" h="1325447">
                    <a:moveTo>
                      <a:pt x="192194" y="102737"/>
                    </a:moveTo>
                    <a:cubicBezTo>
                      <a:pt x="60472" y="241298"/>
                      <a:pt x="-96739" y="656614"/>
                      <a:pt x="76406" y="794301"/>
                    </a:cubicBezTo>
                    <a:cubicBezTo>
                      <a:pt x="196200" y="889554"/>
                      <a:pt x="422154" y="783372"/>
                      <a:pt x="547212" y="736423"/>
                    </a:cubicBezTo>
                    <a:cubicBezTo>
                      <a:pt x="671953" y="689589"/>
                      <a:pt x="845783" y="628799"/>
                      <a:pt x="973865" y="684200"/>
                    </a:cubicBezTo>
                    <a:cubicBezTo>
                      <a:pt x="1153685" y="761977"/>
                      <a:pt x="1138640" y="1062198"/>
                      <a:pt x="1259211" y="1199204"/>
                    </a:cubicBezTo>
                    <a:cubicBezTo>
                      <a:pt x="1364563" y="1318906"/>
                      <a:pt x="1542890" y="1325447"/>
                      <a:pt x="1666047" y="1232676"/>
                    </a:cubicBezTo>
                    <a:cubicBezTo>
                      <a:pt x="1621363" y="1024280"/>
                      <a:pt x="1579336" y="815343"/>
                      <a:pt x="1531065" y="607711"/>
                    </a:cubicBezTo>
                    <a:cubicBezTo>
                      <a:pt x="1507977" y="508424"/>
                      <a:pt x="1488395" y="407654"/>
                      <a:pt x="1457355" y="310440"/>
                    </a:cubicBezTo>
                    <a:cubicBezTo>
                      <a:pt x="1423229" y="203595"/>
                      <a:pt x="1379363" y="114051"/>
                      <a:pt x="1370696" y="0"/>
                    </a:cubicBezTo>
                    <a:cubicBezTo>
                      <a:pt x="960170" y="68147"/>
                      <a:pt x="602341" y="32403"/>
                      <a:pt x="192194" y="102737"/>
                    </a:cubicBezTo>
                    <a:close/>
                  </a:path>
                </a:pathLst>
              </a:custGeom>
              <a:solidFill>
                <a:schemeClr val="dk2"/>
              </a:solidFill>
              <a:ln w="0">
                <a:noFill/>
              </a:ln>
              <a:effectLst>
                <a:outerShdw blurRad="57240" dist="28185" dir="20104292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20" name="Google Shape;374;p29"/>
              <p:cNvSpPr/>
              <p:nvPr/>
            </p:nvSpPr>
            <p:spPr>
              <a:xfrm rot="2935200" flipH="1" flipV="1">
                <a:off x="-2128320" y="1800360"/>
                <a:ext cx="4573800" cy="2978280"/>
              </a:xfrm>
              <a:custGeom>
                <a:avLst/>
                <a:gdLst>
                  <a:gd name="textAreaLeft" fmla="*/ -360 w 4573800"/>
                  <a:gd name="textAreaRight" fmla="*/ 4573800 w 4573800"/>
                  <a:gd name="textAreaTop" fmla="*/ -360 h 2978280"/>
                  <a:gd name="textAreaBottom" fmla="*/ 2978280 h 2978280"/>
                </a:gdLst>
                <a:ahLst/>
                <a:cxnLst/>
                <a:rect l="textAreaLeft" t="textAreaTop" r="textAreaRight" b="textAreaBottom"/>
                <a:pathLst>
                  <a:path w="1665784" h="1086570">
                    <a:moveTo>
                      <a:pt x="1358688" y="0"/>
                    </a:moveTo>
                    <a:lnTo>
                      <a:pt x="174820" y="0"/>
                    </a:lnTo>
                    <a:cubicBezTo>
                      <a:pt x="34217" y="81686"/>
                      <a:pt x="-88858" y="441950"/>
                      <a:pt x="86494" y="528639"/>
                    </a:cubicBezTo>
                    <a:cubicBezTo>
                      <a:pt x="339502" y="653725"/>
                      <a:pt x="666414" y="391221"/>
                      <a:pt x="925473" y="491754"/>
                    </a:cubicBezTo>
                    <a:cubicBezTo>
                      <a:pt x="1073302" y="549121"/>
                      <a:pt x="1091760" y="772822"/>
                      <a:pt x="1163589" y="892923"/>
                    </a:cubicBezTo>
                    <a:cubicBezTo>
                      <a:pt x="1250381" y="1038033"/>
                      <a:pt x="1477981" y="1086570"/>
                      <a:pt x="1576926" y="926691"/>
                    </a:cubicBezTo>
                    <a:cubicBezTo>
                      <a:pt x="1537127" y="732952"/>
                      <a:pt x="1495550" y="539703"/>
                      <a:pt x="1453237" y="346506"/>
                    </a:cubicBezTo>
                    <a:cubicBezTo>
                      <a:pt x="1427185" y="227572"/>
                      <a:pt x="1387796" y="115391"/>
                      <a:pt x="1358688" y="0"/>
                    </a:cubicBezTo>
                    <a:close/>
                  </a:path>
                </a:pathLst>
              </a:custGeom>
              <a:solidFill>
                <a:srgbClr val="0100A2">
                  <a:alpha val="67000"/>
                </a:srgbClr>
              </a:solidFill>
              <a:ln w="0">
                <a:noFill/>
              </a:ln>
              <a:effectLst>
                <a:outerShdw blurRad="57240" dist="28185" dir="20104292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21" name="Google Shape;375;p29"/>
              <p:cNvSpPr/>
              <p:nvPr/>
            </p:nvSpPr>
            <p:spPr>
              <a:xfrm rot="2935200" flipH="1" flipV="1">
                <a:off x="-2211120" y="1980000"/>
                <a:ext cx="4159440" cy="2845080"/>
              </a:xfrm>
              <a:custGeom>
                <a:avLst/>
                <a:gdLst>
                  <a:gd name="textAreaLeft" fmla="*/ -360 w 4159440"/>
                  <a:gd name="textAreaRight" fmla="*/ 4159440 w 4159440"/>
                  <a:gd name="textAreaTop" fmla="*/ -360 h 2845080"/>
                  <a:gd name="textAreaBottom" fmla="*/ 2845080 h 2845080"/>
                </a:gdLst>
                <a:ahLst/>
                <a:cxnLst/>
                <a:rect l="textAreaLeft" t="textAreaTop" r="textAreaRight" b="textAreaBottom"/>
                <a:pathLst>
                  <a:path w="1533643" h="1105298">
                    <a:moveTo>
                      <a:pt x="1210281" y="93460"/>
                    </a:moveTo>
                    <a:cubicBezTo>
                      <a:pt x="1200203" y="62915"/>
                      <a:pt x="1193601" y="31631"/>
                      <a:pt x="1188807" y="0"/>
                    </a:cubicBezTo>
                    <a:lnTo>
                      <a:pt x="170624" y="0"/>
                    </a:lnTo>
                    <a:cubicBezTo>
                      <a:pt x="168825" y="312"/>
                      <a:pt x="167026" y="610"/>
                      <a:pt x="165227" y="922"/>
                    </a:cubicBezTo>
                    <a:cubicBezTo>
                      <a:pt x="69032" y="107136"/>
                      <a:pt x="-100066" y="359085"/>
                      <a:pt x="78200" y="471454"/>
                    </a:cubicBezTo>
                    <a:cubicBezTo>
                      <a:pt x="300066" y="611300"/>
                      <a:pt x="595305" y="395289"/>
                      <a:pt x="834034" y="471697"/>
                    </a:cubicBezTo>
                    <a:cubicBezTo>
                      <a:pt x="960175" y="512068"/>
                      <a:pt x="985992" y="655674"/>
                      <a:pt x="1038853" y="759030"/>
                    </a:cubicBezTo>
                    <a:cubicBezTo>
                      <a:pt x="1109803" y="897782"/>
                      <a:pt x="1317565" y="1105298"/>
                      <a:pt x="1433577" y="882390"/>
                    </a:cubicBezTo>
                    <a:cubicBezTo>
                      <a:pt x="1389507" y="697993"/>
                      <a:pt x="1349678" y="511879"/>
                      <a:pt x="1297676" y="329490"/>
                    </a:cubicBezTo>
                    <a:cubicBezTo>
                      <a:pt x="1274394" y="247816"/>
                      <a:pt x="1236680" y="173491"/>
                      <a:pt x="1210281" y="93459"/>
                    </a:cubicBezTo>
                    <a:close/>
                  </a:path>
                </a:pathLst>
              </a:custGeom>
              <a:solidFill>
                <a:srgbClr val="005ACD">
                  <a:alpha val="52000"/>
                </a:srgbClr>
              </a:solidFill>
              <a:ln w="0">
                <a:noFill/>
              </a:ln>
              <a:effectLst>
                <a:outerShdw blurRad="57240" dist="28185" dir="20104292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22" name="Google Shape;376;p29"/>
              <p:cNvSpPr/>
              <p:nvPr/>
            </p:nvSpPr>
            <p:spPr>
              <a:xfrm rot="2935200" flipH="1" flipV="1">
                <a:off x="-2414520" y="2252880"/>
                <a:ext cx="3876840" cy="2326320"/>
              </a:xfrm>
              <a:custGeom>
                <a:avLst/>
                <a:gdLst>
                  <a:gd name="textAreaLeft" fmla="*/ 360 w 3876840"/>
                  <a:gd name="textAreaRight" fmla="*/ 3877560 w 3876840"/>
                  <a:gd name="textAreaTop" fmla="*/ 360 h 2326320"/>
                  <a:gd name="textAreaBottom" fmla="*/ 2327040 h 2326320"/>
                </a:gdLst>
                <a:ahLst/>
                <a:cxnLst/>
                <a:rect l="textAreaLeft" t="textAreaTop" r="textAreaRight" b="textAreaBottom"/>
                <a:pathLst>
                  <a:path w="1422772" h="879549">
                    <a:moveTo>
                      <a:pt x="149241" y="0"/>
                    </a:moveTo>
                    <a:cubicBezTo>
                      <a:pt x="16783" y="92076"/>
                      <a:pt x="-84870" y="295981"/>
                      <a:pt x="103238" y="391313"/>
                    </a:cubicBezTo>
                    <a:cubicBezTo>
                      <a:pt x="321261" y="501801"/>
                      <a:pt x="575772" y="335509"/>
                      <a:pt x="802850" y="408202"/>
                    </a:cubicBezTo>
                    <a:cubicBezTo>
                      <a:pt x="918535" y="445233"/>
                      <a:pt x="933682" y="567828"/>
                      <a:pt x="992307" y="656183"/>
                    </a:cubicBezTo>
                    <a:cubicBezTo>
                      <a:pt x="1083197" y="793154"/>
                      <a:pt x="1224935" y="879549"/>
                      <a:pt x="1337902" y="708164"/>
                    </a:cubicBezTo>
                    <a:cubicBezTo>
                      <a:pt x="1290285" y="470474"/>
                      <a:pt x="1218803" y="237253"/>
                      <a:pt x="1172187" y="1"/>
                    </a:cubicBezTo>
                    <a:lnTo>
                      <a:pt x="149241" y="1"/>
                    </a:lnTo>
                    <a:close/>
                  </a:path>
                </a:pathLst>
              </a:custGeom>
              <a:solidFill>
                <a:srgbClr val="307DE0">
                  <a:alpha val="58000"/>
                </a:srgbClr>
              </a:solidFill>
              <a:ln w="0">
                <a:noFill/>
              </a:ln>
              <a:effectLst>
                <a:outerShdw blurRad="57240" dist="28185" dir="20104292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23" name="Google Shape;377;p29"/>
              <p:cNvSpPr/>
              <p:nvPr/>
            </p:nvSpPr>
            <p:spPr>
              <a:xfrm rot="2935200" flipH="1" flipV="1">
                <a:off x="-2444760" y="2672280"/>
                <a:ext cx="3282480" cy="1672920"/>
              </a:xfrm>
              <a:custGeom>
                <a:avLst/>
                <a:gdLst>
                  <a:gd name="textAreaLeft" fmla="*/ -360 w 3282480"/>
                  <a:gd name="textAreaRight" fmla="*/ 3282480 w 3282480"/>
                  <a:gd name="textAreaTop" fmla="*/ -360 h 1672920"/>
                  <a:gd name="textAreaBottom" fmla="*/ 1672920 h 1672920"/>
                </a:gdLst>
                <a:ahLst/>
                <a:cxnLst/>
                <a:rect l="textAreaLeft" t="textAreaTop" r="textAreaRight" b="textAreaBottom"/>
                <a:pathLst>
                  <a:path w="1182988" h="625483">
                    <a:moveTo>
                      <a:pt x="1133680" y="0"/>
                    </a:moveTo>
                    <a:lnTo>
                      <a:pt x="101577" y="0"/>
                    </a:lnTo>
                    <a:cubicBezTo>
                      <a:pt x="-7435" y="73421"/>
                      <a:pt x="-49308" y="217527"/>
                      <a:pt x="80757" y="288651"/>
                    </a:cubicBezTo>
                    <a:cubicBezTo>
                      <a:pt x="244612" y="378252"/>
                      <a:pt x="459640" y="247039"/>
                      <a:pt x="644273" y="295573"/>
                    </a:cubicBezTo>
                    <a:cubicBezTo>
                      <a:pt x="739784" y="320679"/>
                      <a:pt x="763291" y="413957"/>
                      <a:pt x="820658" y="478015"/>
                    </a:cubicBezTo>
                    <a:cubicBezTo>
                      <a:pt x="893152" y="558975"/>
                      <a:pt x="1016186" y="625483"/>
                      <a:pt x="1109489" y="527488"/>
                    </a:cubicBezTo>
                    <a:cubicBezTo>
                      <a:pt x="1062658" y="349560"/>
                      <a:pt x="1121293" y="178173"/>
                      <a:pt x="1133680" y="0"/>
                    </a:cubicBezTo>
                    <a:close/>
                  </a:path>
                </a:pathLst>
              </a:custGeom>
              <a:solidFill>
                <a:srgbClr val="E7E7E7">
                  <a:alpha val="28000"/>
                </a:srgbClr>
              </a:solidFill>
              <a:ln w="0">
                <a:noFill/>
              </a:ln>
              <a:effectLst>
                <a:outerShdw blurRad="57240" dist="28185" dir="20104292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</p:grpSp>
      </p:grp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_TITLE_AND_DESCRIPTION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2415960" y="1806120"/>
            <a:ext cx="4311720" cy="7293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42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grpSp>
        <p:nvGrpSpPr>
          <p:cNvPr id="310" name="Google Shape;102;p9"/>
          <p:cNvGrpSpPr/>
          <p:nvPr/>
        </p:nvGrpSpPr>
        <p:grpSpPr>
          <a:xfrm>
            <a:off x="-3502440" y="-3237480"/>
            <a:ext cx="13641840" cy="9240480"/>
            <a:chOff x="-3502440" y="-3237480"/>
            <a:chExt cx="13641840" cy="9240480"/>
          </a:xfrm>
        </p:grpSpPr>
        <p:grpSp>
          <p:nvGrpSpPr>
            <p:cNvPr id="311" name="Google Shape;103;p9"/>
            <p:cNvGrpSpPr/>
            <p:nvPr/>
          </p:nvGrpSpPr>
          <p:grpSpPr>
            <a:xfrm>
              <a:off x="6237720" y="2515320"/>
              <a:ext cx="3901680" cy="3487680"/>
              <a:chOff x="6237720" y="2515320"/>
              <a:chExt cx="3901680" cy="3487680"/>
            </a:xfrm>
          </p:grpSpPr>
          <p:sp>
            <p:nvSpPr>
              <p:cNvPr id="312" name="Google Shape;104;p9"/>
              <p:cNvSpPr/>
              <p:nvPr/>
            </p:nvSpPr>
            <p:spPr>
              <a:xfrm rot="9544200" flipH="1">
                <a:off x="6578280" y="3007440"/>
                <a:ext cx="3220200" cy="2502720"/>
              </a:xfrm>
              <a:custGeom>
                <a:avLst/>
                <a:gdLst>
                  <a:gd name="textAreaLeft" fmla="*/ -360 w 3220200"/>
                  <a:gd name="textAreaRight" fmla="*/ 3220200 w 3220200"/>
                  <a:gd name="textAreaTop" fmla="*/ 0 h 2502720"/>
                  <a:gd name="textAreaBottom" fmla="*/ 2503080 h 2502720"/>
                </a:gdLst>
                <a:ahLst/>
                <a:cxnLst/>
                <a:rect l="textAreaLeft" t="textAreaTop" r="textAreaRight" b="textAreaBottom"/>
                <a:pathLst>
                  <a:path w="1762786" h="1325447">
                    <a:moveTo>
                      <a:pt x="192194" y="102737"/>
                    </a:moveTo>
                    <a:cubicBezTo>
                      <a:pt x="60472" y="241298"/>
                      <a:pt x="-96739" y="656614"/>
                      <a:pt x="76406" y="794301"/>
                    </a:cubicBezTo>
                    <a:cubicBezTo>
                      <a:pt x="196200" y="889554"/>
                      <a:pt x="422154" y="783372"/>
                      <a:pt x="547212" y="736423"/>
                    </a:cubicBezTo>
                    <a:cubicBezTo>
                      <a:pt x="671953" y="689589"/>
                      <a:pt x="845783" y="628799"/>
                      <a:pt x="973865" y="684200"/>
                    </a:cubicBezTo>
                    <a:cubicBezTo>
                      <a:pt x="1153685" y="761977"/>
                      <a:pt x="1138640" y="1062198"/>
                      <a:pt x="1259211" y="1199204"/>
                    </a:cubicBezTo>
                    <a:cubicBezTo>
                      <a:pt x="1364563" y="1318906"/>
                      <a:pt x="1542890" y="1325447"/>
                      <a:pt x="1666047" y="1232676"/>
                    </a:cubicBezTo>
                    <a:cubicBezTo>
                      <a:pt x="1621363" y="1024280"/>
                      <a:pt x="1579336" y="815343"/>
                      <a:pt x="1531065" y="607711"/>
                    </a:cubicBezTo>
                    <a:cubicBezTo>
                      <a:pt x="1507977" y="508424"/>
                      <a:pt x="1488395" y="407654"/>
                      <a:pt x="1457355" y="310440"/>
                    </a:cubicBezTo>
                    <a:cubicBezTo>
                      <a:pt x="1423229" y="203595"/>
                      <a:pt x="1379363" y="114051"/>
                      <a:pt x="1370696" y="0"/>
                    </a:cubicBezTo>
                    <a:cubicBezTo>
                      <a:pt x="960170" y="68147"/>
                      <a:pt x="602341" y="32403"/>
                      <a:pt x="192194" y="102737"/>
                    </a:cubicBezTo>
                    <a:close/>
                  </a:path>
                </a:pathLst>
              </a:custGeom>
              <a:solidFill>
                <a:schemeClr val="dk2"/>
              </a:solidFill>
              <a:ln w="0">
                <a:noFill/>
              </a:ln>
              <a:effectLst>
                <a:outerShdw blurRad="57240" dist="28038" dir="6338534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313" name="Google Shape;105;p9"/>
              <p:cNvSpPr/>
              <p:nvPr/>
            </p:nvSpPr>
            <p:spPr>
              <a:xfrm rot="9544200" flipH="1">
                <a:off x="6777360" y="3240360"/>
                <a:ext cx="3047400" cy="1984680"/>
              </a:xfrm>
              <a:custGeom>
                <a:avLst/>
                <a:gdLst>
                  <a:gd name="textAreaLeft" fmla="*/ -360 w 3047400"/>
                  <a:gd name="textAreaRight" fmla="*/ 3047400 w 3047400"/>
                  <a:gd name="textAreaTop" fmla="*/ 0 h 1984680"/>
                  <a:gd name="textAreaBottom" fmla="*/ 1985040 h 1984680"/>
                </a:gdLst>
                <a:ahLst/>
                <a:cxnLst/>
                <a:rect l="textAreaLeft" t="textAreaTop" r="textAreaRight" b="textAreaBottom"/>
                <a:pathLst>
                  <a:path w="1665784" h="1086570">
                    <a:moveTo>
                      <a:pt x="1358688" y="0"/>
                    </a:moveTo>
                    <a:lnTo>
                      <a:pt x="174820" y="0"/>
                    </a:lnTo>
                    <a:cubicBezTo>
                      <a:pt x="34217" y="81686"/>
                      <a:pt x="-88858" y="441950"/>
                      <a:pt x="86494" y="528639"/>
                    </a:cubicBezTo>
                    <a:cubicBezTo>
                      <a:pt x="339502" y="653725"/>
                      <a:pt x="666414" y="391221"/>
                      <a:pt x="925473" y="491754"/>
                    </a:cubicBezTo>
                    <a:cubicBezTo>
                      <a:pt x="1073302" y="549121"/>
                      <a:pt x="1091760" y="772822"/>
                      <a:pt x="1163589" y="892923"/>
                    </a:cubicBezTo>
                    <a:cubicBezTo>
                      <a:pt x="1250381" y="1038033"/>
                      <a:pt x="1477981" y="1086570"/>
                      <a:pt x="1576926" y="926691"/>
                    </a:cubicBezTo>
                    <a:cubicBezTo>
                      <a:pt x="1537127" y="732952"/>
                      <a:pt x="1495550" y="539703"/>
                      <a:pt x="1453237" y="346506"/>
                    </a:cubicBezTo>
                    <a:cubicBezTo>
                      <a:pt x="1427185" y="227572"/>
                      <a:pt x="1387796" y="115391"/>
                      <a:pt x="1358688" y="0"/>
                    </a:cubicBezTo>
                    <a:close/>
                  </a:path>
                </a:pathLst>
              </a:custGeom>
              <a:solidFill>
                <a:srgbClr val="0100A2">
                  <a:alpha val="67000"/>
                </a:srgbClr>
              </a:solidFill>
              <a:ln w="0">
                <a:noFill/>
              </a:ln>
              <a:effectLst>
                <a:outerShdw blurRad="57240" dist="28038" dir="6338534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314" name="Google Shape;106;p9"/>
              <p:cNvSpPr/>
              <p:nvPr/>
            </p:nvSpPr>
            <p:spPr>
              <a:xfrm rot="9544200" flipH="1">
                <a:off x="7050600" y="3441600"/>
                <a:ext cx="2771640" cy="1896480"/>
              </a:xfrm>
              <a:custGeom>
                <a:avLst/>
                <a:gdLst>
                  <a:gd name="textAreaLeft" fmla="*/ -360 w 2771640"/>
                  <a:gd name="textAreaRight" fmla="*/ 2771640 w 2771640"/>
                  <a:gd name="textAreaTop" fmla="*/ 0 h 1896480"/>
                  <a:gd name="textAreaBottom" fmla="*/ 1896840 h 1896480"/>
                </a:gdLst>
                <a:ahLst/>
                <a:cxnLst/>
                <a:rect l="textAreaLeft" t="textAreaTop" r="textAreaRight" b="textAreaBottom"/>
                <a:pathLst>
                  <a:path w="1533643" h="1105298">
                    <a:moveTo>
                      <a:pt x="1210281" y="93460"/>
                    </a:moveTo>
                    <a:cubicBezTo>
                      <a:pt x="1200203" y="62915"/>
                      <a:pt x="1193601" y="31631"/>
                      <a:pt x="1188807" y="0"/>
                    </a:cubicBezTo>
                    <a:lnTo>
                      <a:pt x="170624" y="0"/>
                    </a:lnTo>
                    <a:cubicBezTo>
                      <a:pt x="168825" y="312"/>
                      <a:pt x="167026" y="610"/>
                      <a:pt x="165227" y="922"/>
                    </a:cubicBezTo>
                    <a:cubicBezTo>
                      <a:pt x="69032" y="107136"/>
                      <a:pt x="-100066" y="359085"/>
                      <a:pt x="78200" y="471454"/>
                    </a:cubicBezTo>
                    <a:cubicBezTo>
                      <a:pt x="300066" y="611300"/>
                      <a:pt x="595305" y="395289"/>
                      <a:pt x="834034" y="471697"/>
                    </a:cubicBezTo>
                    <a:cubicBezTo>
                      <a:pt x="960175" y="512068"/>
                      <a:pt x="985992" y="655674"/>
                      <a:pt x="1038853" y="759030"/>
                    </a:cubicBezTo>
                    <a:cubicBezTo>
                      <a:pt x="1109803" y="897782"/>
                      <a:pt x="1317565" y="1105298"/>
                      <a:pt x="1433577" y="882390"/>
                    </a:cubicBezTo>
                    <a:cubicBezTo>
                      <a:pt x="1389507" y="697993"/>
                      <a:pt x="1349678" y="511879"/>
                      <a:pt x="1297676" y="329490"/>
                    </a:cubicBezTo>
                    <a:cubicBezTo>
                      <a:pt x="1274394" y="247816"/>
                      <a:pt x="1236680" y="173491"/>
                      <a:pt x="1210281" y="93459"/>
                    </a:cubicBezTo>
                    <a:close/>
                  </a:path>
                </a:pathLst>
              </a:custGeom>
              <a:solidFill>
                <a:srgbClr val="005ACD">
                  <a:alpha val="52000"/>
                </a:srgbClr>
              </a:solidFill>
              <a:ln w="0">
                <a:noFill/>
              </a:ln>
              <a:effectLst>
                <a:outerShdw blurRad="57240" dist="28038" dir="6338534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315" name="Google Shape;107;p9"/>
              <p:cNvSpPr/>
              <p:nvPr/>
            </p:nvSpPr>
            <p:spPr>
              <a:xfrm rot="9544200" flipH="1">
                <a:off x="7344360" y="3731040"/>
                <a:ext cx="2583000" cy="1550160"/>
              </a:xfrm>
              <a:custGeom>
                <a:avLst/>
                <a:gdLst>
                  <a:gd name="textAreaLeft" fmla="*/ -360 w 2583000"/>
                  <a:gd name="textAreaRight" fmla="*/ 2583000 w 2583000"/>
                  <a:gd name="textAreaTop" fmla="*/ 0 h 1550160"/>
                  <a:gd name="textAreaBottom" fmla="*/ 1550520 h 1550160"/>
                </a:gdLst>
                <a:ahLst/>
                <a:cxnLst/>
                <a:rect l="textAreaLeft" t="textAreaTop" r="textAreaRight" b="textAreaBottom"/>
                <a:pathLst>
                  <a:path w="1422772" h="879549">
                    <a:moveTo>
                      <a:pt x="149241" y="0"/>
                    </a:moveTo>
                    <a:cubicBezTo>
                      <a:pt x="16783" y="92076"/>
                      <a:pt x="-84870" y="295981"/>
                      <a:pt x="103238" y="391313"/>
                    </a:cubicBezTo>
                    <a:cubicBezTo>
                      <a:pt x="321261" y="501801"/>
                      <a:pt x="575772" y="335509"/>
                      <a:pt x="802850" y="408202"/>
                    </a:cubicBezTo>
                    <a:cubicBezTo>
                      <a:pt x="918535" y="445233"/>
                      <a:pt x="933682" y="567828"/>
                      <a:pt x="992307" y="656183"/>
                    </a:cubicBezTo>
                    <a:cubicBezTo>
                      <a:pt x="1083197" y="793154"/>
                      <a:pt x="1224935" y="879549"/>
                      <a:pt x="1337902" y="708164"/>
                    </a:cubicBezTo>
                    <a:cubicBezTo>
                      <a:pt x="1290285" y="470474"/>
                      <a:pt x="1218803" y="237253"/>
                      <a:pt x="1172187" y="1"/>
                    </a:cubicBezTo>
                    <a:lnTo>
                      <a:pt x="149241" y="1"/>
                    </a:lnTo>
                    <a:close/>
                  </a:path>
                </a:pathLst>
              </a:custGeom>
              <a:solidFill>
                <a:srgbClr val="307DE0">
                  <a:alpha val="58000"/>
                </a:srgbClr>
              </a:solidFill>
              <a:ln w="0">
                <a:noFill/>
              </a:ln>
              <a:effectLst>
                <a:outerShdw blurRad="57240" dist="28038" dir="6338534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316" name="Google Shape;108;p9"/>
              <p:cNvSpPr/>
              <p:nvPr/>
            </p:nvSpPr>
            <p:spPr>
              <a:xfrm rot="9544200" flipH="1">
                <a:off x="7705800" y="4106160"/>
                <a:ext cx="2187000" cy="1114560"/>
              </a:xfrm>
              <a:custGeom>
                <a:avLst/>
                <a:gdLst>
                  <a:gd name="textAreaLeft" fmla="*/ -360 w 2187000"/>
                  <a:gd name="textAreaRight" fmla="*/ 2187000 w 2187000"/>
                  <a:gd name="textAreaTop" fmla="*/ 0 h 1114560"/>
                  <a:gd name="textAreaBottom" fmla="*/ 1114920 h 1114560"/>
                </a:gdLst>
                <a:ahLst/>
                <a:cxnLst/>
                <a:rect l="textAreaLeft" t="textAreaTop" r="textAreaRight" b="textAreaBottom"/>
                <a:pathLst>
                  <a:path w="1182988" h="625483">
                    <a:moveTo>
                      <a:pt x="1133680" y="0"/>
                    </a:moveTo>
                    <a:lnTo>
                      <a:pt x="101577" y="0"/>
                    </a:lnTo>
                    <a:cubicBezTo>
                      <a:pt x="-7435" y="73421"/>
                      <a:pt x="-49308" y="217527"/>
                      <a:pt x="80757" y="288651"/>
                    </a:cubicBezTo>
                    <a:cubicBezTo>
                      <a:pt x="244612" y="378252"/>
                      <a:pt x="459640" y="247039"/>
                      <a:pt x="644273" y="295573"/>
                    </a:cubicBezTo>
                    <a:cubicBezTo>
                      <a:pt x="739784" y="320679"/>
                      <a:pt x="763291" y="413957"/>
                      <a:pt x="820658" y="478015"/>
                    </a:cubicBezTo>
                    <a:cubicBezTo>
                      <a:pt x="893152" y="558975"/>
                      <a:pt x="1016186" y="625483"/>
                      <a:pt x="1109489" y="527488"/>
                    </a:cubicBezTo>
                    <a:cubicBezTo>
                      <a:pt x="1062658" y="349560"/>
                      <a:pt x="1121293" y="178173"/>
                      <a:pt x="1133680" y="0"/>
                    </a:cubicBezTo>
                    <a:close/>
                  </a:path>
                </a:pathLst>
              </a:custGeom>
              <a:solidFill>
                <a:srgbClr val="E7E7E7">
                  <a:alpha val="28000"/>
                </a:srgbClr>
              </a:solidFill>
              <a:ln w="0">
                <a:noFill/>
              </a:ln>
              <a:effectLst>
                <a:outerShdw blurRad="57240" dist="28038" dir="6338534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</p:grpSp>
        <p:grpSp>
          <p:nvGrpSpPr>
            <p:cNvPr id="317" name="Google Shape;109;p9"/>
            <p:cNvGrpSpPr/>
            <p:nvPr/>
          </p:nvGrpSpPr>
          <p:grpSpPr>
            <a:xfrm>
              <a:off x="-3502440" y="-3237480"/>
              <a:ext cx="10661400" cy="5740560"/>
              <a:chOff x="-3502440" y="-3237480"/>
              <a:chExt cx="10661400" cy="5740560"/>
            </a:xfrm>
          </p:grpSpPr>
          <p:sp>
            <p:nvSpPr>
              <p:cNvPr id="318" name="Google Shape;110;p9"/>
              <p:cNvSpPr/>
              <p:nvPr/>
            </p:nvSpPr>
            <p:spPr>
              <a:xfrm rot="20731800" flipV="1">
                <a:off x="-3072240" y="-2058480"/>
                <a:ext cx="9865800" cy="3382560"/>
              </a:xfrm>
              <a:custGeom>
                <a:avLst/>
                <a:gdLst>
                  <a:gd name="textAreaLeft" fmla="*/ 0 w 9865800"/>
                  <a:gd name="textAreaRight" fmla="*/ 9866160 w 9865800"/>
                  <a:gd name="textAreaTop" fmla="*/ -360 h 3382560"/>
                  <a:gd name="textAreaBottom" fmla="*/ 3382560 h 3382560"/>
                </a:gdLst>
                <a:ahLst/>
                <a:cxnLst/>
                <a:rect l="textAreaLeft" t="textAreaTop" r="textAreaRight" b="textAreaBottom"/>
                <a:pathLst>
                  <a:path w="2793035" h="1308840">
                    <a:moveTo>
                      <a:pt x="2793026" y="106827"/>
                    </a:moveTo>
                    <a:cubicBezTo>
                      <a:pt x="2519486" y="85062"/>
                      <a:pt x="2477158" y="-14703"/>
                      <a:pt x="2251987" y="1842"/>
                    </a:cubicBezTo>
                    <a:cubicBezTo>
                      <a:pt x="1984153" y="21521"/>
                      <a:pt x="2024006" y="162348"/>
                      <a:pt x="1756143" y="181655"/>
                    </a:cubicBezTo>
                    <a:cubicBezTo>
                      <a:pt x="1562386" y="195619"/>
                      <a:pt x="1449343" y="65107"/>
                      <a:pt x="1180890" y="73080"/>
                    </a:cubicBezTo>
                    <a:cubicBezTo>
                      <a:pt x="912428" y="81052"/>
                      <a:pt x="915410" y="199229"/>
                      <a:pt x="646957" y="207201"/>
                    </a:cubicBezTo>
                    <a:cubicBezTo>
                      <a:pt x="378505" y="215174"/>
                      <a:pt x="374647" y="103588"/>
                      <a:pt x="106194" y="111561"/>
                    </a:cubicBezTo>
                    <a:lnTo>
                      <a:pt x="0" y="1294137"/>
                    </a:lnTo>
                    <a:lnTo>
                      <a:pt x="2662761" y="1215061"/>
                    </a:lnTo>
                    <a:lnTo>
                      <a:pt x="2793035" y="106827"/>
                    </a:lnTo>
                    <a:close/>
                  </a:path>
                </a:pathLst>
              </a:custGeom>
              <a:solidFill>
                <a:schemeClr val="dk2"/>
              </a:solidFill>
              <a:ln w="0">
                <a:noFill/>
              </a:ln>
              <a:effectLst>
                <a:outerShdw blurRad="57240" dist="18844" dir="5794916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319" name="Google Shape;111;p9"/>
              <p:cNvSpPr/>
              <p:nvPr/>
            </p:nvSpPr>
            <p:spPr>
              <a:xfrm rot="20731800" flipV="1">
                <a:off x="-2923560" y="-2036160"/>
                <a:ext cx="9865800" cy="2987640"/>
              </a:xfrm>
              <a:custGeom>
                <a:avLst/>
                <a:gdLst>
                  <a:gd name="textAreaLeft" fmla="*/ 0 w 9865800"/>
                  <a:gd name="textAreaRight" fmla="*/ 9866160 w 9865800"/>
                  <a:gd name="textAreaTop" fmla="*/ 360 h 2987640"/>
                  <a:gd name="textAreaBottom" fmla="*/ 2988360 h 2987640"/>
                </a:gdLst>
                <a:ahLst/>
                <a:cxnLst/>
                <a:rect l="textAreaLeft" t="textAreaTop" r="textAreaRight" b="textAreaBottom"/>
                <a:pathLst>
                  <a:path w="2793035" h="1308840">
                    <a:moveTo>
                      <a:pt x="2793026" y="106827"/>
                    </a:moveTo>
                    <a:cubicBezTo>
                      <a:pt x="2519486" y="85062"/>
                      <a:pt x="2477158" y="-14703"/>
                      <a:pt x="2251987" y="1842"/>
                    </a:cubicBezTo>
                    <a:cubicBezTo>
                      <a:pt x="1984153" y="21521"/>
                      <a:pt x="2024006" y="162348"/>
                      <a:pt x="1756143" y="181655"/>
                    </a:cubicBezTo>
                    <a:cubicBezTo>
                      <a:pt x="1562386" y="195619"/>
                      <a:pt x="1449343" y="65107"/>
                      <a:pt x="1180890" y="73080"/>
                    </a:cubicBezTo>
                    <a:cubicBezTo>
                      <a:pt x="912428" y="81052"/>
                      <a:pt x="915410" y="199229"/>
                      <a:pt x="646957" y="207201"/>
                    </a:cubicBezTo>
                    <a:cubicBezTo>
                      <a:pt x="378505" y="215174"/>
                      <a:pt x="374647" y="103588"/>
                      <a:pt x="106194" y="111561"/>
                    </a:cubicBezTo>
                    <a:lnTo>
                      <a:pt x="0" y="1294137"/>
                    </a:lnTo>
                    <a:lnTo>
                      <a:pt x="2662761" y="1215061"/>
                    </a:lnTo>
                    <a:lnTo>
                      <a:pt x="2793035" y="106827"/>
                    </a:lnTo>
                    <a:close/>
                  </a:path>
                </a:pathLst>
              </a:custGeom>
              <a:solidFill>
                <a:srgbClr val="0100A2">
                  <a:alpha val="67000"/>
                </a:srgbClr>
              </a:solidFill>
              <a:ln w="0">
                <a:noFill/>
              </a:ln>
              <a:effectLst>
                <a:outerShdw blurRad="57240" dist="18844" dir="5794916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320" name="Google Shape;112;p9"/>
              <p:cNvSpPr/>
              <p:nvPr/>
            </p:nvSpPr>
            <p:spPr>
              <a:xfrm rot="20731800" flipV="1">
                <a:off x="-3225240" y="-1859040"/>
                <a:ext cx="9865800" cy="2593080"/>
              </a:xfrm>
              <a:custGeom>
                <a:avLst/>
                <a:gdLst>
                  <a:gd name="textAreaLeft" fmla="*/ 0 w 9865800"/>
                  <a:gd name="textAreaRight" fmla="*/ 9866160 w 9865800"/>
                  <a:gd name="textAreaTop" fmla="*/ 360 h 2593080"/>
                  <a:gd name="textAreaBottom" fmla="*/ 2593800 h 2593080"/>
                </a:gdLst>
                <a:ahLst/>
                <a:cxnLst/>
                <a:rect l="textAreaLeft" t="textAreaTop" r="textAreaRight" b="textAreaBottom"/>
                <a:pathLst>
                  <a:path w="2793035" h="1308840">
                    <a:moveTo>
                      <a:pt x="2793026" y="106827"/>
                    </a:moveTo>
                    <a:cubicBezTo>
                      <a:pt x="2519486" y="85062"/>
                      <a:pt x="2477158" y="-14703"/>
                      <a:pt x="2251987" y="1842"/>
                    </a:cubicBezTo>
                    <a:cubicBezTo>
                      <a:pt x="1984153" y="21521"/>
                      <a:pt x="2024006" y="162348"/>
                      <a:pt x="1756143" y="181655"/>
                    </a:cubicBezTo>
                    <a:cubicBezTo>
                      <a:pt x="1562386" y="195619"/>
                      <a:pt x="1449343" y="65107"/>
                      <a:pt x="1180890" y="73080"/>
                    </a:cubicBezTo>
                    <a:cubicBezTo>
                      <a:pt x="912428" y="81052"/>
                      <a:pt x="915410" y="199229"/>
                      <a:pt x="646957" y="207201"/>
                    </a:cubicBezTo>
                    <a:cubicBezTo>
                      <a:pt x="378505" y="215174"/>
                      <a:pt x="374647" y="103588"/>
                      <a:pt x="106194" y="111561"/>
                    </a:cubicBezTo>
                    <a:lnTo>
                      <a:pt x="0" y="1294137"/>
                    </a:lnTo>
                    <a:lnTo>
                      <a:pt x="2662761" y="1215061"/>
                    </a:lnTo>
                    <a:lnTo>
                      <a:pt x="2793035" y="106827"/>
                    </a:lnTo>
                    <a:close/>
                  </a:path>
                </a:pathLst>
              </a:custGeom>
              <a:solidFill>
                <a:srgbClr val="005ACD">
                  <a:alpha val="52000"/>
                </a:srgbClr>
              </a:solidFill>
              <a:ln w="0">
                <a:noFill/>
              </a:ln>
              <a:effectLst>
                <a:outerShdw blurRad="57240" dist="18844" dir="5794916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321" name="Google Shape;113;p9"/>
              <p:cNvSpPr/>
              <p:nvPr/>
            </p:nvSpPr>
            <p:spPr>
              <a:xfrm rot="20731800" flipV="1">
                <a:off x="-3043080" y="-1654920"/>
                <a:ext cx="9865800" cy="2029320"/>
              </a:xfrm>
              <a:custGeom>
                <a:avLst/>
                <a:gdLst>
                  <a:gd name="textAreaLeft" fmla="*/ 0 w 9865800"/>
                  <a:gd name="textAreaRight" fmla="*/ 9866160 w 9865800"/>
                  <a:gd name="textAreaTop" fmla="*/ 360 h 2029320"/>
                  <a:gd name="textAreaBottom" fmla="*/ 2030040 h 2029320"/>
                </a:gdLst>
                <a:ahLst/>
                <a:cxnLst/>
                <a:rect l="textAreaLeft" t="textAreaTop" r="textAreaRight" b="textAreaBottom"/>
                <a:pathLst>
                  <a:path w="2793035" h="1308840">
                    <a:moveTo>
                      <a:pt x="2793026" y="106827"/>
                    </a:moveTo>
                    <a:cubicBezTo>
                      <a:pt x="2519486" y="85062"/>
                      <a:pt x="2477158" y="-14703"/>
                      <a:pt x="2251987" y="1842"/>
                    </a:cubicBezTo>
                    <a:cubicBezTo>
                      <a:pt x="1984153" y="21521"/>
                      <a:pt x="2024006" y="162348"/>
                      <a:pt x="1756143" y="181655"/>
                    </a:cubicBezTo>
                    <a:cubicBezTo>
                      <a:pt x="1562386" y="195619"/>
                      <a:pt x="1449343" y="65107"/>
                      <a:pt x="1180890" y="73080"/>
                    </a:cubicBezTo>
                    <a:cubicBezTo>
                      <a:pt x="912428" y="81052"/>
                      <a:pt x="915410" y="199229"/>
                      <a:pt x="646957" y="207201"/>
                    </a:cubicBezTo>
                    <a:cubicBezTo>
                      <a:pt x="378505" y="215174"/>
                      <a:pt x="374647" y="103588"/>
                      <a:pt x="106194" y="111561"/>
                    </a:cubicBezTo>
                    <a:lnTo>
                      <a:pt x="0" y="1294137"/>
                    </a:lnTo>
                    <a:lnTo>
                      <a:pt x="2662761" y="1215061"/>
                    </a:lnTo>
                    <a:lnTo>
                      <a:pt x="2793035" y="106827"/>
                    </a:lnTo>
                    <a:close/>
                  </a:path>
                </a:pathLst>
              </a:custGeom>
              <a:solidFill>
                <a:srgbClr val="307DE0">
                  <a:alpha val="58000"/>
                </a:srgbClr>
              </a:solidFill>
              <a:ln w="0">
                <a:noFill/>
              </a:ln>
              <a:effectLst>
                <a:outerShdw blurRad="57240" dist="18844" dir="5794916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322" name="Google Shape;114;p9"/>
              <p:cNvSpPr/>
              <p:nvPr/>
            </p:nvSpPr>
            <p:spPr>
              <a:xfrm rot="20731800" flipV="1">
                <a:off x="-3465000" y="-1427760"/>
                <a:ext cx="9865800" cy="1554120"/>
              </a:xfrm>
              <a:custGeom>
                <a:avLst/>
                <a:gdLst>
                  <a:gd name="textAreaLeft" fmla="*/ 0 w 9865800"/>
                  <a:gd name="textAreaRight" fmla="*/ 9866160 w 9865800"/>
                  <a:gd name="textAreaTop" fmla="*/ 360 h 1554120"/>
                  <a:gd name="textAreaBottom" fmla="*/ 1554840 h 1554120"/>
                </a:gdLst>
                <a:ahLst/>
                <a:cxnLst/>
                <a:rect l="textAreaLeft" t="textAreaTop" r="textAreaRight" b="textAreaBottom"/>
                <a:pathLst>
                  <a:path w="2793035" h="1308840">
                    <a:moveTo>
                      <a:pt x="2793026" y="106827"/>
                    </a:moveTo>
                    <a:cubicBezTo>
                      <a:pt x="2519486" y="85062"/>
                      <a:pt x="2477158" y="-14703"/>
                      <a:pt x="2251987" y="1842"/>
                    </a:cubicBezTo>
                    <a:cubicBezTo>
                      <a:pt x="1984153" y="21521"/>
                      <a:pt x="2024006" y="162348"/>
                      <a:pt x="1756143" y="181655"/>
                    </a:cubicBezTo>
                    <a:cubicBezTo>
                      <a:pt x="1562386" y="195619"/>
                      <a:pt x="1449343" y="65107"/>
                      <a:pt x="1180890" y="73080"/>
                    </a:cubicBezTo>
                    <a:cubicBezTo>
                      <a:pt x="912428" y="81052"/>
                      <a:pt x="915410" y="199229"/>
                      <a:pt x="646957" y="207201"/>
                    </a:cubicBezTo>
                    <a:cubicBezTo>
                      <a:pt x="378505" y="215174"/>
                      <a:pt x="374647" y="103588"/>
                      <a:pt x="106194" y="111561"/>
                    </a:cubicBezTo>
                    <a:lnTo>
                      <a:pt x="0" y="1294137"/>
                    </a:lnTo>
                    <a:lnTo>
                      <a:pt x="2662761" y="1215061"/>
                    </a:lnTo>
                    <a:lnTo>
                      <a:pt x="2793035" y="106827"/>
                    </a:lnTo>
                    <a:close/>
                  </a:path>
                </a:pathLst>
              </a:custGeom>
              <a:solidFill>
                <a:srgbClr val="E7E7E7">
                  <a:alpha val="28000"/>
                </a:srgbClr>
              </a:solidFill>
              <a:ln w="0">
                <a:noFill/>
              </a:ln>
              <a:effectLst>
                <a:outerShdw blurRad="57240" dist="18844" dir="5794916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724320" y="463320"/>
            <a:ext cx="7695360" cy="559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3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31" name="PlaceHolder 2"/>
          <p:cNvSpPr>
            <a:spLocks noGrp="1"/>
          </p:cNvSpPr>
          <p:nvPr>
            <p:ph type="title"/>
          </p:nvPr>
        </p:nvSpPr>
        <p:spPr>
          <a:xfrm>
            <a:off x="2687400" y="1615320"/>
            <a:ext cx="1104480" cy="559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2500" b="1" u="none" strike="noStrike">
                <a:solidFill>
                  <a:schemeClr val="accent2"/>
                </a:solidFill>
                <a:effectLst/>
                <a:uFillTx/>
                <a:latin typeface="Gotu"/>
                <a:ea typeface="Gotu"/>
              </a:rPr>
              <a:t>xx%</a:t>
            </a:r>
            <a:endParaRPr lang="fr-FR" sz="25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title"/>
          </p:nvPr>
        </p:nvSpPr>
        <p:spPr>
          <a:xfrm>
            <a:off x="2687400" y="3216960"/>
            <a:ext cx="1104480" cy="559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2500" b="1" u="none" strike="noStrike">
                <a:solidFill>
                  <a:schemeClr val="accent2"/>
                </a:solidFill>
                <a:effectLst/>
                <a:uFillTx/>
                <a:latin typeface="Gotu"/>
                <a:ea typeface="Gotu"/>
              </a:rPr>
              <a:t>xx%</a:t>
            </a:r>
            <a:endParaRPr lang="fr-FR" sz="25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title"/>
          </p:nvPr>
        </p:nvSpPr>
        <p:spPr>
          <a:xfrm>
            <a:off x="5339160" y="1615320"/>
            <a:ext cx="1104480" cy="559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2500" b="1" u="none" strike="noStrike">
                <a:solidFill>
                  <a:schemeClr val="accent2"/>
                </a:solidFill>
                <a:effectLst/>
                <a:uFillTx/>
                <a:latin typeface="Gotu"/>
                <a:ea typeface="Gotu"/>
              </a:rPr>
              <a:t>xx%</a:t>
            </a:r>
            <a:endParaRPr lang="fr-FR" sz="25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title"/>
          </p:nvPr>
        </p:nvSpPr>
        <p:spPr>
          <a:xfrm>
            <a:off x="5339160" y="3216960"/>
            <a:ext cx="1104480" cy="559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2500" b="1" u="none" strike="noStrike">
                <a:solidFill>
                  <a:schemeClr val="accent2"/>
                </a:solidFill>
                <a:effectLst/>
                <a:uFillTx/>
                <a:latin typeface="Gotu"/>
                <a:ea typeface="Gotu"/>
              </a:rPr>
              <a:t>xx%</a:t>
            </a:r>
            <a:endParaRPr lang="fr-FR" sz="25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grpSp>
        <p:nvGrpSpPr>
          <p:cNvPr id="35" name="Google Shape;145;p13"/>
          <p:cNvGrpSpPr/>
          <p:nvPr/>
        </p:nvGrpSpPr>
        <p:grpSpPr>
          <a:xfrm>
            <a:off x="-1956600" y="-2341440"/>
            <a:ext cx="13014000" cy="9284040"/>
            <a:chOff x="-1956600" y="-2341440"/>
            <a:chExt cx="13014000" cy="9284040"/>
          </a:xfrm>
        </p:grpSpPr>
        <p:grpSp>
          <p:nvGrpSpPr>
            <p:cNvPr id="36" name="Google Shape;146;p13"/>
            <p:cNvGrpSpPr/>
            <p:nvPr/>
          </p:nvGrpSpPr>
          <p:grpSpPr>
            <a:xfrm>
              <a:off x="-1956600" y="333720"/>
              <a:ext cx="4041000" cy="6608880"/>
              <a:chOff x="-1956600" y="333720"/>
              <a:chExt cx="4041000" cy="6608880"/>
            </a:xfrm>
          </p:grpSpPr>
          <p:sp>
            <p:nvSpPr>
              <p:cNvPr id="37" name="Google Shape;147;p13"/>
              <p:cNvSpPr/>
              <p:nvPr/>
            </p:nvSpPr>
            <p:spPr>
              <a:xfrm rot="4251600">
                <a:off x="-3002400" y="2533320"/>
                <a:ext cx="6159600" cy="2111760"/>
              </a:xfrm>
              <a:custGeom>
                <a:avLst/>
                <a:gdLst>
                  <a:gd name="textAreaLeft" fmla="*/ 0 w 6159600"/>
                  <a:gd name="textAreaRight" fmla="*/ 6159960 w 6159600"/>
                  <a:gd name="textAreaTop" fmla="*/ 0 h 2111760"/>
                  <a:gd name="textAreaBottom" fmla="*/ 2112120 h 2111760"/>
                </a:gdLst>
                <a:ahLst/>
                <a:cxnLst/>
                <a:rect l="textAreaLeft" t="textAreaTop" r="textAreaRight" b="textAreaBottom"/>
                <a:pathLst>
                  <a:path w="2793035" h="1308840">
                    <a:moveTo>
                      <a:pt x="2793026" y="106827"/>
                    </a:moveTo>
                    <a:cubicBezTo>
                      <a:pt x="2519486" y="85062"/>
                      <a:pt x="2477158" y="-14703"/>
                      <a:pt x="2251987" y="1842"/>
                    </a:cubicBezTo>
                    <a:cubicBezTo>
                      <a:pt x="1984153" y="21521"/>
                      <a:pt x="2024006" y="162348"/>
                      <a:pt x="1756143" y="181655"/>
                    </a:cubicBezTo>
                    <a:cubicBezTo>
                      <a:pt x="1562386" y="195619"/>
                      <a:pt x="1449343" y="65107"/>
                      <a:pt x="1180890" y="73080"/>
                    </a:cubicBezTo>
                    <a:cubicBezTo>
                      <a:pt x="912428" y="81052"/>
                      <a:pt x="915410" y="199229"/>
                      <a:pt x="646957" y="207201"/>
                    </a:cubicBezTo>
                    <a:cubicBezTo>
                      <a:pt x="378505" y="215174"/>
                      <a:pt x="374647" y="103588"/>
                      <a:pt x="106194" y="111561"/>
                    </a:cubicBezTo>
                    <a:lnTo>
                      <a:pt x="0" y="1294137"/>
                    </a:lnTo>
                    <a:lnTo>
                      <a:pt x="2662761" y="1215061"/>
                    </a:lnTo>
                    <a:lnTo>
                      <a:pt x="2793035" y="106827"/>
                    </a:lnTo>
                    <a:close/>
                  </a:path>
                </a:pathLst>
              </a:custGeom>
              <a:solidFill>
                <a:schemeClr val="dk2"/>
              </a:solidFill>
              <a:ln w="0">
                <a:noFill/>
              </a:ln>
              <a:effectLst>
                <a:outerShdw blurRad="57240" dist="18723" dir="3121703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38" name="Google Shape;148;p13"/>
              <p:cNvSpPr/>
              <p:nvPr/>
            </p:nvSpPr>
            <p:spPr>
              <a:xfrm rot="4251600">
                <a:off x="-3042000" y="2794320"/>
                <a:ext cx="6159600" cy="1865520"/>
              </a:xfrm>
              <a:custGeom>
                <a:avLst/>
                <a:gdLst>
                  <a:gd name="textAreaLeft" fmla="*/ 0 w 6159600"/>
                  <a:gd name="textAreaRight" fmla="*/ 6159960 w 6159600"/>
                  <a:gd name="textAreaTop" fmla="*/ 0 h 1865520"/>
                  <a:gd name="textAreaBottom" fmla="*/ 1865880 h 1865520"/>
                </a:gdLst>
                <a:ahLst/>
                <a:cxnLst/>
                <a:rect l="textAreaLeft" t="textAreaTop" r="textAreaRight" b="textAreaBottom"/>
                <a:pathLst>
                  <a:path w="2793035" h="1308840">
                    <a:moveTo>
                      <a:pt x="2793026" y="106827"/>
                    </a:moveTo>
                    <a:cubicBezTo>
                      <a:pt x="2519486" y="85062"/>
                      <a:pt x="2477158" y="-14703"/>
                      <a:pt x="2251987" y="1842"/>
                    </a:cubicBezTo>
                    <a:cubicBezTo>
                      <a:pt x="1984153" y="21521"/>
                      <a:pt x="2024006" y="162348"/>
                      <a:pt x="1756143" y="181655"/>
                    </a:cubicBezTo>
                    <a:cubicBezTo>
                      <a:pt x="1562386" y="195619"/>
                      <a:pt x="1449343" y="65107"/>
                      <a:pt x="1180890" y="73080"/>
                    </a:cubicBezTo>
                    <a:cubicBezTo>
                      <a:pt x="912428" y="81052"/>
                      <a:pt x="915410" y="199229"/>
                      <a:pt x="646957" y="207201"/>
                    </a:cubicBezTo>
                    <a:cubicBezTo>
                      <a:pt x="378505" y="215174"/>
                      <a:pt x="374647" y="103588"/>
                      <a:pt x="106194" y="111561"/>
                    </a:cubicBezTo>
                    <a:lnTo>
                      <a:pt x="0" y="1294137"/>
                    </a:lnTo>
                    <a:lnTo>
                      <a:pt x="2662761" y="1215061"/>
                    </a:lnTo>
                    <a:lnTo>
                      <a:pt x="2793035" y="106827"/>
                    </a:lnTo>
                    <a:close/>
                  </a:path>
                </a:pathLst>
              </a:custGeom>
              <a:solidFill>
                <a:srgbClr val="0100A2">
                  <a:alpha val="67000"/>
                </a:srgbClr>
              </a:solidFill>
              <a:ln w="0">
                <a:noFill/>
              </a:ln>
              <a:effectLst>
                <a:outerShdw blurRad="57240" dist="18723" dir="3121703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39" name="Google Shape;149;p13"/>
              <p:cNvSpPr/>
              <p:nvPr/>
            </p:nvSpPr>
            <p:spPr>
              <a:xfrm rot="4251600">
                <a:off x="-3261960" y="2745720"/>
                <a:ext cx="6159600" cy="1618920"/>
              </a:xfrm>
              <a:custGeom>
                <a:avLst/>
                <a:gdLst>
                  <a:gd name="textAreaLeft" fmla="*/ 0 w 6159600"/>
                  <a:gd name="textAreaRight" fmla="*/ 6159960 w 6159600"/>
                  <a:gd name="textAreaTop" fmla="*/ 0 h 1618920"/>
                  <a:gd name="textAreaBottom" fmla="*/ 1619280 h 1618920"/>
                </a:gdLst>
                <a:ahLst/>
                <a:cxnLst/>
                <a:rect l="textAreaLeft" t="textAreaTop" r="textAreaRight" b="textAreaBottom"/>
                <a:pathLst>
                  <a:path w="2793035" h="1308840">
                    <a:moveTo>
                      <a:pt x="2793026" y="106827"/>
                    </a:moveTo>
                    <a:cubicBezTo>
                      <a:pt x="2519486" y="85062"/>
                      <a:pt x="2477158" y="-14703"/>
                      <a:pt x="2251987" y="1842"/>
                    </a:cubicBezTo>
                    <a:cubicBezTo>
                      <a:pt x="1984153" y="21521"/>
                      <a:pt x="2024006" y="162348"/>
                      <a:pt x="1756143" y="181655"/>
                    </a:cubicBezTo>
                    <a:cubicBezTo>
                      <a:pt x="1562386" y="195619"/>
                      <a:pt x="1449343" y="65107"/>
                      <a:pt x="1180890" y="73080"/>
                    </a:cubicBezTo>
                    <a:cubicBezTo>
                      <a:pt x="912428" y="81052"/>
                      <a:pt x="915410" y="199229"/>
                      <a:pt x="646957" y="207201"/>
                    </a:cubicBezTo>
                    <a:cubicBezTo>
                      <a:pt x="378505" y="215174"/>
                      <a:pt x="374647" y="103588"/>
                      <a:pt x="106194" y="111561"/>
                    </a:cubicBezTo>
                    <a:lnTo>
                      <a:pt x="0" y="1294137"/>
                    </a:lnTo>
                    <a:lnTo>
                      <a:pt x="2662761" y="1215061"/>
                    </a:lnTo>
                    <a:lnTo>
                      <a:pt x="2793035" y="106827"/>
                    </a:lnTo>
                    <a:close/>
                  </a:path>
                </a:pathLst>
              </a:custGeom>
              <a:solidFill>
                <a:srgbClr val="005ACD">
                  <a:alpha val="52000"/>
                </a:srgbClr>
              </a:solidFill>
              <a:ln w="0">
                <a:noFill/>
              </a:ln>
              <a:effectLst>
                <a:outerShdw blurRad="57240" dist="18723" dir="3121703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40" name="Google Shape;150;p13"/>
              <p:cNvSpPr/>
              <p:nvPr/>
            </p:nvSpPr>
            <p:spPr>
              <a:xfrm rot="4251600">
                <a:off x="-3324960" y="3191760"/>
                <a:ext cx="6159600" cy="1266840"/>
              </a:xfrm>
              <a:custGeom>
                <a:avLst/>
                <a:gdLst>
                  <a:gd name="textAreaLeft" fmla="*/ 0 w 6159600"/>
                  <a:gd name="textAreaRight" fmla="*/ 6159960 w 6159600"/>
                  <a:gd name="textAreaTop" fmla="*/ 0 h 1266840"/>
                  <a:gd name="textAreaBottom" fmla="*/ 1267200 h 1266840"/>
                </a:gdLst>
                <a:ahLst/>
                <a:cxnLst/>
                <a:rect l="textAreaLeft" t="textAreaTop" r="textAreaRight" b="textAreaBottom"/>
                <a:pathLst>
                  <a:path w="2793035" h="1308840">
                    <a:moveTo>
                      <a:pt x="2793026" y="106827"/>
                    </a:moveTo>
                    <a:cubicBezTo>
                      <a:pt x="2519486" y="85062"/>
                      <a:pt x="2477158" y="-14703"/>
                      <a:pt x="2251987" y="1842"/>
                    </a:cubicBezTo>
                    <a:cubicBezTo>
                      <a:pt x="1984153" y="21521"/>
                      <a:pt x="2024006" y="162348"/>
                      <a:pt x="1756143" y="181655"/>
                    </a:cubicBezTo>
                    <a:cubicBezTo>
                      <a:pt x="1562386" y="195619"/>
                      <a:pt x="1449343" y="65107"/>
                      <a:pt x="1180890" y="73080"/>
                    </a:cubicBezTo>
                    <a:cubicBezTo>
                      <a:pt x="912428" y="81052"/>
                      <a:pt x="915410" y="199229"/>
                      <a:pt x="646957" y="207201"/>
                    </a:cubicBezTo>
                    <a:cubicBezTo>
                      <a:pt x="378505" y="215174"/>
                      <a:pt x="374647" y="103588"/>
                      <a:pt x="106194" y="111561"/>
                    </a:cubicBezTo>
                    <a:lnTo>
                      <a:pt x="0" y="1294137"/>
                    </a:lnTo>
                    <a:lnTo>
                      <a:pt x="2662761" y="1215061"/>
                    </a:lnTo>
                    <a:lnTo>
                      <a:pt x="2793035" y="106827"/>
                    </a:lnTo>
                    <a:close/>
                  </a:path>
                </a:pathLst>
              </a:custGeom>
              <a:solidFill>
                <a:srgbClr val="307DE0">
                  <a:alpha val="58000"/>
                </a:srgbClr>
              </a:solidFill>
              <a:ln w="0">
                <a:noFill/>
              </a:ln>
              <a:effectLst>
                <a:outerShdw blurRad="57240" dist="18723" dir="3121703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41" name="Google Shape;151;p13"/>
              <p:cNvSpPr/>
              <p:nvPr/>
            </p:nvSpPr>
            <p:spPr>
              <a:xfrm rot="4251600">
                <a:off x="-3539520" y="3166560"/>
                <a:ext cx="6159600" cy="970200"/>
              </a:xfrm>
              <a:custGeom>
                <a:avLst/>
                <a:gdLst>
                  <a:gd name="textAreaLeft" fmla="*/ 0 w 6159600"/>
                  <a:gd name="textAreaRight" fmla="*/ 6159960 w 6159600"/>
                  <a:gd name="textAreaTop" fmla="*/ 0 h 970200"/>
                  <a:gd name="textAreaBottom" fmla="*/ 970560 h 970200"/>
                </a:gdLst>
                <a:ahLst/>
                <a:cxnLst/>
                <a:rect l="textAreaLeft" t="textAreaTop" r="textAreaRight" b="textAreaBottom"/>
                <a:pathLst>
                  <a:path w="2793035" h="1308840">
                    <a:moveTo>
                      <a:pt x="2793026" y="106827"/>
                    </a:moveTo>
                    <a:cubicBezTo>
                      <a:pt x="2519486" y="85062"/>
                      <a:pt x="2477158" y="-14703"/>
                      <a:pt x="2251987" y="1842"/>
                    </a:cubicBezTo>
                    <a:cubicBezTo>
                      <a:pt x="1984153" y="21521"/>
                      <a:pt x="2024006" y="162348"/>
                      <a:pt x="1756143" y="181655"/>
                    </a:cubicBezTo>
                    <a:cubicBezTo>
                      <a:pt x="1562386" y="195619"/>
                      <a:pt x="1449343" y="65107"/>
                      <a:pt x="1180890" y="73080"/>
                    </a:cubicBezTo>
                    <a:cubicBezTo>
                      <a:pt x="912428" y="81052"/>
                      <a:pt x="915410" y="199229"/>
                      <a:pt x="646957" y="207201"/>
                    </a:cubicBezTo>
                    <a:cubicBezTo>
                      <a:pt x="378505" y="215174"/>
                      <a:pt x="374647" y="103588"/>
                      <a:pt x="106194" y="111561"/>
                    </a:cubicBezTo>
                    <a:lnTo>
                      <a:pt x="0" y="1294137"/>
                    </a:lnTo>
                    <a:lnTo>
                      <a:pt x="2662761" y="1215061"/>
                    </a:lnTo>
                    <a:lnTo>
                      <a:pt x="2793035" y="106827"/>
                    </a:lnTo>
                    <a:close/>
                  </a:path>
                </a:pathLst>
              </a:custGeom>
              <a:solidFill>
                <a:srgbClr val="E7E7E7">
                  <a:alpha val="28000"/>
                </a:srgbClr>
              </a:solidFill>
              <a:ln w="0">
                <a:noFill/>
              </a:ln>
              <a:effectLst>
                <a:outerShdw blurRad="57240" dist="18723" dir="3121703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</p:grpSp>
        <p:grpSp>
          <p:nvGrpSpPr>
            <p:cNvPr id="42" name="Google Shape;152;p13"/>
            <p:cNvGrpSpPr/>
            <p:nvPr/>
          </p:nvGrpSpPr>
          <p:grpSpPr>
            <a:xfrm>
              <a:off x="7016040" y="-2341440"/>
              <a:ext cx="4041360" cy="6608880"/>
              <a:chOff x="7016040" y="-2341440"/>
              <a:chExt cx="4041360" cy="6608880"/>
            </a:xfrm>
          </p:grpSpPr>
          <p:sp>
            <p:nvSpPr>
              <p:cNvPr id="43" name="Google Shape;153;p13"/>
              <p:cNvSpPr/>
              <p:nvPr/>
            </p:nvSpPr>
            <p:spPr>
              <a:xfrm rot="15051600">
                <a:off x="5943240" y="-43920"/>
                <a:ext cx="6159600" cy="2111760"/>
              </a:xfrm>
              <a:custGeom>
                <a:avLst/>
                <a:gdLst>
                  <a:gd name="textAreaLeft" fmla="*/ 0 w 6159600"/>
                  <a:gd name="textAreaRight" fmla="*/ 6159960 w 6159600"/>
                  <a:gd name="textAreaTop" fmla="*/ 0 h 2111760"/>
                  <a:gd name="textAreaBottom" fmla="*/ 2112120 h 2111760"/>
                </a:gdLst>
                <a:ahLst/>
                <a:cxnLst/>
                <a:rect l="textAreaLeft" t="textAreaTop" r="textAreaRight" b="textAreaBottom"/>
                <a:pathLst>
                  <a:path w="2793035" h="1308840">
                    <a:moveTo>
                      <a:pt x="2793026" y="106827"/>
                    </a:moveTo>
                    <a:cubicBezTo>
                      <a:pt x="2519486" y="85062"/>
                      <a:pt x="2477158" y="-14703"/>
                      <a:pt x="2251987" y="1842"/>
                    </a:cubicBezTo>
                    <a:cubicBezTo>
                      <a:pt x="1984153" y="21521"/>
                      <a:pt x="2024006" y="162348"/>
                      <a:pt x="1756143" y="181655"/>
                    </a:cubicBezTo>
                    <a:cubicBezTo>
                      <a:pt x="1562386" y="195619"/>
                      <a:pt x="1449343" y="65107"/>
                      <a:pt x="1180890" y="73080"/>
                    </a:cubicBezTo>
                    <a:cubicBezTo>
                      <a:pt x="912428" y="81052"/>
                      <a:pt x="915410" y="199229"/>
                      <a:pt x="646957" y="207201"/>
                    </a:cubicBezTo>
                    <a:cubicBezTo>
                      <a:pt x="378505" y="215174"/>
                      <a:pt x="374647" y="103588"/>
                      <a:pt x="106194" y="111561"/>
                    </a:cubicBezTo>
                    <a:lnTo>
                      <a:pt x="0" y="1294137"/>
                    </a:lnTo>
                    <a:lnTo>
                      <a:pt x="2662761" y="1215061"/>
                    </a:lnTo>
                    <a:lnTo>
                      <a:pt x="2793035" y="106827"/>
                    </a:lnTo>
                    <a:close/>
                  </a:path>
                </a:pathLst>
              </a:custGeom>
              <a:solidFill>
                <a:schemeClr val="dk2"/>
              </a:solidFill>
              <a:ln w="0">
                <a:noFill/>
              </a:ln>
              <a:effectLst>
                <a:outerShdw blurRad="57240" dist="18723" dir="3121703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44" name="Google Shape;154;p13"/>
              <p:cNvSpPr/>
              <p:nvPr/>
            </p:nvSpPr>
            <p:spPr>
              <a:xfrm rot="15051600">
                <a:off x="5983200" y="-58680"/>
                <a:ext cx="6159600" cy="1865520"/>
              </a:xfrm>
              <a:custGeom>
                <a:avLst/>
                <a:gdLst>
                  <a:gd name="textAreaLeft" fmla="*/ 0 w 6159600"/>
                  <a:gd name="textAreaRight" fmla="*/ 6159960 w 6159600"/>
                  <a:gd name="textAreaTop" fmla="*/ 0 h 1865520"/>
                  <a:gd name="textAreaBottom" fmla="*/ 1865880 h 1865520"/>
                </a:gdLst>
                <a:ahLst/>
                <a:cxnLst/>
                <a:rect l="textAreaLeft" t="textAreaTop" r="textAreaRight" b="textAreaBottom"/>
                <a:pathLst>
                  <a:path w="2793035" h="1308840">
                    <a:moveTo>
                      <a:pt x="2793026" y="106827"/>
                    </a:moveTo>
                    <a:cubicBezTo>
                      <a:pt x="2519486" y="85062"/>
                      <a:pt x="2477158" y="-14703"/>
                      <a:pt x="2251987" y="1842"/>
                    </a:cubicBezTo>
                    <a:cubicBezTo>
                      <a:pt x="1984153" y="21521"/>
                      <a:pt x="2024006" y="162348"/>
                      <a:pt x="1756143" y="181655"/>
                    </a:cubicBezTo>
                    <a:cubicBezTo>
                      <a:pt x="1562386" y="195619"/>
                      <a:pt x="1449343" y="65107"/>
                      <a:pt x="1180890" y="73080"/>
                    </a:cubicBezTo>
                    <a:cubicBezTo>
                      <a:pt x="912428" y="81052"/>
                      <a:pt x="915410" y="199229"/>
                      <a:pt x="646957" y="207201"/>
                    </a:cubicBezTo>
                    <a:cubicBezTo>
                      <a:pt x="378505" y="215174"/>
                      <a:pt x="374647" y="103588"/>
                      <a:pt x="106194" y="111561"/>
                    </a:cubicBezTo>
                    <a:lnTo>
                      <a:pt x="0" y="1294137"/>
                    </a:lnTo>
                    <a:lnTo>
                      <a:pt x="2662761" y="1215061"/>
                    </a:lnTo>
                    <a:lnTo>
                      <a:pt x="2793035" y="106827"/>
                    </a:lnTo>
                    <a:close/>
                  </a:path>
                </a:pathLst>
              </a:custGeom>
              <a:solidFill>
                <a:srgbClr val="0100A2">
                  <a:alpha val="67000"/>
                </a:srgbClr>
              </a:solidFill>
              <a:ln w="0">
                <a:noFill/>
              </a:ln>
              <a:effectLst>
                <a:outerShdw blurRad="57240" dist="18723" dir="3121703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45" name="Google Shape;155;p13"/>
              <p:cNvSpPr/>
              <p:nvPr/>
            </p:nvSpPr>
            <p:spPr>
              <a:xfrm rot="15051600">
                <a:off x="6203160" y="236160"/>
                <a:ext cx="6159600" cy="1618920"/>
              </a:xfrm>
              <a:custGeom>
                <a:avLst/>
                <a:gdLst>
                  <a:gd name="textAreaLeft" fmla="*/ 0 w 6159600"/>
                  <a:gd name="textAreaRight" fmla="*/ 6159960 w 6159600"/>
                  <a:gd name="textAreaTop" fmla="*/ 0 h 1618920"/>
                  <a:gd name="textAreaBottom" fmla="*/ 1619280 h 1618920"/>
                </a:gdLst>
                <a:ahLst/>
                <a:cxnLst/>
                <a:rect l="textAreaLeft" t="textAreaTop" r="textAreaRight" b="textAreaBottom"/>
                <a:pathLst>
                  <a:path w="2793035" h="1308840">
                    <a:moveTo>
                      <a:pt x="2793026" y="106827"/>
                    </a:moveTo>
                    <a:cubicBezTo>
                      <a:pt x="2519486" y="85062"/>
                      <a:pt x="2477158" y="-14703"/>
                      <a:pt x="2251987" y="1842"/>
                    </a:cubicBezTo>
                    <a:cubicBezTo>
                      <a:pt x="1984153" y="21521"/>
                      <a:pt x="2024006" y="162348"/>
                      <a:pt x="1756143" y="181655"/>
                    </a:cubicBezTo>
                    <a:cubicBezTo>
                      <a:pt x="1562386" y="195619"/>
                      <a:pt x="1449343" y="65107"/>
                      <a:pt x="1180890" y="73080"/>
                    </a:cubicBezTo>
                    <a:cubicBezTo>
                      <a:pt x="912428" y="81052"/>
                      <a:pt x="915410" y="199229"/>
                      <a:pt x="646957" y="207201"/>
                    </a:cubicBezTo>
                    <a:cubicBezTo>
                      <a:pt x="378505" y="215174"/>
                      <a:pt x="374647" y="103588"/>
                      <a:pt x="106194" y="111561"/>
                    </a:cubicBezTo>
                    <a:lnTo>
                      <a:pt x="0" y="1294137"/>
                    </a:lnTo>
                    <a:lnTo>
                      <a:pt x="2662761" y="1215061"/>
                    </a:lnTo>
                    <a:lnTo>
                      <a:pt x="2793035" y="106827"/>
                    </a:lnTo>
                    <a:close/>
                  </a:path>
                </a:pathLst>
              </a:custGeom>
              <a:solidFill>
                <a:srgbClr val="005ACD">
                  <a:alpha val="52000"/>
                </a:srgbClr>
              </a:solidFill>
              <a:ln w="0">
                <a:noFill/>
              </a:ln>
              <a:effectLst>
                <a:outerShdw blurRad="57240" dist="18723" dir="3121703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46" name="Google Shape;156;p13"/>
              <p:cNvSpPr/>
              <p:nvPr/>
            </p:nvSpPr>
            <p:spPr>
              <a:xfrm rot="15051600">
                <a:off x="6265800" y="142560"/>
                <a:ext cx="6159600" cy="1266840"/>
              </a:xfrm>
              <a:custGeom>
                <a:avLst/>
                <a:gdLst>
                  <a:gd name="textAreaLeft" fmla="*/ 0 w 6159600"/>
                  <a:gd name="textAreaRight" fmla="*/ 6159960 w 6159600"/>
                  <a:gd name="textAreaTop" fmla="*/ 0 h 1266840"/>
                  <a:gd name="textAreaBottom" fmla="*/ 1267200 h 1266840"/>
                </a:gdLst>
                <a:ahLst/>
                <a:cxnLst/>
                <a:rect l="textAreaLeft" t="textAreaTop" r="textAreaRight" b="textAreaBottom"/>
                <a:pathLst>
                  <a:path w="2793035" h="1308840">
                    <a:moveTo>
                      <a:pt x="2793026" y="106827"/>
                    </a:moveTo>
                    <a:cubicBezTo>
                      <a:pt x="2519486" y="85062"/>
                      <a:pt x="2477158" y="-14703"/>
                      <a:pt x="2251987" y="1842"/>
                    </a:cubicBezTo>
                    <a:cubicBezTo>
                      <a:pt x="1984153" y="21521"/>
                      <a:pt x="2024006" y="162348"/>
                      <a:pt x="1756143" y="181655"/>
                    </a:cubicBezTo>
                    <a:cubicBezTo>
                      <a:pt x="1562386" y="195619"/>
                      <a:pt x="1449343" y="65107"/>
                      <a:pt x="1180890" y="73080"/>
                    </a:cubicBezTo>
                    <a:cubicBezTo>
                      <a:pt x="912428" y="81052"/>
                      <a:pt x="915410" y="199229"/>
                      <a:pt x="646957" y="207201"/>
                    </a:cubicBezTo>
                    <a:cubicBezTo>
                      <a:pt x="378505" y="215174"/>
                      <a:pt x="374647" y="103588"/>
                      <a:pt x="106194" y="111561"/>
                    </a:cubicBezTo>
                    <a:lnTo>
                      <a:pt x="0" y="1294137"/>
                    </a:lnTo>
                    <a:lnTo>
                      <a:pt x="2662761" y="1215061"/>
                    </a:lnTo>
                    <a:lnTo>
                      <a:pt x="2793035" y="106827"/>
                    </a:lnTo>
                    <a:close/>
                  </a:path>
                </a:pathLst>
              </a:custGeom>
              <a:solidFill>
                <a:srgbClr val="307DE0">
                  <a:alpha val="58000"/>
                </a:srgbClr>
              </a:solidFill>
              <a:ln w="0">
                <a:noFill/>
              </a:ln>
              <a:effectLst>
                <a:outerShdw blurRad="57240" dist="18723" dir="3121703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47" name="Google Shape;157;p13"/>
              <p:cNvSpPr/>
              <p:nvPr/>
            </p:nvSpPr>
            <p:spPr>
              <a:xfrm rot="15051600">
                <a:off x="6480360" y="464040"/>
                <a:ext cx="6159600" cy="970200"/>
              </a:xfrm>
              <a:custGeom>
                <a:avLst/>
                <a:gdLst>
                  <a:gd name="textAreaLeft" fmla="*/ 0 w 6159600"/>
                  <a:gd name="textAreaRight" fmla="*/ 6159960 w 6159600"/>
                  <a:gd name="textAreaTop" fmla="*/ 0 h 970200"/>
                  <a:gd name="textAreaBottom" fmla="*/ 970560 h 970200"/>
                </a:gdLst>
                <a:ahLst/>
                <a:cxnLst/>
                <a:rect l="textAreaLeft" t="textAreaTop" r="textAreaRight" b="textAreaBottom"/>
                <a:pathLst>
                  <a:path w="2793035" h="1308840">
                    <a:moveTo>
                      <a:pt x="2793026" y="106827"/>
                    </a:moveTo>
                    <a:cubicBezTo>
                      <a:pt x="2519486" y="85062"/>
                      <a:pt x="2477158" y="-14703"/>
                      <a:pt x="2251987" y="1842"/>
                    </a:cubicBezTo>
                    <a:cubicBezTo>
                      <a:pt x="1984153" y="21521"/>
                      <a:pt x="2024006" y="162348"/>
                      <a:pt x="1756143" y="181655"/>
                    </a:cubicBezTo>
                    <a:cubicBezTo>
                      <a:pt x="1562386" y="195619"/>
                      <a:pt x="1449343" y="65107"/>
                      <a:pt x="1180890" y="73080"/>
                    </a:cubicBezTo>
                    <a:cubicBezTo>
                      <a:pt x="912428" y="81052"/>
                      <a:pt x="915410" y="199229"/>
                      <a:pt x="646957" y="207201"/>
                    </a:cubicBezTo>
                    <a:cubicBezTo>
                      <a:pt x="378505" y="215174"/>
                      <a:pt x="374647" y="103588"/>
                      <a:pt x="106194" y="111561"/>
                    </a:cubicBezTo>
                    <a:lnTo>
                      <a:pt x="0" y="1294137"/>
                    </a:lnTo>
                    <a:lnTo>
                      <a:pt x="2662761" y="1215061"/>
                    </a:lnTo>
                    <a:lnTo>
                      <a:pt x="2793035" y="106827"/>
                    </a:lnTo>
                    <a:close/>
                  </a:path>
                </a:pathLst>
              </a:custGeom>
              <a:solidFill>
                <a:srgbClr val="E7E7E7">
                  <a:alpha val="28000"/>
                </a:srgbClr>
              </a:solidFill>
              <a:ln w="0">
                <a:noFill/>
              </a:ln>
              <a:effectLst>
                <a:outerShdw blurRad="57240" dist="18723" dir="3121703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2335680" y="1871280"/>
            <a:ext cx="4469400" cy="994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6000" b="1" u="none" strike="noStrike">
                <a:solidFill>
                  <a:schemeClr val="accent2"/>
                </a:solidFill>
                <a:effectLst/>
                <a:uFillTx/>
                <a:latin typeface="Gotu"/>
                <a:ea typeface="Gotu"/>
              </a:rPr>
              <a:t>xx%</a:t>
            </a:r>
            <a:endParaRPr lang="fr-FR" sz="6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grpSp>
        <p:nvGrpSpPr>
          <p:cNvPr id="17" name="Google Shape;121;p11"/>
          <p:cNvGrpSpPr/>
          <p:nvPr/>
        </p:nvGrpSpPr>
        <p:grpSpPr>
          <a:xfrm>
            <a:off x="-1920600" y="-1767960"/>
            <a:ext cx="12997800" cy="8098200"/>
            <a:chOff x="-1920600" y="-1767960"/>
            <a:chExt cx="12997800" cy="8098200"/>
          </a:xfrm>
        </p:grpSpPr>
        <p:grpSp>
          <p:nvGrpSpPr>
            <p:cNvPr id="18" name="Google Shape;122;p11"/>
            <p:cNvGrpSpPr/>
            <p:nvPr/>
          </p:nvGrpSpPr>
          <p:grpSpPr>
            <a:xfrm>
              <a:off x="7035840" y="-278640"/>
              <a:ext cx="4041360" cy="6608880"/>
              <a:chOff x="7035840" y="-278640"/>
              <a:chExt cx="4041360" cy="6608880"/>
            </a:xfrm>
          </p:grpSpPr>
          <p:sp>
            <p:nvSpPr>
              <p:cNvPr id="19" name="Google Shape;123;p11"/>
              <p:cNvSpPr/>
              <p:nvPr/>
            </p:nvSpPr>
            <p:spPr>
              <a:xfrm rot="6548400" flipV="1">
                <a:off x="5963040" y="1920600"/>
                <a:ext cx="6159600" cy="2111760"/>
              </a:xfrm>
              <a:custGeom>
                <a:avLst/>
                <a:gdLst>
                  <a:gd name="textAreaLeft" fmla="*/ 0 w 6159600"/>
                  <a:gd name="textAreaRight" fmla="*/ 6159960 w 6159600"/>
                  <a:gd name="textAreaTop" fmla="*/ 360 h 2111760"/>
                  <a:gd name="textAreaBottom" fmla="*/ 2112480 h 2111760"/>
                </a:gdLst>
                <a:ahLst/>
                <a:cxnLst/>
                <a:rect l="textAreaLeft" t="textAreaTop" r="textAreaRight" b="textAreaBottom"/>
                <a:pathLst>
                  <a:path w="2793035" h="1308840">
                    <a:moveTo>
                      <a:pt x="2793026" y="106827"/>
                    </a:moveTo>
                    <a:cubicBezTo>
                      <a:pt x="2519486" y="85062"/>
                      <a:pt x="2477158" y="-14703"/>
                      <a:pt x="2251987" y="1842"/>
                    </a:cubicBezTo>
                    <a:cubicBezTo>
                      <a:pt x="1984153" y="21521"/>
                      <a:pt x="2024006" y="162348"/>
                      <a:pt x="1756143" y="181655"/>
                    </a:cubicBezTo>
                    <a:cubicBezTo>
                      <a:pt x="1562386" y="195619"/>
                      <a:pt x="1449343" y="65107"/>
                      <a:pt x="1180890" y="73080"/>
                    </a:cubicBezTo>
                    <a:cubicBezTo>
                      <a:pt x="912428" y="81052"/>
                      <a:pt x="915410" y="199229"/>
                      <a:pt x="646957" y="207201"/>
                    </a:cubicBezTo>
                    <a:cubicBezTo>
                      <a:pt x="378505" y="215174"/>
                      <a:pt x="374647" y="103588"/>
                      <a:pt x="106194" y="111561"/>
                    </a:cubicBezTo>
                    <a:lnTo>
                      <a:pt x="0" y="1294137"/>
                    </a:lnTo>
                    <a:lnTo>
                      <a:pt x="2662761" y="1215061"/>
                    </a:lnTo>
                    <a:lnTo>
                      <a:pt x="2793035" y="106827"/>
                    </a:lnTo>
                    <a:close/>
                  </a:path>
                </a:pathLst>
              </a:custGeom>
              <a:solidFill>
                <a:schemeClr val="dk2"/>
              </a:solidFill>
              <a:ln w="0">
                <a:noFill/>
              </a:ln>
              <a:effectLst>
                <a:outerShdw blurRad="57240" dist="18723" dir="3121703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0" name="Google Shape;124;p11"/>
              <p:cNvSpPr/>
              <p:nvPr/>
            </p:nvSpPr>
            <p:spPr>
              <a:xfrm rot="6548400" flipV="1">
                <a:off x="6003000" y="2181600"/>
                <a:ext cx="6159600" cy="1865520"/>
              </a:xfrm>
              <a:custGeom>
                <a:avLst/>
                <a:gdLst>
                  <a:gd name="textAreaLeft" fmla="*/ 0 w 6159600"/>
                  <a:gd name="textAreaRight" fmla="*/ 6159960 w 6159600"/>
                  <a:gd name="textAreaTop" fmla="*/ 360 h 1865520"/>
                  <a:gd name="textAreaBottom" fmla="*/ 1866240 h 1865520"/>
                </a:gdLst>
                <a:ahLst/>
                <a:cxnLst/>
                <a:rect l="textAreaLeft" t="textAreaTop" r="textAreaRight" b="textAreaBottom"/>
                <a:pathLst>
                  <a:path w="2793035" h="1308840">
                    <a:moveTo>
                      <a:pt x="2793026" y="106827"/>
                    </a:moveTo>
                    <a:cubicBezTo>
                      <a:pt x="2519486" y="85062"/>
                      <a:pt x="2477158" y="-14703"/>
                      <a:pt x="2251987" y="1842"/>
                    </a:cubicBezTo>
                    <a:cubicBezTo>
                      <a:pt x="1984153" y="21521"/>
                      <a:pt x="2024006" y="162348"/>
                      <a:pt x="1756143" y="181655"/>
                    </a:cubicBezTo>
                    <a:cubicBezTo>
                      <a:pt x="1562386" y="195619"/>
                      <a:pt x="1449343" y="65107"/>
                      <a:pt x="1180890" y="73080"/>
                    </a:cubicBezTo>
                    <a:cubicBezTo>
                      <a:pt x="912428" y="81052"/>
                      <a:pt x="915410" y="199229"/>
                      <a:pt x="646957" y="207201"/>
                    </a:cubicBezTo>
                    <a:cubicBezTo>
                      <a:pt x="378505" y="215174"/>
                      <a:pt x="374647" y="103588"/>
                      <a:pt x="106194" y="111561"/>
                    </a:cubicBezTo>
                    <a:lnTo>
                      <a:pt x="0" y="1294137"/>
                    </a:lnTo>
                    <a:lnTo>
                      <a:pt x="2662761" y="1215061"/>
                    </a:lnTo>
                    <a:lnTo>
                      <a:pt x="2793035" y="106827"/>
                    </a:lnTo>
                    <a:close/>
                  </a:path>
                </a:pathLst>
              </a:custGeom>
              <a:solidFill>
                <a:srgbClr val="0100A2">
                  <a:alpha val="67000"/>
                </a:srgbClr>
              </a:solidFill>
              <a:ln w="0">
                <a:noFill/>
              </a:ln>
              <a:effectLst>
                <a:outerShdw blurRad="57240" dist="18723" dir="3121703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1" name="Google Shape;125;p11"/>
              <p:cNvSpPr/>
              <p:nvPr/>
            </p:nvSpPr>
            <p:spPr>
              <a:xfrm rot="6548400" flipV="1">
                <a:off x="6222960" y="2133360"/>
                <a:ext cx="6159600" cy="1618920"/>
              </a:xfrm>
              <a:custGeom>
                <a:avLst/>
                <a:gdLst>
                  <a:gd name="textAreaLeft" fmla="*/ 0 w 6159600"/>
                  <a:gd name="textAreaRight" fmla="*/ 6159960 w 6159600"/>
                  <a:gd name="textAreaTop" fmla="*/ -360 h 1618920"/>
                  <a:gd name="textAreaBottom" fmla="*/ 1618920 h 1618920"/>
                </a:gdLst>
                <a:ahLst/>
                <a:cxnLst/>
                <a:rect l="textAreaLeft" t="textAreaTop" r="textAreaRight" b="textAreaBottom"/>
                <a:pathLst>
                  <a:path w="2793035" h="1308840">
                    <a:moveTo>
                      <a:pt x="2793026" y="106827"/>
                    </a:moveTo>
                    <a:cubicBezTo>
                      <a:pt x="2519486" y="85062"/>
                      <a:pt x="2477158" y="-14703"/>
                      <a:pt x="2251987" y="1842"/>
                    </a:cubicBezTo>
                    <a:cubicBezTo>
                      <a:pt x="1984153" y="21521"/>
                      <a:pt x="2024006" y="162348"/>
                      <a:pt x="1756143" y="181655"/>
                    </a:cubicBezTo>
                    <a:cubicBezTo>
                      <a:pt x="1562386" y="195619"/>
                      <a:pt x="1449343" y="65107"/>
                      <a:pt x="1180890" y="73080"/>
                    </a:cubicBezTo>
                    <a:cubicBezTo>
                      <a:pt x="912428" y="81052"/>
                      <a:pt x="915410" y="199229"/>
                      <a:pt x="646957" y="207201"/>
                    </a:cubicBezTo>
                    <a:cubicBezTo>
                      <a:pt x="378505" y="215174"/>
                      <a:pt x="374647" y="103588"/>
                      <a:pt x="106194" y="111561"/>
                    </a:cubicBezTo>
                    <a:lnTo>
                      <a:pt x="0" y="1294137"/>
                    </a:lnTo>
                    <a:lnTo>
                      <a:pt x="2662761" y="1215061"/>
                    </a:lnTo>
                    <a:lnTo>
                      <a:pt x="2793035" y="106827"/>
                    </a:lnTo>
                    <a:close/>
                  </a:path>
                </a:pathLst>
              </a:custGeom>
              <a:solidFill>
                <a:srgbClr val="005ACD">
                  <a:alpha val="52000"/>
                </a:srgbClr>
              </a:solidFill>
              <a:ln w="0">
                <a:noFill/>
              </a:ln>
              <a:effectLst>
                <a:outerShdw blurRad="57240" dist="18723" dir="3121703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2" name="Google Shape;126;p11"/>
              <p:cNvSpPr/>
              <p:nvPr/>
            </p:nvSpPr>
            <p:spPr>
              <a:xfrm rot="6548400" flipV="1">
                <a:off x="6285600" y="2579400"/>
                <a:ext cx="6159600" cy="1266840"/>
              </a:xfrm>
              <a:custGeom>
                <a:avLst/>
                <a:gdLst>
                  <a:gd name="textAreaLeft" fmla="*/ 0 w 6159600"/>
                  <a:gd name="textAreaRight" fmla="*/ 6159960 w 6159600"/>
                  <a:gd name="textAreaTop" fmla="*/ -360 h 1266840"/>
                  <a:gd name="textAreaBottom" fmla="*/ 1266840 h 1266840"/>
                </a:gdLst>
                <a:ahLst/>
                <a:cxnLst/>
                <a:rect l="textAreaLeft" t="textAreaTop" r="textAreaRight" b="textAreaBottom"/>
                <a:pathLst>
                  <a:path w="2793035" h="1308840">
                    <a:moveTo>
                      <a:pt x="2793026" y="106827"/>
                    </a:moveTo>
                    <a:cubicBezTo>
                      <a:pt x="2519486" y="85062"/>
                      <a:pt x="2477158" y="-14703"/>
                      <a:pt x="2251987" y="1842"/>
                    </a:cubicBezTo>
                    <a:cubicBezTo>
                      <a:pt x="1984153" y="21521"/>
                      <a:pt x="2024006" y="162348"/>
                      <a:pt x="1756143" y="181655"/>
                    </a:cubicBezTo>
                    <a:cubicBezTo>
                      <a:pt x="1562386" y="195619"/>
                      <a:pt x="1449343" y="65107"/>
                      <a:pt x="1180890" y="73080"/>
                    </a:cubicBezTo>
                    <a:cubicBezTo>
                      <a:pt x="912428" y="81052"/>
                      <a:pt x="915410" y="199229"/>
                      <a:pt x="646957" y="207201"/>
                    </a:cubicBezTo>
                    <a:cubicBezTo>
                      <a:pt x="378505" y="215174"/>
                      <a:pt x="374647" y="103588"/>
                      <a:pt x="106194" y="111561"/>
                    </a:cubicBezTo>
                    <a:lnTo>
                      <a:pt x="0" y="1294137"/>
                    </a:lnTo>
                    <a:lnTo>
                      <a:pt x="2662761" y="1215061"/>
                    </a:lnTo>
                    <a:lnTo>
                      <a:pt x="2793035" y="106827"/>
                    </a:lnTo>
                    <a:close/>
                  </a:path>
                </a:pathLst>
              </a:custGeom>
              <a:solidFill>
                <a:srgbClr val="307DE0">
                  <a:alpha val="58000"/>
                </a:srgbClr>
              </a:solidFill>
              <a:ln w="0">
                <a:noFill/>
              </a:ln>
              <a:effectLst>
                <a:outerShdw blurRad="57240" dist="18723" dir="3121703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3" name="Google Shape;127;p11"/>
              <p:cNvSpPr/>
              <p:nvPr/>
            </p:nvSpPr>
            <p:spPr>
              <a:xfrm rot="6548400" flipV="1">
                <a:off x="6500160" y="2554200"/>
                <a:ext cx="6159600" cy="970200"/>
              </a:xfrm>
              <a:custGeom>
                <a:avLst/>
                <a:gdLst>
                  <a:gd name="textAreaLeft" fmla="*/ 0 w 6159600"/>
                  <a:gd name="textAreaRight" fmla="*/ 6159960 w 6159600"/>
                  <a:gd name="textAreaTop" fmla="*/ -360 h 970200"/>
                  <a:gd name="textAreaBottom" fmla="*/ 970200 h 970200"/>
                </a:gdLst>
                <a:ahLst/>
                <a:cxnLst/>
                <a:rect l="textAreaLeft" t="textAreaTop" r="textAreaRight" b="textAreaBottom"/>
                <a:pathLst>
                  <a:path w="2793035" h="1308840">
                    <a:moveTo>
                      <a:pt x="2793026" y="106827"/>
                    </a:moveTo>
                    <a:cubicBezTo>
                      <a:pt x="2519486" y="85062"/>
                      <a:pt x="2477158" y="-14703"/>
                      <a:pt x="2251987" y="1842"/>
                    </a:cubicBezTo>
                    <a:cubicBezTo>
                      <a:pt x="1984153" y="21521"/>
                      <a:pt x="2024006" y="162348"/>
                      <a:pt x="1756143" y="181655"/>
                    </a:cubicBezTo>
                    <a:cubicBezTo>
                      <a:pt x="1562386" y="195619"/>
                      <a:pt x="1449343" y="65107"/>
                      <a:pt x="1180890" y="73080"/>
                    </a:cubicBezTo>
                    <a:cubicBezTo>
                      <a:pt x="912428" y="81052"/>
                      <a:pt x="915410" y="199229"/>
                      <a:pt x="646957" y="207201"/>
                    </a:cubicBezTo>
                    <a:cubicBezTo>
                      <a:pt x="378505" y="215174"/>
                      <a:pt x="374647" y="103588"/>
                      <a:pt x="106194" y="111561"/>
                    </a:cubicBezTo>
                    <a:lnTo>
                      <a:pt x="0" y="1294137"/>
                    </a:lnTo>
                    <a:lnTo>
                      <a:pt x="2662761" y="1215061"/>
                    </a:lnTo>
                    <a:lnTo>
                      <a:pt x="2793035" y="106827"/>
                    </a:lnTo>
                    <a:close/>
                  </a:path>
                </a:pathLst>
              </a:custGeom>
              <a:solidFill>
                <a:srgbClr val="E7E7E7">
                  <a:alpha val="28000"/>
                </a:srgbClr>
              </a:solidFill>
              <a:ln w="0">
                <a:noFill/>
              </a:ln>
              <a:effectLst>
                <a:outerShdw blurRad="57240" dist="18723" dir="3121703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</p:grpSp>
        <p:grpSp>
          <p:nvGrpSpPr>
            <p:cNvPr id="24" name="Google Shape;128;p11"/>
            <p:cNvGrpSpPr/>
            <p:nvPr/>
          </p:nvGrpSpPr>
          <p:grpSpPr>
            <a:xfrm>
              <a:off x="-1920600" y="-1767960"/>
              <a:ext cx="4041360" cy="6608880"/>
              <a:chOff x="-1920600" y="-1767960"/>
              <a:chExt cx="4041360" cy="6608880"/>
            </a:xfrm>
          </p:grpSpPr>
          <p:sp>
            <p:nvSpPr>
              <p:cNvPr id="25" name="Google Shape;129;p11"/>
              <p:cNvSpPr/>
              <p:nvPr/>
            </p:nvSpPr>
            <p:spPr>
              <a:xfrm rot="17348400" flipV="1">
                <a:off x="-2966040" y="528840"/>
                <a:ext cx="6159600" cy="2111760"/>
              </a:xfrm>
              <a:custGeom>
                <a:avLst/>
                <a:gdLst>
                  <a:gd name="textAreaLeft" fmla="*/ 0 w 6159600"/>
                  <a:gd name="textAreaRight" fmla="*/ 6159960 w 6159600"/>
                  <a:gd name="textAreaTop" fmla="*/ 360 h 2111760"/>
                  <a:gd name="textAreaBottom" fmla="*/ 2112480 h 2111760"/>
                </a:gdLst>
                <a:ahLst/>
                <a:cxnLst/>
                <a:rect l="textAreaLeft" t="textAreaTop" r="textAreaRight" b="textAreaBottom"/>
                <a:pathLst>
                  <a:path w="2793035" h="1308840">
                    <a:moveTo>
                      <a:pt x="2793026" y="106827"/>
                    </a:moveTo>
                    <a:cubicBezTo>
                      <a:pt x="2519486" y="85062"/>
                      <a:pt x="2477158" y="-14703"/>
                      <a:pt x="2251987" y="1842"/>
                    </a:cubicBezTo>
                    <a:cubicBezTo>
                      <a:pt x="1984153" y="21521"/>
                      <a:pt x="2024006" y="162348"/>
                      <a:pt x="1756143" y="181655"/>
                    </a:cubicBezTo>
                    <a:cubicBezTo>
                      <a:pt x="1562386" y="195619"/>
                      <a:pt x="1449343" y="65107"/>
                      <a:pt x="1180890" y="73080"/>
                    </a:cubicBezTo>
                    <a:cubicBezTo>
                      <a:pt x="912428" y="81052"/>
                      <a:pt x="915410" y="199229"/>
                      <a:pt x="646957" y="207201"/>
                    </a:cubicBezTo>
                    <a:cubicBezTo>
                      <a:pt x="378505" y="215174"/>
                      <a:pt x="374647" y="103588"/>
                      <a:pt x="106194" y="111561"/>
                    </a:cubicBezTo>
                    <a:lnTo>
                      <a:pt x="0" y="1294137"/>
                    </a:lnTo>
                    <a:lnTo>
                      <a:pt x="2662761" y="1215061"/>
                    </a:lnTo>
                    <a:lnTo>
                      <a:pt x="2793035" y="106827"/>
                    </a:lnTo>
                    <a:close/>
                  </a:path>
                </a:pathLst>
              </a:custGeom>
              <a:solidFill>
                <a:schemeClr val="dk2"/>
              </a:solidFill>
              <a:ln w="0">
                <a:noFill/>
              </a:ln>
              <a:effectLst>
                <a:outerShdw blurRad="57240" dist="18723" dir="3121703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6" name="Google Shape;130;p11"/>
              <p:cNvSpPr/>
              <p:nvPr/>
            </p:nvSpPr>
            <p:spPr>
              <a:xfrm rot="17348400" flipV="1">
                <a:off x="-3006000" y="514080"/>
                <a:ext cx="6159600" cy="1865520"/>
              </a:xfrm>
              <a:custGeom>
                <a:avLst/>
                <a:gdLst>
                  <a:gd name="textAreaLeft" fmla="*/ 0 w 6159600"/>
                  <a:gd name="textAreaRight" fmla="*/ 6159960 w 6159600"/>
                  <a:gd name="textAreaTop" fmla="*/ 360 h 1865520"/>
                  <a:gd name="textAreaBottom" fmla="*/ 1866240 h 1865520"/>
                </a:gdLst>
                <a:ahLst/>
                <a:cxnLst/>
                <a:rect l="textAreaLeft" t="textAreaTop" r="textAreaRight" b="textAreaBottom"/>
                <a:pathLst>
                  <a:path w="2793035" h="1308840">
                    <a:moveTo>
                      <a:pt x="2793026" y="106827"/>
                    </a:moveTo>
                    <a:cubicBezTo>
                      <a:pt x="2519486" y="85062"/>
                      <a:pt x="2477158" y="-14703"/>
                      <a:pt x="2251987" y="1842"/>
                    </a:cubicBezTo>
                    <a:cubicBezTo>
                      <a:pt x="1984153" y="21521"/>
                      <a:pt x="2024006" y="162348"/>
                      <a:pt x="1756143" y="181655"/>
                    </a:cubicBezTo>
                    <a:cubicBezTo>
                      <a:pt x="1562386" y="195619"/>
                      <a:pt x="1449343" y="65107"/>
                      <a:pt x="1180890" y="73080"/>
                    </a:cubicBezTo>
                    <a:cubicBezTo>
                      <a:pt x="912428" y="81052"/>
                      <a:pt x="915410" y="199229"/>
                      <a:pt x="646957" y="207201"/>
                    </a:cubicBezTo>
                    <a:cubicBezTo>
                      <a:pt x="378505" y="215174"/>
                      <a:pt x="374647" y="103588"/>
                      <a:pt x="106194" y="111561"/>
                    </a:cubicBezTo>
                    <a:lnTo>
                      <a:pt x="0" y="1294137"/>
                    </a:lnTo>
                    <a:lnTo>
                      <a:pt x="2662761" y="1215061"/>
                    </a:lnTo>
                    <a:lnTo>
                      <a:pt x="2793035" y="106827"/>
                    </a:lnTo>
                    <a:close/>
                  </a:path>
                </a:pathLst>
              </a:custGeom>
              <a:solidFill>
                <a:srgbClr val="0100A2">
                  <a:alpha val="67000"/>
                </a:srgbClr>
              </a:solidFill>
              <a:ln w="0">
                <a:noFill/>
              </a:ln>
              <a:effectLst>
                <a:outerShdw blurRad="57240" dist="18723" dir="3121703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7" name="Google Shape;131;p11"/>
              <p:cNvSpPr/>
              <p:nvPr/>
            </p:nvSpPr>
            <p:spPr>
              <a:xfrm rot="17348400" flipV="1">
                <a:off x="-3225960" y="809640"/>
                <a:ext cx="6159600" cy="1618920"/>
              </a:xfrm>
              <a:custGeom>
                <a:avLst/>
                <a:gdLst>
                  <a:gd name="textAreaLeft" fmla="*/ 0 w 6159600"/>
                  <a:gd name="textAreaRight" fmla="*/ 6159960 w 6159600"/>
                  <a:gd name="textAreaTop" fmla="*/ -360 h 1618920"/>
                  <a:gd name="textAreaBottom" fmla="*/ 1618920 h 1618920"/>
                </a:gdLst>
                <a:ahLst/>
                <a:cxnLst/>
                <a:rect l="textAreaLeft" t="textAreaTop" r="textAreaRight" b="textAreaBottom"/>
                <a:pathLst>
                  <a:path w="2793035" h="1308840">
                    <a:moveTo>
                      <a:pt x="2793026" y="106827"/>
                    </a:moveTo>
                    <a:cubicBezTo>
                      <a:pt x="2519486" y="85062"/>
                      <a:pt x="2477158" y="-14703"/>
                      <a:pt x="2251987" y="1842"/>
                    </a:cubicBezTo>
                    <a:cubicBezTo>
                      <a:pt x="1984153" y="21521"/>
                      <a:pt x="2024006" y="162348"/>
                      <a:pt x="1756143" y="181655"/>
                    </a:cubicBezTo>
                    <a:cubicBezTo>
                      <a:pt x="1562386" y="195619"/>
                      <a:pt x="1449343" y="65107"/>
                      <a:pt x="1180890" y="73080"/>
                    </a:cubicBezTo>
                    <a:cubicBezTo>
                      <a:pt x="912428" y="81052"/>
                      <a:pt x="915410" y="199229"/>
                      <a:pt x="646957" y="207201"/>
                    </a:cubicBezTo>
                    <a:cubicBezTo>
                      <a:pt x="378505" y="215174"/>
                      <a:pt x="374647" y="103588"/>
                      <a:pt x="106194" y="111561"/>
                    </a:cubicBezTo>
                    <a:lnTo>
                      <a:pt x="0" y="1294137"/>
                    </a:lnTo>
                    <a:lnTo>
                      <a:pt x="2662761" y="1215061"/>
                    </a:lnTo>
                    <a:lnTo>
                      <a:pt x="2793035" y="106827"/>
                    </a:lnTo>
                    <a:close/>
                  </a:path>
                </a:pathLst>
              </a:custGeom>
              <a:solidFill>
                <a:srgbClr val="005ACD">
                  <a:alpha val="52000"/>
                </a:srgbClr>
              </a:solidFill>
              <a:ln w="0">
                <a:noFill/>
              </a:ln>
              <a:effectLst>
                <a:outerShdw blurRad="57240" dist="18723" dir="3121703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8" name="Google Shape;132;p11"/>
              <p:cNvSpPr/>
              <p:nvPr/>
            </p:nvSpPr>
            <p:spPr>
              <a:xfrm rot="17348400" flipV="1">
                <a:off x="-3288600" y="716400"/>
                <a:ext cx="6159600" cy="1266840"/>
              </a:xfrm>
              <a:custGeom>
                <a:avLst/>
                <a:gdLst>
                  <a:gd name="textAreaLeft" fmla="*/ 0 w 6159600"/>
                  <a:gd name="textAreaRight" fmla="*/ 6159960 w 6159600"/>
                  <a:gd name="textAreaTop" fmla="*/ -360 h 1266840"/>
                  <a:gd name="textAreaBottom" fmla="*/ 1266840 h 1266840"/>
                </a:gdLst>
                <a:ahLst/>
                <a:cxnLst/>
                <a:rect l="textAreaLeft" t="textAreaTop" r="textAreaRight" b="textAreaBottom"/>
                <a:pathLst>
                  <a:path w="2793035" h="1308840">
                    <a:moveTo>
                      <a:pt x="2793026" y="106827"/>
                    </a:moveTo>
                    <a:cubicBezTo>
                      <a:pt x="2519486" y="85062"/>
                      <a:pt x="2477158" y="-14703"/>
                      <a:pt x="2251987" y="1842"/>
                    </a:cubicBezTo>
                    <a:cubicBezTo>
                      <a:pt x="1984153" y="21521"/>
                      <a:pt x="2024006" y="162348"/>
                      <a:pt x="1756143" y="181655"/>
                    </a:cubicBezTo>
                    <a:cubicBezTo>
                      <a:pt x="1562386" y="195619"/>
                      <a:pt x="1449343" y="65107"/>
                      <a:pt x="1180890" y="73080"/>
                    </a:cubicBezTo>
                    <a:cubicBezTo>
                      <a:pt x="912428" y="81052"/>
                      <a:pt x="915410" y="199229"/>
                      <a:pt x="646957" y="207201"/>
                    </a:cubicBezTo>
                    <a:cubicBezTo>
                      <a:pt x="378505" y="215174"/>
                      <a:pt x="374647" y="103588"/>
                      <a:pt x="106194" y="111561"/>
                    </a:cubicBezTo>
                    <a:lnTo>
                      <a:pt x="0" y="1294137"/>
                    </a:lnTo>
                    <a:lnTo>
                      <a:pt x="2662761" y="1215061"/>
                    </a:lnTo>
                    <a:lnTo>
                      <a:pt x="2793035" y="106827"/>
                    </a:lnTo>
                    <a:close/>
                  </a:path>
                </a:pathLst>
              </a:custGeom>
              <a:solidFill>
                <a:srgbClr val="307DE0">
                  <a:alpha val="58000"/>
                </a:srgbClr>
              </a:solidFill>
              <a:ln w="0">
                <a:noFill/>
              </a:ln>
              <a:effectLst>
                <a:outerShdw blurRad="57240" dist="18723" dir="3121703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OpenSymbol"/>
                </a:endParaRPr>
              </a:p>
            </p:txBody>
          </p:sp>
          <p:sp>
            <p:nvSpPr>
              <p:cNvPr id="29" name="Google Shape;133;p11"/>
              <p:cNvSpPr/>
              <p:nvPr/>
            </p:nvSpPr>
            <p:spPr>
              <a:xfrm rot="17348400" flipV="1">
                <a:off x="-3503160" y="1037880"/>
                <a:ext cx="6159600" cy="970200"/>
              </a:xfrm>
              <a:custGeom>
                <a:avLst/>
                <a:gdLst>
                  <a:gd name="textAreaLeft" fmla="*/ 0 w 6159600"/>
                  <a:gd name="textAreaRight" fmla="*/ 6159960 w 6159600"/>
                  <a:gd name="textAreaTop" fmla="*/ -360 h 970200"/>
                  <a:gd name="textAreaBottom" fmla="*/ 970200 h 970200"/>
                </a:gdLst>
                <a:ahLst/>
                <a:cxnLst/>
                <a:rect l="textAreaLeft" t="textAreaTop" r="textAreaRight" b="textAreaBottom"/>
                <a:pathLst>
                  <a:path w="2793035" h="1308840">
                    <a:moveTo>
                      <a:pt x="2793026" y="106827"/>
                    </a:moveTo>
                    <a:cubicBezTo>
                      <a:pt x="2519486" y="85062"/>
                      <a:pt x="2477158" y="-14703"/>
                      <a:pt x="2251987" y="1842"/>
                    </a:cubicBezTo>
                    <a:cubicBezTo>
                      <a:pt x="1984153" y="21521"/>
                      <a:pt x="2024006" y="162348"/>
                      <a:pt x="1756143" y="181655"/>
                    </a:cubicBezTo>
                    <a:cubicBezTo>
                      <a:pt x="1562386" y="195619"/>
                      <a:pt x="1449343" y="65107"/>
                      <a:pt x="1180890" y="73080"/>
                    </a:cubicBezTo>
                    <a:cubicBezTo>
                      <a:pt x="912428" y="81052"/>
                      <a:pt x="915410" y="199229"/>
                      <a:pt x="646957" y="207201"/>
                    </a:cubicBezTo>
                    <a:cubicBezTo>
                      <a:pt x="378505" y="215174"/>
                      <a:pt x="374647" y="103588"/>
                      <a:pt x="106194" y="111561"/>
                    </a:cubicBezTo>
                    <a:lnTo>
                      <a:pt x="0" y="1294137"/>
                    </a:lnTo>
                    <a:lnTo>
                      <a:pt x="2662761" y="1215061"/>
                    </a:lnTo>
                    <a:lnTo>
                      <a:pt x="2793035" y="106827"/>
                    </a:lnTo>
                    <a:close/>
                  </a:path>
                </a:pathLst>
              </a:custGeom>
              <a:solidFill>
                <a:srgbClr val="E7E7E7">
                  <a:alpha val="28000"/>
                </a:srgbClr>
              </a:solidFill>
              <a:ln w="0">
                <a:noFill/>
              </a:ln>
              <a:effectLst>
                <a:outerShdw blurRad="57240" dist="18723" dir="3121703" algn="bl" rotWithShape="0">
                  <a:srgbClr val="000000">
                    <a:alpha val="4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91440" bIns="914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u="none" strike="noStrike">
                  <a:solidFill>
                    <a:srgbClr val="000000"/>
                  </a:solidFill>
                  <a:effectLst/>
                  <a:uFillTx/>
                  <a:latin typeface="OpenSymbol"/>
                </a:endParaRPr>
              </a:p>
            </p:txBody>
          </p:sp>
        </p:grp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2171880" y="1200240"/>
            <a:ext cx="4800240" cy="1819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500" b="1" u="none" strike="noStrike">
                <a:solidFill>
                  <a:schemeClr val="dk1"/>
                </a:solidFill>
                <a:effectLst/>
                <a:uFillTx/>
                <a:latin typeface="Gotu"/>
                <a:ea typeface="Gotu"/>
              </a:rPr>
              <a:t>Burn </a:t>
            </a:r>
            <a:r>
              <a:rPr lang="en-US" sz="3500" b="1" u="none" strike="noStrike">
                <a:solidFill>
                  <a:schemeClr val="accent2"/>
                </a:solidFill>
                <a:effectLst/>
                <a:uFillTx/>
                <a:latin typeface="Gotu"/>
                <a:ea typeface="Gotu"/>
              </a:rPr>
              <a:t>Overview</a:t>
            </a:r>
            <a:endParaRPr lang="fr-FR" sz="35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6DDE4B-94D3-2ECA-2C1C-4B51E3F30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7" y="0"/>
            <a:ext cx="3453350" cy="40787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89361C-E2C4-7926-A3E5-14BA7629F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328" y="1054815"/>
            <a:ext cx="3515166" cy="38450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44EB69B-A144-A5F3-0B4D-1E02CDBB5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20126" cy="2704780"/>
          </a:xfrm>
          <a:prstGeom prst="rect">
            <a:avLst/>
          </a:prstGeom>
        </p:spPr>
      </p:pic>
      <p:pic>
        <p:nvPicPr>
          <p:cNvPr id="5124" name="Picture 4" descr="Preparing and cleaning the burn wound | VicBurns">
            <a:extLst>
              <a:ext uri="{FF2B5EF4-FFF2-40B4-BE49-F238E27FC236}">
                <a16:creationId xmlns:a16="http://schemas.microsoft.com/office/drawing/2014/main" id="{9B8F29D2-12F6-6A58-DB3B-0FE1BAE20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835" y="2704780"/>
            <a:ext cx="4335499" cy="243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0063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311A5-DD94-21A5-45E2-2C623A918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15230B-F44B-8627-C4DF-49C6AFEFA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51" y="1616162"/>
            <a:ext cx="3593403" cy="2663148"/>
          </a:xfrm>
          <a:prstGeom prst="rect">
            <a:avLst/>
          </a:prstGeom>
        </p:spPr>
      </p:pic>
      <p:pic>
        <p:nvPicPr>
          <p:cNvPr id="5122" name="Picture 2" descr="Cut a donut-shaped hole in your moleskin bandage.">
            <a:extLst>
              <a:ext uri="{FF2B5EF4-FFF2-40B4-BE49-F238E27FC236}">
                <a16:creationId xmlns:a16="http://schemas.microsoft.com/office/drawing/2014/main" id="{61F35B6F-092B-8EAD-6C45-75A16789B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768" y="1518986"/>
            <a:ext cx="28194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6215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listers - NHS">
            <a:extLst>
              <a:ext uri="{FF2B5EF4-FFF2-40B4-BE49-F238E27FC236}">
                <a16:creationId xmlns:a16="http://schemas.microsoft.com/office/drawing/2014/main" id="{51957357-79E5-A344-EAA3-0AA3B7CC0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5" y="1"/>
            <a:ext cx="3720766" cy="248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nfected Blister: How to Tell If It's Infected, Treatment, &amp; Pictures">
            <a:extLst>
              <a:ext uri="{FF2B5EF4-FFF2-40B4-BE49-F238E27FC236}">
                <a16:creationId xmlns:a16="http://schemas.microsoft.com/office/drawing/2014/main" id="{9E15EEE3-B6C6-D33A-BD38-602995C3D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460" y="2359878"/>
            <a:ext cx="4544929" cy="255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4648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782B05-05E5-D2DA-3290-848914487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hird degree burn in the face - Best Wound Practice">
            <a:extLst>
              <a:ext uri="{FF2B5EF4-FFF2-40B4-BE49-F238E27FC236}">
                <a16:creationId xmlns:a16="http://schemas.microsoft.com/office/drawing/2014/main" id="{756EA033-F463-8CFB-4AEF-420C35D9C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0" y="0"/>
            <a:ext cx="2815974" cy="387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15CF9D-E70D-3796-2F6C-CDE53431B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1351" y="109194"/>
            <a:ext cx="2962688" cy="492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7837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Rectangle 358"/>
          <p:cNvSpPr/>
          <p:nvPr/>
        </p:nvSpPr>
        <p:spPr>
          <a:xfrm>
            <a:off x="476280" y="476280"/>
            <a:ext cx="8191080" cy="95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 fontScale="92500" lnSpcReduction="9999"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3300" b="1" u="none" strike="noStrike">
                <a:solidFill>
                  <a:schemeClr val="dk1"/>
                </a:solidFill>
                <a:effectLst/>
                <a:uFillTx/>
                <a:latin typeface="Gotu"/>
              </a:rPr>
              <a:t>First aid steps: cooling, dressing, analgesia, tetanus review</a:t>
            </a:r>
            <a:endParaRPr lang="en-US" sz="3300" b="0" u="none" strike="noStrike">
              <a:solidFill>
                <a:srgbClr val="FFFFFF"/>
              </a:solidFill>
              <a:effectLst/>
              <a:uFillTx/>
              <a:latin typeface="OpenSymbol"/>
            </a:endParaRPr>
          </a:p>
        </p:txBody>
      </p:sp>
      <p:sp>
        <p:nvSpPr>
          <p:cNvPr id="360" name="Rectangle 359"/>
          <p:cNvSpPr/>
          <p:nvPr/>
        </p:nvSpPr>
        <p:spPr>
          <a:xfrm>
            <a:off x="476280" y="1428480"/>
            <a:ext cx="3741301" cy="356882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marL="171450" indent="-171450" defTabSz="9144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1600" dirty="0"/>
              <a:t>Treatment: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1600" dirty="0"/>
              <a:t>Cooling with running water for about 20 minutes (no ice!)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1600" dirty="0"/>
              <a:t>Remove rings, tight clothes 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1600" dirty="0"/>
              <a:t>Cover with clean, non-stick dressings. 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1600" dirty="0"/>
              <a:t>Antibiotic Ointment (Less often Silvadene Cream)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1600" dirty="0"/>
              <a:t>Pain meds as needed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EFE715-4923-C5EC-C27A-30905369A631}"/>
              </a:ext>
            </a:extLst>
          </p:cNvPr>
          <p:cNvSpPr/>
          <p:nvPr/>
        </p:nvSpPr>
        <p:spPr>
          <a:xfrm>
            <a:off x="4442224" y="1428480"/>
            <a:ext cx="3741301" cy="323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000" dirty="0">
                <a:solidFill>
                  <a:schemeClr val="dk1"/>
                </a:solidFill>
                <a:latin typeface="Lexend"/>
              </a:rPr>
              <a:t>Hydration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000" dirty="0">
                <a:solidFill>
                  <a:schemeClr val="dk1"/>
                </a:solidFill>
                <a:latin typeface="Lexend"/>
              </a:rPr>
              <a:t>Oral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000" dirty="0">
                <a:solidFill>
                  <a:schemeClr val="dk1"/>
                </a:solidFill>
                <a:latin typeface="Lexend"/>
              </a:rPr>
              <a:t>IV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000" dirty="0">
                <a:solidFill>
                  <a:schemeClr val="dk1"/>
                </a:solidFill>
                <a:latin typeface="Lexend"/>
              </a:rPr>
              <a:t>Watch for Hypothermia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000" dirty="0">
                <a:solidFill>
                  <a:schemeClr val="dk1"/>
                </a:solidFill>
                <a:latin typeface="Lexend"/>
              </a:rPr>
              <a:t>T</a:t>
            </a:r>
            <a:r>
              <a:rPr lang="en-US" sz="2000" b="0" u="none" strike="noStrike" dirty="0">
                <a:solidFill>
                  <a:schemeClr val="dk1"/>
                </a:solidFill>
                <a:effectLst/>
                <a:uFillTx/>
                <a:latin typeface="Lexend"/>
              </a:rPr>
              <a:t>etanus shots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000" dirty="0">
                <a:solidFill>
                  <a:schemeClr val="dk1"/>
                </a:solidFill>
                <a:latin typeface="Lexend"/>
              </a:rPr>
              <a:t>Monitor for infection</a:t>
            </a:r>
          </a:p>
          <a:p>
            <a:pPr>
              <a:lnSpc>
                <a:spcPct val="150000"/>
              </a:lnSpc>
              <a:tabLst>
                <a:tab pos="0" algn="l"/>
              </a:tabLst>
            </a:pPr>
            <a:endParaRPr lang="en-US" sz="2000" b="0" u="none" strike="noStrike" dirty="0">
              <a:solidFill>
                <a:srgbClr val="FFFFFF"/>
              </a:solidFill>
              <a:effectLst/>
              <a:uFillTx/>
              <a:latin typeface="OpenSymbol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4260D-CABF-B39C-839D-2F9BCB568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Rectangle 358">
            <a:extLst>
              <a:ext uri="{FF2B5EF4-FFF2-40B4-BE49-F238E27FC236}">
                <a16:creationId xmlns:a16="http://schemas.microsoft.com/office/drawing/2014/main" id="{298E9A82-8532-AF25-2875-7D0BC980C6A4}"/>
              </a:ext>
            </a:extLst>
          </p:cNvPr>
          <p:cNvSpPr/>
          <p:nvPr/>
        </p:nvSpPr>
        <p:spPr>
          <a:xfrm>
            <a:off x="0" y="0"/>
            <a:ext cx="8191080" cy="6025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 fontScale="92500" lnSpcReduction="9999"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3300" b="1" u="none" strike="noStrike" dirty="0">
                <a:solidFill>
                  <a:schemeClr val="dk1"/>
                </a:solidFill>
                <a:effectLst/>
                <a:uFillTx/>
                <a:latin typeface="Gotu"/>
              </a:rPr>
              <a:t>Severe Burn Considerations</a:t>
            </a:r>
            <a:endParaRPr lang="en-US" sz="3300" b="0" u="none" strike="noStrike" dirty="0">
              <a:solidFill>
                <a:srgbClr val="FFFFFF"/>
              </a:solidFill>
              <a:effectLst/>
              <a:uFillTx/>
              <a:latin typeface="OpenSymbol"/>
            </a:endParaRPr>
          </a:p>
        </p:txBody>
      </p:sp>
      <p:sp>
        <p:nvSpPr>
          <p:cNvPr id="360" name="Rectangle 359">
            <a:extLst>
              <a:ext uri="{FF2B5EF4-FFF2-40B4-BE49-F238E27FC236}">
                <a16:creationId xmlns:a16="http://schemas.microsoft.com/office/drawing/2014/main" id="{82E6C585-3166-46BE-E7F8-9983376EC4C7}"/>
              </a:ext>
            </a:extLst>
          </p:cNvPr>
          <p:cNvSpPr/>
          <p:nvPr/>
        </p:nvSpPr>
        <p:spPr>
          <a:xfrm>
            <a:off x="476280" y="1905120"/>
            <a:ext cx="8191080" cy="276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/>
          </a:bodyPr>
          <a:lstStyle/>
          <a:p>
            <a:pPr>
              <a:lnSpc>
                <a:spcPct val="150000"/>
              </a:lnSpc>
              <a:tabLst>
                <a:tab pos="0" algn="l"/>
              </a:tabLst>
            </a:pPr>
            <a:endParaRPr lang="en-US" sz="1200" b="0" u="none" strike="noStrike" dirty="0">
              <a:solidFill>
                <a:srgbClr val="FFFFFF"/>
              </a:solidFill>
              <a:effectLst/>
              <a:uFillTx/>
              <a:latin typeface="OpenSymbol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FF25E0-DDE4-E387-C9D8-1BA8839466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445272"/>
              </p:ext>
            </p:extLst>
          </p:nvPr>
        </p:nvGraphicFramePr>
        <p:xfrm>
          <a:off x="0" y="602512"/>
          <a:ext cx="8917173" cy="444568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72391">
                  <a:extLst>
                    <a:ext uri="{9D8B030D-6E8A-4147-A177-3AD203B41FA5}">
                      <a16:colId xmlns:a16="http://schemas.microsoft.com/office/drawing/2014/main" val="3885417366"/>
                    </a:ext>
                  </a:extLst>
                </a:gridCol>
                <a:gridCol w="2972391">
                  <a:extLst>
                    <a:ext uri="{9D8B030D-6E8A-4147-A177-3AD203B41FA5}">
                      <a16:colId xmlns:a16="http://schemas.microsoft.com/office/drawing/2014/main" val="2828790747"/>
                    </a:ext>
                  </a:extLst>
                </a:gridCol>
                <a:gridCol w="2972391">
                  <a:extLst>
                    <a:ext uri="{9D8B030D-6E8A-4147-A177-3AD203B41FA5}">
                      <a16:colId xmlns:a16="http://schemas.microsoft.com/office/drawing/2014/main" val="675582473"/>
                    </a:ext>
                  </a:extLst>
                </a:gridCol>
              </a:tblGrid>
              <a:tr h="357121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 sz="1100" b="1" dirty="0">
                          <a:effectLst/>
                        </a:rPr>
                        <a:t> </a:t>
                      </a:r>
                    </a:p>
                  </a:txBody>
                  <a:tcPr marL="38914" marR="38914" marT="16214" marB="16214" anchor="ctr"/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 sz="1100" b="1">
                          <a:effectLst/>
                        </a:rPr>
                        <a:t>Immediate consultation with consideration for transfer</a:t>
                      </a:r>
                    </a:p>
                  </a:txBody>
                  <a:tcPr marL="38914" marR="38914" marT="16214" marB="16214" anchor="ctr"/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 sz="1100" b="1">
                          <a:effectLst/>
                        </a:rPr>
                        <a:t>Consultation recommendation</a:t>
                      </a:r>
                    </a:p>
                  </a:txBody>
                  <a:tcPr marL="38914" marR="38914" marT="16214" marB="16214" anchor="ctr"/>
                </a:tc>
                <a:extLst>
                  <a:ext uri="{0D108BD9-81ED-4DB2-BD59-A6C34878D82A}">
                    <a16:rowId xmlns:a16="http://schemas.microsoft.com/office/drawing/2014/main" val="3404591087"/>
                  </a:ext>
                </a:extLst>
              </a:tr>
              <a:tr h="1642143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 sz="1100" b="1" dirty="0">
                          <a:solidFill>
                            <a:sysClr val="windowText" lastClr="000000"/>
                          </a:solidFill>
                          <a:effectLst/>
                        </a:rPr>
                        <a:t>Thermal burns</a:t>
                      </a:r>
                    </a:p>
                  </a:txBody>
                  <a:tcPr marL="38914" marR="38914" marT="16214" marB="16214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solidFill>
                            <a:sysClr val="windowText" lastClr="000000"/>
                          </a:solidFill>
                          <a:effectLst/>
                        </a:rPr>
                        <a:t>Full thickness burns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solidFill>
                            <a:sysClr val="windowText" lastClr="000000"/>
                          </a:solidFill>
                          <a:effectLst/>
                        </a:rPr>
                        <a:t>Partial thickness ≥10% TBSA</a:t>
                      </a:r>
                      <a:r>
                        <a:rPr lang="en-US" sz="110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*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solidFill>
                            <a:sysClr val="windowText" lastClr="000000"/>
                          </a:solidFill>
                          <a:effectLst/>
                        </a:rPr>
                        <a:t>Any deep partial or full thickness burns involving the face, hands, genitalia, feet, perineum, or over any joints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solidFill>
                            <a:sysClr val="windowText" lastClr="000000"/>
                          </a:solidFill>
                          <a:effectLst/>
                        </a:rPr>
                        <a:t>Patients with burns and other comorbidities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solidFill>
                            <a:sysClr val="windowText" lastClr="000000"/>
                          </a:solidFill>
                          <a:effectLst/>
                        </a:rPr>
                        <a:t>Patients with concomitant traumatic injuries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solidFill>
                            <a:sysClr val="windowText" lastClr="000000"/>
                          </a:solidFill>
                          <a:effectLst/>
                        </a:rPr>
                        <a:t>Poorly controlled pain</a:t>
                      </a:r>
                    </a:p>
                  </a:txBody>
                  <a:tcPr marL="38914" marR="38914" marT="19457" marB="19457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100">
                          <a:solidFill>
                            <a:sysClr val="windowText" lastClr="000000"/>
                          </a:solidFill>
                          <a:effectLst/>
                        </a:rPr>
                        <a:t>Partial thickness burns &lt;10% TBSA</a:t>
                      </a:r>
                      <a:r>
                        <a:rPr lang="en-US" sz="1100" baseline="30000">
                          <a:solidFill>
                            <a:sysClr val="windowText" lastClr="000000"/>
                          </a:solidFill>
                          <a:effectLst/>
                        </a:rPr>
                        <a:t>*</a:t>
                      </a:r>
                      <a:endParaRPr lang="en-US" sz="110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100">
                          <a:solidFill>
                            <a:sysClr val="windowText" lastClr="000000"/>
                          </a:solidFill>
                          <a:effectLst/>
                        </a:rPr>
                        <a:t>All potentially deep burns of any size</a:t>
                      </a:r>
                    </a:p>
                  </a:txBody>
                  <a:tcPr marL="38914" marR="38914" marT="19457" marB="19457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866433"/>
                  </a:ext>
                </a:extLst>
              </a:tr>
              <a:tr h="524356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 sz="1100" b="1">
                          <a:solidFill>
                            <a:sysClr val="windowText" lastClr="000000"/>
                          </a:solidFill>
                          <a:effectLst/>
                        </a:rPr>
                        <a:t>Inhalational injury</a:t>
                      </a:r>
                    </a:p>
                  </a:txBody>
                  <a:tcPr marL="38914" marR="38914" marT="16214" marB="16214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100">
                          <a:solidFill>
                            <a:sysClr val="windowText" lastClr="000000"/>
                          </a:solidFill>
                          <a:effectLst/>
                        </a:rPr>
                        <a:t>All patients with suspected inhalation injury</a:t>
                      </a:r>
                    </a:p>
                  </a:txBody>
                  <a:tcPr marL="38914" marR="38914" marT="19457" marB="19457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solidFill>
                            <a:sysClr val="windowText" lastClr="000000"/>
                          </a:solidFill>
                          <a:effectLst/>
                        </a:rPr>
                        <a:t>Patients with signs of potential inhalation such as facial flash burns, singed facial hairs, or smoke exposure</a:t>
                      </a:r>
                    </a:p>
                  </a:txBody>
                  <a:tcPr marL="38914" marR="38914" marT="19457" marB="19457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069585"/>
                  </a:ext>
                </a:extLst>
              </a:tr>
              <a:tr h="843724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 sz="1100" b="1">
                          <a:solidFill>
                            <a:sysClr val="windowText" lastClr="000000"/>
                          </a:solidFill>
                          <a:effectLst/>
                        </a:rPr>
                        <a:t>Pediatrics (≤14 years, or &lt;30 kg)</a:t>
                      </a:r>
                    </a:p>
                  </a:txBody>
                  <a:tcPr marL="38914" marR="38914" marT="16214" marB="16214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100">
                          <a:solidFill>
                            <a:sysClr val="windowText" lastClr="000000"/>
                          </a:solidFill>
                          <a:effectLst/>
                        </a:rPr>
                        <a:t>All pediatric burns may benefit from burn center referral due to pain, dressing change needs, rehabilitation, patient/caregiver needs, or non-accidental trauma</a:t>
                      </a:r>
                    </a:p>
                  </a:txBody>
                  <a:tcPr marL="38914" marR="38914" marT="19457" marB="19457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 sz="11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</a:p>
                  </a:txBody>
                  <a:tcPr marL="38914" marR="38914" marT="19457" marB="19457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349912"/>
                  </a:ext>
                </a:extLst>
              </a:tr>
              <a:tr h="204988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 sz="1100" b="1">
                          <a:solidFill>
                            <a:sysClr val="windowText" lastClr="000000"/>
                          </a:solidFill>
                          <a:effectLst/>
                        </a:rPr>
                        <a:t>Chemical injuries</a:t>
                      </a:r>
                    </a:p>
                  </a:txBody>
                  <a:tcPr marL="38914" marR="38914" marT="16214" marB="16214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100">
                          <a:solidFill>
                            <a:sysClr val="windowText" lastClr="000000"/>
                          </a:solidFill>
                          <a:effectLst/>
                        </a:rPr>
                        <a:t>All chemical injuries</a:t>
                      </a:r>
                    </a:p>
                  </a:txBody>
                  <a:tcPr marL="38914" marR="38914" marT="19457" marB="19457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 sz="11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</a:p>
                  </a:txBody>
                  <a:tcPr marL="38914" marR="38914" marT="19457" marB="19457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401755"/>
                  </a:ext>
                </a:extLst>
              </a:tr>
              <a:tr h="843724"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r>
                        <a:rPr lang="en-US" sz="1100" b="1">
                          <a:solidFill>
                            <a:sysClr val="windowText" lastClr="000000"/>
                          </a:solidFill>
                          <a:effectLst/>
                        </a:rPr>
                        <a:t>Electrical injuries</a:t>
                      </a:r>
                    </a:p>
                  </a:txBody>
                  <a:tcPr marL="38914" marR="38914" marT="16214" marB="16214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solidFill>
                            <a:sysClr val="windowText" lastClr="000000"/>
                          </a:solidFill>
                          <a:effectLst/>
                        </a:rPr>
                        <a:t>All high voltage (≥1000V) electrical injuries (transformers, 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solidFill>
                            <a:sysClr val="windowText" lastClr="000000"/>
                          </a:solidFill>
                          <a:effectLst/>
                        </a:rPr>
                        <a:t>Lightning injury</a:t>
                      </a:r>
                    </a:p>
                  </a:txBody>
                  <a:tcPr marL="38914" marR="38914" marT="19457" marB="19457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solidFill>
                            <a:sysClr val="windowText" lastClr="000000"/>
                          </a:solidFill>
                          <a:effectLst/>
                        </a:rPr>
                        <a:t>Low voltage (&lt;1000V) electrical injuries should receive consultation and consideration for follow-up in a burn center to screen for delayed symptom onset and vision problems</a:t>
                      </a:r>
                    </a:p>
                  </a:txBody>
                  <a:tcPr marL="38914" marR="38914" marT="19457" marB="19457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0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8127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911AF6-0E89-99D7-93CE-1DB290F80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Rectangle 358">
            <a:extLst>
              <a:ext uri="{FF2B5EF4-FFF2-40B4-BE49-F238E27FC236}">
                <a16:creationId xmlns:a16="http://schemas.microsoft.com/office/drawing/2014/main" id="{8DC8F988-2350-98FB-280F-8227D9BFD165}"/>
              </a:ext>
            </a:extLst>
          </p:cNvPr>
          <p:cNvSpPr/>
          <p:nvPr/>
        </p:nvSpPr>
        <p:spPr>
          <a:xfrm>
            <a:off x="476280" y="476280"/>
            <a:ext cx="8191080" cy="95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 fontScale="92500" lnSpcReduction="9999"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3300" b="1" u="none" strike="noStrike" dirty="0">
                <a:solidFill>
                  <a:srgbClr val="FFFF00"/>
                </a:solidFill>
                <a:effectLst/>
                <a:uFillTx/>
                <a:latin typeface="Gotu"/>
              </a:rPr>
              <a:t>Electrical Low voltage (usually household) complications</a:t>
            </a:r>
            <a:endParaRPr lang="en-US" sz="3300" b="0" u="none" strike="noStrike" dirty="0">
              <a:solidFill>
                <a:srgbClr val="FFFF00"/>
              </a:solidFill>
              <a:effectLst/>
              <a:uFillTx/>
              <a:latin typeface="OpenSymbol"/>
            </a:endParaRPr>
          </a:p>
        </p:txBody>
      </p:sp>
      <p:sp>
        <p:nvSpPr>
          <p:cNvPr id="360" name="Rectangle 359">
            <a:extLst>
              <a:ext uri="{FF2B5EF4-FFF2-40B4-BE49-F238E27FC236}">
                <a16:creationId xmlns:a16="http://schemas.microsoft.com/office/drawing/2014/main" id="{C882A93F-FB15-E2DA-61F8-D3F1500948FB}"/>
              </a:ext>
            </a:extLst>
          </p:cNvPr>
          <p:cNvSpPr/>
          <p:nvPr/>
        </p:nvSpPr>
        <p:spPr>
          <a:xfrm>
            <a:off x="476280" y="1905120"/>
            <a:ext cx="8191080" cy="276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/>
          </a:bodyPr>
          <a:lstStyle/>
          <a:p>
            <a:pPr>
              <a:lnSpc>
                <a:spcPct val="150000"/>
              </a:lnSpc>
              <a:tabLst>
                <a:tab pos="0" algn="l"/>
              </a:tabLst>
            </a:pPr>
            <a:endParaRPr lang="en-US" sz="1200" b="0" u="none" strike="noStrike" dirty="0">
              <a:solidFill>
                <a:srgbClr val="FFFFFF"/>
              </a:solidFill>
              <a:effectLst/>
              <a:uFillTx/>
              <a:latin typeface="OpenSymbo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347DED-6F29-E2BC-4646-0F5AC9D91A9F}"/>
              </a:ext>
            </a:extLst>
          </p:cNvPr>
          <p:cNvSpPr txBox="1"/>
          <p:nvPr/>
        </p:nvSpPr>
        <p:spPr>
          <a:xfrm>
            <a:off x="545804" y="1428480"/>
            <a:ext cx="714507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Localized Contact Burns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Involuntary muscle contraction (tetany)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Mouth Burns in Children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Cardiac Arrhythmias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Rhabdomyolysis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Tetanic Contraction Injuries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Bone Fractures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Tendon Ruptures. </a:t>
            </a:r>
          </a:p>
        </p:txBody>
      </p:sp>
    </p:spTree>
    <p:extLst>
      <p:ext uri="{BB962C8B-B14F-4D97-AF65-F5344CB8AC3E}">
        <p14:creationId xmlns:p14="http://schemas.microsoft.com/office/powerpoint/2010/main" val="20915213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42B36-E40C-5F44-BE72-FF897E2DA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Rectangle 358">
            <a:extLst>
              <a:ext uri="{FF2B5EF4-FFF2-40B4-BE49-F238E27FC236}">
                <a16:creationId xmlns:a16="http://schemas.microsoft.com/office/drawing/2014/main" id="{04C349E7-D0E7-6705-B146-CDA6F88EB6AD}"/>
              </a:ext>
            </a:extLst>
          </p:cNvPr>
          <p:cNvSpPr/>
          <p:nvPr/>
        </p:nvSpPr>
        <p:spPr>
          <a:xfrm>
            <a:off x="476280" y="476280"/>
            <a:ext cx="8191080" cy="95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 fontScale="92500" lnSpcReduction="9999"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3300" b="1" u="none" strike="noStrike" dirty="0">
                <a:solidFill>
                  <a:srgbClr val="FFFF00"/>
                </a:solidFill>
                <a:effectLst/>
                <a:uFillTx/>
                <a:latin typeface="Gotu"/>
              </a:rPr>
              <a:t>Electrical complications High Voltage (Transformer, lightning) </a:t>
            </a:r>
            <a:endParaRPr lang="en-US" sz="3300" b="0" u="none" strike="noStrike" dirty="0">
              <a:solidFill>
                <a:srgbClr val="FFFF00"/>
              </a:solidFill>
              <a:effectLst/>
              <a:uFillTx/>
              <a:latin typeface="OpenSymbol"/>
            </a:endParaRPr>
          </a:p>
        </p:txBody>
      </p:sp>
      <p:sp>
        <p:nvSpPr>
          <p:cNvPr id="360" name="Rectangle 359">
            <a:extLst>
              <a:ext uri="{FF2B5EF4-FFF2-40B4-BE49-F238E27FC236}">
                <a16:creationId xmlns:a16="http://schemas.microsoft.com/office/drawing/2014/main" id="{B70B0144-DE65-3C32-FA49-EB0F3CCF4D5E}"/>
              </a:ext>
            </a:extLst>
          </p:cNvPr>
          <p:cNvSpPr/>
          <p:nvPr/>
        </p:nvSpPr>
        <p:spPr>
          <a:xfrm>
            <a:off x="476280" y="1905120"/>
            <a:ext cx="8191080" cy="276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/>
          </a:bodyPr>
          <a:lstStyle/>
          <a:p>
            <a:pPr>
              <a:lnSpc>
                <a:spcPct val="150000"/>
              </a:lnSpc>
              <a:tabLst>
                <a:tab pos="0" algn="l"/>
              </a:tabLst>
            </a:pPr>
            <a:endParaRPr lang="en-US" sz="1200" b="0" u="none" strike="noStrike" dirty="0">
              <a:solidFill>
                <a:srgbClr val="FFFFFF"/>
              </a:solidFill>
              <a:effectLst/>
              <a:uFillTx/>
              <a:latin typeface="OpenSymbo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70CA28-E0F4-28AB-E9A7-DF8D2EBF1F89}"/>
              </a:ext>
            </a:extLst>
          </p:cNvPr>
          <p:cNvSpPr txBox="1"/>
          <p:nvPr/>
        </p:nvSpPr>
        <p:spPr>
          <a:xfrm>
            <a:off x="366037" y="1558496"/>
            <a:ext cx="397204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Deep Tissue and Muscle Necrosis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Extensive tissue destruction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Protein coagulation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Muscle necrosis.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Rhabdomyolysis / Kidney Failure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Massive muscle destruction releases myoglobin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Amputations and Vascular Damage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A47BB8-E57D-6CF8-63D1-15C65A68B635}"/>
              </a:ext>
            </a:extLst>
          </p:cNvPr>
          <p:cNvSpPr txBox="1"/>
          <p:nvPr/>
        </p:nvSpPr>
        <p:spPr>
          <a:xfrm>
            <a:off x="4338084" y="1558496"/>
            <a:ext cx="560821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Cardiac Arrest and Arrhythmias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Traumatic Injuries from Thrown Victim.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Neurological Damage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Paresthesia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Seizures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Gait Ataxia.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Compartment Syndrome</a:t>
            </a:r>
          </a:p>
        </p:txBody>
      </p:sp>
    </p:spTree>
    <p:extLst>
      <p:ext uri="{BB962C8B-B14F-4D97-AF65-F5344CB8AC3E}">
        <p14:creationId xmlns:p14="http://schemas.microsoft.com/office/powerpoint/2010/main" val="41064499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A92A2-2267-80AE-CA68-F0AE6C431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1D04D2-B80A-642D-6F77-C4A3E3DFB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203" y="2396718"/>
            <a:ext cx="4916685" cy="25568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59" name="Rectangle 358">
            <a:extLst>
              <a:ext uri="{FF2B5EF4-FFF2-40B4-BE49-F238E27FC236}">
                <a16:creationId xmlns:a16="http://schemas.microsoft.com/office/drawing/2014/main" id="{80BF1282-5B77-F335-9043-F16C1EF797F9}"/>
              </a:ext>
            </a:extLst>
          </p:cNvPr>
          <p:cNvSpPr/>
          <p:nvPr/>
        </p:nvSpPr>
        <p:spPr>
          <a:xfrm>
            <a:off x="0" y="-181"/>
            <a:ext cx="8191080" cy="95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 fontScale="92500" lnSpcReduction="9999"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3300" b="1" u="none" strike="noStrike" dirty="0">
                <a:solidFill>
                  <a:schemeClr val="dk1"/>
                </a:solidFill>
                <a:effectLst/>
                <a:uFillTx/>
                <a:latin typeface="Gotu"/>
              </a:rPr>
              <a:t>Severe Burn Considerations</a:t>
            </a:r>
            <a:endParaRPr lang="en-US" sz="3300" b="0" u="none" strike="noStrike" dirty="0">
              <a:solidFill>
                <a:srgbClr val="FFFFFF"/>
              </a:solidFill>
              <a:effectLst/>
              <a:uFillTx/>
              <a:latin typeface="OpenSymbol"/>
            </a:endParaRPr>
          </a:p>
        </p:txBody>
      </p:sp>
      <p:sp>
        <p:nvSpPr>
          <p:cNvPr id="360" name="Rectangle 359">
            <a:extLst>
              <a:ext uri="{FF2B5EF4-FFF2-40B4-BE49-F238E27FC236}">
                <a16:creationId xmlns:a16="http://schemas.microsoft.com/office/drawing/2014/main" id="{5C2AD7A8-8D06-728B-5185-D14566504C69}"/>
              </a:ext>
            </a:extLst>
          </p:cNvPr>
          <p:cNvSpPr/>
          <p:nvPr/>
        </p:nvSpPr>
        <p:spPr>
          <a:xfrm>
            <a:off x="476280" y="1905120"/>
            <a:ext cx="8191080" cy="276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/>
          </a:bodyPr>
          <a:lstStyle/>
          <a:p>
            <a:pPr>
              <a:lnSpc>
                <a:spcPct val="150000"/>
              </a:lnSpc>
              <a:tabLst>
                <a:tab pos="0" algn="l"/>
              </a:tabLst>
            </a:pPr>
            <a:endParaRPr lang="en-US" sz="1200" b="0" u="none" strike="noStrike" dirty="0">
              <a:solidFill>
                <a:srgbClr val="FFFFFF"/>
              </a:solidFill>
              <a:effectLst/>
              <a:uFillTx/>
              <a:latin typeface="OpenSymbol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C26F6E5-5942-6D0B-10C0-0ED18A161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660117"/>
              </p:ext>
            </p:extLst>
          </p:nvPr>
        </p:nvGraphicFramePr>
        <p:xfrm>
          <a:off x="62941" y="485185"/>
          <a:ext cx="5567613" cy="2198029"/>
        </p:xfrm>
        <a:graphic>
          <a:graphicData uri="http://schemas.openxmlformats.org/drawingml/2006/table">
            <a:tbl>
              <a:tblPr/>
              <a:tblGrid>
                <a:gridCol w="5567613">
                  <a:extLst>
                    <a:ext uri="{9D8B030D-6E8A-4147-A177-3AD203B41FA5}">
                      <a16:colId xmlns:a16="http://schemas.microsoft.com/office/drawing/2014/main" val="1874313956"/>
                    </a:ext>
                  </a:extLst>
                </a:gridCol>
              </a:tblGrid>
              <a:tr h="795949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b="0" i="0" u="none" strike="noStrike" dirty="0">
                          <a:solidFill>
                            <a:srgbClr val="232323"/>
                          </a:solidFill>
                          <a:effectLst/>
                          <a:latin typeface="Noto Sans" panose="020B0502040504020204" pitchFamily="34" charset="0"/>
                        </a:rPr>
                        <a:t>Total crystalloid for first 24 hours = 4 * Weight[kg] * Percent BSA with burns deeper than epidermis</a:t>
                      </a:r>
                      <a:endParaRPr lang="en-US" dirty="0">
                        <a:solidFill>
                          <a:srgbClr val="232323"/>
                        </a:solidFill>
                        <a:effectLst/>
                      </a:endParaRP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617022"/>
                  </a:ext>
                </a:extLst>
              </a:tr>
              <a:tr h="649334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b="0" i="0" u="none" strike="noStrike" dirty="0">
                          <a:solidFill>
                            <a:srgbClr val="232323"/>
                          </a:solidFill>
                          <a:effectLst/>
                          <a:latin typeface="Noto Sans" panose="020B0502040504020204" pitchFamily="34" charset="0"/>
                        </a:rPr>
                        <a:t>Rate (first 8 hours) = Total crystalloid for first 24 hours / 16</a:t>
                      </a:r>
                      <a:endParaRPr lang="en-US" dirty="0">
                        <a:solidFill>
                          <a:srgbClr val="232323"/>
                        </a:solidFill>
                        <a:effectLst/>
                      </a:endParaRP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407550"/>
                  </a:ext>
                </a:extLst>
              </a:tr>
              <a:tr h="649334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b="0" i="0" u="none" strike="noStrike" dirty="0">
                          <a:solidFill>
                            <a:srgbClr val="232323"/>
                          </a:solidFill>
                          <a:effectLst/>
                          <a:latin typeface="Noto Sans" panose="020B0502040504020204" pitchFamily="34" charset="0"/>
                        </a:rPr>
                        <a:t>Rate (next 16 hours) = Total crystalloid for first 24 hours / 32</a:t>
                      </a:r>
                      <a:endParaRPr lang="en-US" dirty="0">
                        <a:solidFill>
                          <a:srgbClr val="232323"/>
                        </a:solidFill>
                        <a:effectLst/>
                      </a:endParaRP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213576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6B957125-BDAA-9F0F-8021-9E906FB76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2224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3148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subTitle"/>
          </p:nvPr>
        </p:nvSpPr>
        <p:spPr>
          <a:xfrm>
            <a:off x="0" y="1435437"/>
            <a:ext cx="3829049" cy="2982202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>
              <a:lnSpc>
                <a:spcPct val="150000"/>
              </a:lnSpc>
              <a:tabLst>
                <a:tab pos="0" algn="l"/>
              </a:tabLst>
            </a:pPr>
            <a:r>
              <a:rPr lang="en-US" sz="1400" b="0" u="none" strike="noStrike" dirty="0">
                <a:solidFill>
                  <a:schemeClr val="dk1"/>
                </a:solidFill>
                <a:effectLst/>
                <a:uFillTx/>
                <a:latin typeface="Lexend"/>
                <a:ea typeface="Lexend"/>
              </a:rPr>
              <a:t>Let’s dive into the basics of burns</a:t>
            </a:r>
          </a:p>
          <a:p>
            <a:pPr lvl="3">
              <a:lnSpc>
                <a:spcPct val="150000"/>
              </a:lnSpc>
              <a:tabLst>
                <a:tab pos="0" algn="l"/>
              </a:tabLst>
            </a:pPr>
            <a:endParaRPr lang="en-US" sz="1400" dirty="0">
              <a:solidFill>
                <a:schemeClr val="dk1"/>
              </a:solidFill>
              <a:latin typeface="Lexend"/>
              <a:ea typeface="Lexend"/>
            </a:endParaRPr>
          </a:p>
          <a:p>
            <a:pPr lvl="3">
              <a:lnSpc>
                <a:spcPct val="150000"/>
              </a:lnSpc>
              <a:tabLst>
                <a:tab pos="0" algn="l"/>
              </a:tabLst>
            </a:pPr>
            <a:r>
              <a:rPr lang="en-US" sz="1400" dirty="0">
                <a:solidFill>
                  <a:schemeClr val="dk1"/>
                </a:solidFill>
                <a:latin typeface="Lexend"/>
                <a:ea typeface="Lexend"/>
              </a:rPr>
              <a:t>Physics!</a:t>
            </a:r>
          </a:p>
          <a:p>
            <a:pPr marL="400050" lvl="1" indent="-4000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1400" kern="1200" dirty="0">
                <a:solidFill>
                  <a:schemeClr val="dk1"/>
                </a:solidFill>
                <a:latin typeface="Lexend"/>
                <a:ea typeface="Lexend"/>
                <a:cs typeface="+mj-cs"/>
              </a:rPr>
              <a:t>Thermal (heat transfer)</a:t>
            </a:r>
          </a:p>
          <a:p>
            <a:pPr marL="400050" lvl="1" indent="-4000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1400" kern="1200" dirty="0">
                <a:solidFill>
                  <a:schemeClr val="dk1"/>
                </a:solidFill>
                <a:latin typeface="Lexend"/>
                <a:ea typeface="Lexend"/>
                <a:cs typeface="+mj-cs"/>
              </a:rPr>
              <a:t>Electrical (current flow)</a:t>
            </a:r>
          </a:p>
          <a:p>
            <a:pPr marL="400050" lvl="1" indent="-4000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1400" kern="1200" dirty="0">
                <a:solidFill>
                  <a:schemeClr val="dk1"/>
                </a:solidFill>
                <a:latin typeface="Lexend"/>
                <a:ea typeface="Lexend"/>
                <a:cs typeface="+mj-cs"/>
              </a:rPr>
              <a:t>Chemical (chemical reactions)</a:t>
            </a:r>
          </a:p>
          <a:p>
            <a:pPr marL="400050" lvl="1" indent="-4000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1400" kern="1200" dirty="0">
                <a:solidFill>
                  <a:schemeClr val="dk1"/>
                </a:solidFill>
                <a:latin typeface="Lexend"/>
                <a:ea typeface="Lexend"/>
                <a:cs typeface="+mj-cs"/>
              </a:rPr>
              <a:t>Radiation (electromagnetic energy)</a:t>
            </a:r>
          </a:p>
          <a:p>
            <a:pPr>
              <a:lnSpc>
                <a:spcPct val="150000"/>
              </a:lnSpc>
              <a:tabLst>
                <a:tab pos="0" algn="l"/>
              </a:tabLst>
            </a:pPr>
            <a:r>
              <a:rPr lang="en-US" sz="1400" b="0" u="none" strike="noStrike" dirty="0">
                <a:solidFill>
                  <a:schemeClr val="dk1"/>
                </a:solidFill>
                <a:effectLst/>
                <a:uFillTx/>
                <a:latin typeface="Lexend"/>
                <a:ea typeface="Lexend"/>
              </a:rPr>
              <a:t>Classification</a:t>
            </a:r>
          </a:p>
          <a:p>
            <a:pPr>
              <a:lnSpc>
                <a:spcPct val="150000"/>
              </a:lnSpc>
              <a:tabLst>
                <a:tab pos="0" algn="l"/>
              </a:tabLst>
            </a:pPr>
            <a:endParaRPr lang="en-US" sz="1400" b="0" u="none" strike="noStrike" dirty="0">
              <a:solidFill>
                <a:schemeClr val="dk1"/>
              </a:solidFill>
              <a:effectLst/>
              <a:uFillTx/>
              <a:latin typeface="Lexend"/>
              <a:ea typeface="Lexend"/>
            </a:endParaRPr>
          </a:p>
          <a:p>
            <a:pPr>
              <a:lnSpc>
                <a:spcPct val="150000"/>
              </a:lnSpc>
              <a:tabLst>
                <a:tab pos="0" algn="l"/>
              </a:tabLst>
            </a:pPr>
            <a:r>
              <a:rPr lang="en-US" sz="1400" b="0" u="none" strike="noStrike" dirty="0">
                <a:solidFill>
                  <a:schemeClr val="dk1"/>
                </a:solidFill>
                <a:effectLst/>
                <a:uFillTx/>
                <a:latin typeface="Lexend"/>
                <a:ea typeface="Lexend"/>
              </a:rPr>
              <a:t>Care</a:t>
            </a:r>
            <a:endParaRPr lang="en-US" sz="1400" b="0" u="none" strike="noStrike" dirty="0">
              <a:solidFill>
                <a:srgbClr val="FFFFFF"/>
              </a:solidFill>
              <a:effectLst/>
              <a:uFillTx/>
              <a:latin typeface="OpenSymbol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 type="title"/>
          </p:nvPr>
        </p:nvSpPr>
        <p:spPr>
          <a:xfrm>
            <a:off x="516355" y="-48128"/>
            <a:ext cx="3838320" cy="1483565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300" b="1" u="none" strike="noStrike" dirty="0">
                <a:solidFill>
                  <a:schemeClr val="dk1"/>
                </a:solidFill>
                <a:effectLst/>
                <a:uFillTx/>
                <a:latin typeface="Gotu"/>
                <a:ea typeface="Gotu"/>
              </a:rPr>
              <a:t>Introduction</a:t>
            </a:r>
            <a:endParaRPr lang="fr-FR" sz="3300" b="0" u="none" strike="noStrike" dirty="0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1026" name="Picture 2" descr="Understanding The Different Layers Of Skin">
            <a:extLst>
              <a:ext uri="{FF2B5EF4-FFF2-40B4-BE49-F238E27FC236}">
                <a16:creationId xmlns:a16="http://schemas.microsoft.com/office/drawing/2014/main" id="{91B73CB8-65F5-C7AD-FC3D-039E46B5C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121" y="276349"/>
            <a:ext cx="4771524" cy="298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Skin: Layers, Functions, and How to Keep It Healthy">
            <a:extLst>
              <a:ext uri="{FF2B5EF4-FFF2-40B4-BE49-F238E27FC236}">
                <a16:creationId xmlns:a16="http://schemas.microsoft.com/office/drawing/2014/main" id="{B369BDD0-0AC2-2CFC-ABD8-1B41827E10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2419349"/>
            <a:ext cx="1376613" cy="137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Structure of epidermis">
            <a:extLst>
              <a:ext uri="{FF2B5EF4-FFF2-40B4-BE49-F238E27FC236}">
                <a16:creationId xmlns:a16="http://schemas.microsoft.com/office/drawing/2014/main" id="{3C177C65-75D2-D0DE-0BA2-BE5A699F7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60" y="140505"/>
            <a:ext cx="6858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2219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A820F8-7550-52A6-A9EE-3D4C3BC5E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9217" y="-180"/>
            <a:ext cx="5707497" cy="5143500"/>
          </a:xfrm>
          <a:prstGeom prst="rect">
            <a:avLst/>
          </a:prstGeom>
        </p:spPr>
      </p:pic>
      <p:sp>
        <p:nvSpPr>
          <p:cNvPr id="332" name="Rectangle 331"/>
          <p:cNvSpPr/>
          <p:nvPr/>
        </p:nvSpPr>
        <p:spPr>
          <a:xfrm>
            <a:off x="5048280" y="1428840"/>
            <a:ext cx="3619080" cy="1428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 fontScale="92500"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4000" b="1" u="none" strike="noStrike" dirty="0">
                <a:solidFill>
                  <a:schemeClr val="dk1"/>
                </a:solidFill>
                <a:effectLst/>
                <a:uFillTx/>
                <a:latin typeface="Gotu"/>
              </a:rPr>
              <a:t>Burn Pathophysiology</a:t>
            </a:r>
            <a:endParaRPr lang="en-US" sz="4000" b="0" u="none" strike="noStrike" dirty="0">
              <a:solidFill>
                <a:srgbClr val="FFFFFF"/>
              </a:solidFill>
              <a:effectLst/>
              <a:uFillTx/>
              <a:latin typeface="OpenSymbol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Rectangle 335"/>
          <p:cNvSpPr/>
          <p:nvPr/>
        </p:nvSpPr>
        <p:spPr>
          <a:xfrm>
            <a:off x="476280" y="476280"/>
            <a:ext cx="8191080" cy="95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3300" b="1" u="none" strike="noStrike" dirty="0">
                <a:solidFill>
                  <a:schemeClr val="dk1"/>
                </a:solidFill>
                <a:effectLst/>
                <a:uFillTx/>
                <a:latin typeface="Gotu"/>
              </a:rPr>
              <a:t>Local tissue effects vs systemic response</a:t>
            </a:r>
            <a:endParaRPr lang="en-US" sz="3300" b="0" u="none" strike="noStrike" dirty="0">
              <a:solidFill>
                <a:srgbClr val="FFFFFF"/>
              </a:solidFill>
              <a:effectLst/>
              <a:uFillTx/>
              <a:latin typeface="OpenSymbol"/>
            </a:endParaRPr>
          </a:p>
        </p:txBody>
      </p:sp>
      <p:sp>
        <p:nvSpPr>
          <p:cNvPr id="337" name="Rectangle 336"/>
          <p:cNvSpPr/>
          <p:nvPr/>
        </p:nvSpPr>
        <p:spPr>
          <a:xfrm>
            <a:off x="398308" y="1271667"/>
            <a:ext cx="8191080" cy="32861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 fontScale="92500" lnSpcReduction="10000"/>
          </a:bodyPr>
          <a:lstStyle/>
          <a:p>
            <a:pPr defTabSz="914400">
              <a:lnSpc>
                <a:spcPct val="150000"/>
              </a:lnSpc>
              <a:tabLst>
                <a:tab pos="0" algn="l"/>
              </a:tabLst>
            </a:pPr>
            <a:r>
              <a:rPr lang="en-US" sz="1900" b="0" u="none" strike="noStrike" dirty="0">
                <a:solidFill>
                  <a:schemeClr val="dk1"/>
                </a:solidFill>
                <a:effectLst/>
                <a:uFillTx/>
                <a:latin typeface="Lexend"/>
              </a:rPr>
              <a:t>Local Vs Systemic</a:t>
            </a:r>
            <a:endParaRPr lang="en-US" sz="1900" dirty="0">
              <a:solidFill>
                <a:schemeClr val="dk1"/>
              </a:solidFill>
              <a:latin typeface="Lexend"/>
            </a:endParaRPr>
          </a:p>
          <a:p>
            <a:pPr defTabSz="914400">
              <a:lnSpc>
                <a:spcPct val="150000"/>
              </a:lnSpc>
              <a:tabLst>
                <a:tab pos="0" algn="l"/>
              </a:tabLst>
            </a:pPr>
            <a:r>
              <a:rPr lang="en-US" sz="1900" b="0" u="none" strike="noStrike" dirty="0">
                <a:solidFill>
                  <a:schemeClr val="dk1"/>
                </a:solidFill>
                <a:effectLst/>
                <a:uFillTx/>
                <a:latin typeface="Lexend"/>
              </a:rPr>
              <a:t>Watc</a:t>
            </a:r>
            <a:r>
              <a:rPr lang="en-US" sz="1900" dirty="0">
                <a:solidFill>
                  <a:schemeClr val="dk1"/>
                </a:solidFill>
                <a:latin typeface="Lexend"/>
              </a:rPr>
              <a:t>h for both</a:t>
            </a:r>
          </a:p>
          <a:p>
            <a:pPr defTabSz="914400">
              <a:lnSpc>
                <a:spcPct val="150000"/>
              </a:lnSpc>
              <a:tabLst>
                <a:tab pos="0" algn="l"/>
              </a:tabLst>
            </a:pPr>
            <a:endParaRPr lang="en-US" sz="1900" dirty="0">
              <a:solidFill>
                <a:schemeClr val="dk1"/>
              </a:solidFill>
              <a:latin typeface="Lexend"/>
            </a:endParaRPr>
          </a:p>
          <a:p>
            <a:pPr>
              <a:lnSpc>
                <a:spcPct val="150000"/>
              </a:lnSpc>
              <a:tabLst>
                <a:tab pos="0" algn="l"/>
              </a:tabLst>
            </a:pPr>
            <a:r>
              <a:rPr lang="en-US" sz="1900" b="0" u="none" strike="noStrike" dirty="0">
                <a:solidFill>
                  <a:schemeClr val="dk1"/>
                </a:solidFill>
                <a:effectLst/>
                <a:uFillTx/>
                <a:latin typeface="Lexend"/>
              </a:rPr>
              <a:t>Determining factors: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endParaRPr lang="en-US" sz="1900" b="0" u="none" strike="noStrike" dirty="0">
              <a:solidFill>
                <a:schemeClr val="dk1"/>
              </a:solidFill>
              <a:effectLst/>
              <a:uFillTx/>
              <a:latin typeface="Lexend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1900" b="0" u="none" strike="noStrike" dirty="0">
                <a:solidFill>
                  <a:schemeClr val="dk1"/>
                </a:solidFill>
                <a:effectLst/>
                <a:uFillTx/>
                <a:latin typeface="Lexend"/>
              </a:rPr>
              <a:t>Depth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1900" dirty="0">
                <a:solidFill>
                  <a:schemeClr val="dk1"/>
                </a:solidFill>
                <a:latin typeface="Lexend"/>
              </a:rPr>
              <a:t>Time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1900" b="0" u="none" strike="noStrike" dirty="0">
                <a:solidFill>
                  <a:schemeClr val="dk1"/>
                </a:solidFill>
                <a:effectLst/>
                <a:uFillTx/>
                <a:latin typeface="Lexend"/>
              </a:rPr>
              <a:t>Mechanism</a:t>
            </a:r>
          </a:p>
          <a:p>
            <a:pPr defTabSz="914400">
              <a:lnSpc>
                <a:spcPct val="150000"/>
              </a:lnSpc>
              <a:tabLst>
                <a:tab pos="0" algn="l"/>
              </a:tabLst>
            </a:pPr>
            <a:endParaRPr lang="en-US" sz="1200" b="0" u="none" strike="noStrike" dirty="0">
              <a:solidFill>
                <a:schemeClr val="dk1"/>
              </a:solidFill>
              <a:effectLst/>
              <a:uFillTx/>
              <a:latin typeface="Lexend"/>
            </a:endParaRPr>
          </a:p>
        </p:txBody>
      </p:sp>
      <p:pic>
        <p:nvPicPr>
          <p:cNvPr id="340" name="image69a7346a9e6be" descr="image69a7346a9e6c2"/>
          <p:cNvPicPr/>
          <p:nvPr/>
        </p:nvPicPr>
        <p:blipFill>
          <a:blip r:embed="rId2"/>
          <a:stretch/>
        </p:blipFill>
        <p:spPr>
          <a:xfrm>
            <a:off x="3642561" y="1109912"/>
            <a:ext cx="3865145" cy="3763729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Rectangle 337"/>
          <p:cNvSpPr/>
          <p:nvPr/>
        </p:nvSpPr>
        <p:spPr>
          <a:xfrm>
            <a:off x="5048280" y="214593"/>
            <a:ext cx="3619080" cy="95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 fontScale="85000" lnSpcReduction="9999"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3300" b="1" u="none" strike="noStrike" dirty="0">
                <a:solidFill>
                  <a:schemeClr val="dk1"/>
                </a:solidFill>
                <a:effectLst/>
                <a:uFillTx/>
                <a:latin typeface="Gotu"/>
              </a:rPr>
              <a:t>Key determinants of depth and progression</a:t>
            </a:r>
            <a:endParaRPr lang="en-US" sz="3300" b="0" u="none" strike="noStrike" dirty="0">
              <a:solidFill>
                <a:srgbClr val="FFFFFF"/>
              </a:solidFill>
              <a:effectLst/>
              <a:uFillTx/>
              <a:latin typeface="OpenSymbol"/>
            </a:endParaRPr>
          </a:p>
        </p:txBody>
      </p:sp>
      <p:sp>
        <p:nvSpPr>
          <p:cNvPr id="339" name="Rectangle 338"/>
          <p:cNvSpPr/>
          <p:nvPr/>
        </p:nvSpPr>
        <p:spPr>
          <a:xfrm>
            <a:off x="5048280" y="1905120"/>
            <a:ext cx="3619080" cy="276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/>
          </a:bodyPr>
          <a:lstStyle/>
          <a:p>
            <a:pPr defTabSz="914400">
              <a:lnSpc>
                <a:spcPct val="150000"/>
              </a:lnSpc>
              <a:tabLst>
                <a:tab pos="0" algn="l"/>
              </a:tabLst>
            </a:pPr>
            <a:endParaRPr lang="en-US" sz="1200" b="0" u="none" strike="noStrike" dirty="0">
              <a:solidFill>
                <a:srgbClr val="FFFFFF"/>
              </a:solidFill>
              <a:effectLst/>
              <a:uFillTx/>
              <a:latin typeface="OpenSymbo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6A3D38-E22C-EB59-6081-DF0C0C6F7609}"/>
              </a:ext>
            </a:extLst>
          </p:cNvPr>
          <p:cNvSpPr txBox="1"/>
          <p:nvPr/>
        </p:nvSpPr>
        <p:spPr>
          <a:xfrm>
            <a:off x="138363" y="309813"/>
            <a:ext cx="5074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exend"/>
              </a:rPr>
              <a:t>1</a:t>
            </a:r>
            <a:r>
              <a:rPr lang="en-US" baseline="30000" dirty="0">
                <a:latin typeface="Lexend"/>
              </a:rPr>
              <a:t>st</a:t>
            </a:r>
            <a:r>
              <a:rPr lang="en-US" dirty="0">
                <a:latin typeface="Lexend"/>
              </a:rPr>
              <a:t> Degree = Superficial</a:t>
            </a:r>
          </a:p>
          <a:p>
            <a:r>
              <a:rPr lang="en-US" dirty="0">
                <a:latin typeface="Lexend"/>
              </a:rPr>
              <a:t>2</a:t>
            </a:r>
            <a:r>
              <a:rPr lang="en-US" baseline="30000" dirty="0">
                <a:latin typeface="Lexend"/>
              </a:rPr>
              <a:t>nd</a:t>
            </a:r>
            <a:r>
              <a:rPr lang="en-US" dirty="0">
                <a:latin typeface="Lexend"/>
              </a:rPr>
              <a:t> Degree = Partial Thickness</a:t>
            </a:r>
          </a:p>
          <a:p>
            <a:r>
              <a:rPr lang="en-US" dirty="0">
                <a:latin typeface="Lexend"/>
              </a:rPr>
              <a:t>3</a:t>
            </a:r>
            <a:r>
              <a:rPr lang="en-US" baseline="30000" dirty="0">
                <a:latin typeface="Lexend"/>
              </a:rPr>
              <a:t>rd</a:t>
            </a:r>
            <a:r>
              <a:rPr lang="en-US" dirty="0">
                <a:latin typeface="Lexend"/>
              </a:rPr>
              <a:t> Degree = Full Thickness</a:t>
            </a:r>
          </a:p>
        </p:txBody>
      </p:sp>
      <p:sp>
        <p:nvSpPr>
          <p:cNvPr id="345" name="Rectangle 344"/>
          <p:cNvSpPr/>
          <p:nvPr/>
        </p:nvSpPr>
        <p:spPr>
          <a:xfrm>
            <a:off x="255671" y="1389321"/>
            <a:ext cx="3720766" cy="302025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/>
          </a:bodyPr>
          <a:lstStyle/>
          <a:p>
            <a:pPr marL="285750" indent="-285750" defTabSz="9144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1600" b="0" i="1" u="none" strike="noStrike" dirty="0">
                <a:solidFill>
                  <a:schemeClr val="dk1"/>
                </a:solidFill>
                <a:effectLst/>
                <a:uFillTx/>
                <a:latin typeface="Lexend"/>
              </a:rPr>
              <a:t>Superficial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1600" i="1" dirty="0">
                <a:solidFill>
                  <a:schemeClr val="dk1"/>
                </a:solidFill>
                <a:latin typeface="Lexend"/>
              </a:rPr>
              <a:t>T</a:t>
            </a:r>
            <a:r>
              <a:rPr lang="en-US" sz="1600" b="0" i="1" u="none" strike="noStrike" dirty="0">
                <a:solidFill>
                  <a:schemeClr val="dk1"/>
                </a:solidFill>
                <a:effectLst/>
                <a:uFillTx/>
                <a:latin typeface="Lexend"/>
              </a:rPr>
              <a:t>op skin</a:t>
            </a:r>
          </a:p>
          <a:p>
            <a:pPr marL="285750" indent="-285750" defTabSz="9144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1600" i="1" dirty="0">
                <a:solidFill>
                  <a:schemeClr val="dk1"/>
                </a:solidFill>
                <a:latin typeface="Lexend"/>
              </a:rPr>
              <a:t>P</a:t>
            </a:r>
            <a:r>
              <a:rPr lang="en-US" sz="1600" b="0" i="1" u="none" strike="noStrike" dirty="0">
                <a:solidFill>
                  <a:schemeClr val="dk1"/>
                </a:solidFill>
                <a:effectLst/>
                <a:uFillTx/>
                <a:latin typeface="Lexend"/>
              </a:rPr>
              <a:t>artial-thickness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1600" i="1" dirty="0">
                <a:solidFill>
                  <a:schemeClr val="dk1"/>
                </a:solidFill>
                <a:latin typeface="Lexend"/>
              </a:rPr>
              <a:t>…More</a:t>
            </a:r>
            <a:endParaRPr lang="en-US" sz="1600" b="0" i="1" u="none" strike="noStrike" dirty="0">
              <a:solidFill>
                <a:schemeClr val="dk1"/>
              </a:solidFill>
              <a:effectLst/>
              <a:uFillTx/>
              <a:latin typeface="Lexend"/>
            </a:endParaRPr>
          </a:p>
          <a:p>
            <a:pPr marL="285750" indent="-285750" defTabSz="9144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1600" b="0" i="1" u="none" strike="noStrike" dirty="0">
                <a:solidFill>
                  <a:schemeClr val="dk1"/>
                </a:solidFill>
                <a:effectLst/>
                <a:uFillTx/>
                <a:latin typeface="Lexend"/>
              </a:rPr>
              <a:t>Full-thickness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1600" i="1" dirty="0">
                <a:solidFill>
                  <a:schemeClr val="dk1"/>
                </a:solidFill>
                <a:latin typeface="Lexend"/>
              </a:rPr>
              <a:t>A</a:t>
            </a:r>
            <a:r>
              <a:rPr lang="en-US" sz="1600" b="0" i="1" u="none" strike="noStrike" dirty="0">
                <a:solidFill>
                  <a:schemeClr val="dk1"/>
                </a:solidFill>
                <a:effectLst/>
                <a:uFillTx/>
                <a:latin typeface="Lexend"/>
              </a:rPr>
              <a:t>ll skin layers</a:t>
            </a:r>
            <a:endParaRPr lang="en-US" sz="1600" b="0" i="1" u="none" strike="noStrike" dirty="0">
              <a:solidFill>
                <a:srgbClr val="FFFFFF"/>
              </a:solidFill>
              <a:effectLst/>
              <a:uFillTx/>
              <a:latin typeface="OpenSymbol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E920A91D-918F-9580-8144-145494E43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153" y="1233143"/>
            <a:ext cx="5020176" cy="262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426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Rectangle 346"/>
          <p:cNvSpPr/>
          <p:nvPr/>
        </p:nvSpPr>
        <p:spPr>
          <a:xfrm>
            <a:off x="476280" y="476280"/>
            <a:ext cx="8191080" cy="95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3300" b="1" u="none" strike="noStrike" dirty="0">
                <a:solidFill>
                  <a:schemeClr val="dk1"/>
                </a:solidFill>
                <a:effectLst/>
                <a:uFillTx/>
                <a:latin typeface="Gotu"/>
              </a:rPr>
              <a:t>By Extent: Rule of 9s, palm method</a:t>
            </a:r>
            <a:endParaRPr lang="en-US" sz="3300" b="0" u="none" strike="noStrike" dirty="0">
              <a:solidFill>
                <a:srgbClr val="FFFFFF"/>
              </a:solidFill>
              <a:effectLst/>
              <a:uFillTx/>
              <a:latin typeface="OpenSymbol"/>
            </a:endParaRPr>
          </a:p>
        </p:txBody>
      </p:sp>
      <p:pic>
        <p:nvPicPr>
          <p:cNvPr id="4098" name="Picture 2" descr="Figure 3-4. Rule of nines for adult body surface burns">
            <a:extLst>
              <a:ext uri="{FF2B5EF4-FFF2-40B4-BE49-F238E27FC236}">
                <a16:creationId xmlns:a16="http://schemas.microsoft.com/office/drawing/2014/main" id="{33134EE7-B17B-74DC-0C23-71C88E3B7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54" y="1182354"/>
            <a:ext cx="4242015" cy="312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F55F7F38-2B90-559C-D8E4-15D321FF7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82354"/>
            <a:ext cx="4481287" cy="312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5C659-65A2-F5B9-7634-97C29895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Question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584AD-0B82-C12D-7C02-53491657913F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457200" y="1203479"/>
            <a:ext cx="8229240" cy="3659143"/>
          </a:xfrm>
        </p:spPr>
        <p:txBody>
          <a:bodyPr/>
          <a:lstStyle/>
          <a:p>
            <a:pPr fontAlgn="t">
              <a:lnSpc>
                <a:spcPct val="100000"/>
              </a:lnSpc>
            </a:pPr>
            <a:r>
              <a:rPr lang="en-US" sz="2000" dirty="0">
                <a:latin typeface="Lexend"/>
              </a:rPr>
              <a:t>A 32-year-old patient presents with second-degree burns involving the entire right arm and the anterior trunk. Using the Rule of Nines for adults, what is the total body surface area (TBSA) burned?</a:t>
            </a:r>
          </a:p>
          <a:p>
            <a:pPr fontAlgn="t">
              <a:lnSpc>
                <a:spcPct val="100000"/>
              </a:lnSpc>
            </a:pPr>
            <a:endParaRPr lang="en-US" sz="2000" dirty="0">
              <a:latin typeface="Lexend"/>
            </a:endParaRPr>
          </a:p>
          <a:p>
            <a:pPr marL="457200" indent="-457200" fontAlgn="t">
              <a:lnSpc>
                <a:spcPct val="100000"/>
              </a:lnSpc>
              <a:buAutoNum type="alphaUcPeriod"/>
            </a:pPr>
            <a:r>
              <a:rPr lang="en-US" sz="2000" dirty="0">
                <a:latin typeface="Lexend"/>
              </a:rPr>
              <a:t>18%</a:t>
            </a:r>
          </a:p>
          <a:p>
            <a:pPr marL="457200" indent="-457200" fontAlgn="t">
              <a:lnSpc>
                <a:spcPct val="100000"/>
              </a:lnSpc>
              <a:buAutoNum type="alphaUcPeriod"/>
            </a:pPr>
            <a:r>
              <a:rPr lang="en-US" sz="2000" dirty="0">
                <a:latin typeface="Lexend"/>
              </a:rPr>
              <a:t>27%</a:t>
            </a:r>
          </a:p>
          <a:p>
            <a:pPr marL="457200" indent="-457200" fontAlgn="t">
              <a:lnSpc>
                <a:spcPct val="100000"/>
              </a:lnSpc>
              <a:buAutoNum type="alphaUcPeriod"/>
            </a:pPr>
            <a:r>
              <a:rPr lang="en-US" sz="2000" dirty="0">
                <a:latin typeface="Lexend"/>
              </a:rPr>
              <a:t>36%</a:t>
            </a:r>
          </a:p>
          <a:p>
            <a:pPr marL="457200" indent="-457200" fontAlgn="t">
              <a:lnSpc>
                <a:spcPct val="100000"/>
              </a:lnSpc>
              <a:buAutoNum type="alphaUcPeriod"/>
            </a:pPr>
            <a:r>
              <a:rPr lang="en-US" sz="2000" dirty="0">
                <a:latin typeface="Lexend"/>
              </a:rPr>
              <a:t>45%</a:t>
            </a:r>
          </a:p>
          <a:p>
            <a:pPr marL="457200" indent="-457200" fontAlgn="t">
              <a:lnSpc>
                <a:spcPct val="100000"/>
              </a:lnSpc>
              <a:buAutoNum type="alphaUcPeriod"/>
            </a:pPr>
            <a:r>
              <a:rPr lang="en-US" sz="2000" dirty="0">
                <a:latin typeface="Lexend"/>
              </a:rPr>
              <a:t>Ross is messing with you…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6000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808C9-2ED7-62AC-1521-2F61CA730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Advice #7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D4678-FB33-CB0C-C002-647482E2AE57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78463" y="2108638"/>
            <a:ext cx="7695360" cy="2006162"/>
          </a:xfrm>
        </p:spPr>
        <p:txBody>
          <a:bodyPr/>
          <a:lstStyle/>
          <a:p>
            <a:r>
              <a:rPr lang="en-US" sz="3600" dirty="0">
                <a:solidFill>
                  <a:schemeClr val="accent3"/>
                </a:solidFill>
              </a:rPr>
              <a:t>Charting</a:t>
            </a:r>
          </a:p>
          <a:p>
            <a:pPr lvl="1"/>
            <a:r>
              <a:rPr lang="en-US" dirty="0">
                <a:solidFill>
                  <a:schemeClr val="accent3"/>
                </a:solidFill>
              </a:rPr>
              <a:t>HPI</a:t>
            </a:r>
          </a:p>
          <a:p>
            <a:pPr lvl="1"/>
            <a:r>
              <a:rPr lang="en-US" dirty="0">
                <a:solidFill>
                  <a:schemeClr val="accent3"/>
                </a:solidFill>
              </a:rPr>
              <a:t>PE</a:t>
            </a:r>
          </a:p>
          <a:p>
            <a:pPr lvl="1"/>
            <a:r>
              <a:rPr lang="en-US" dirty="0">
                <a:solidFill>
                  <a:schemeClr val="accent3"/>
                </a:solidFill>
              </a:rPr>
              <a:t>Assessment/Plan</a:t>
            </a:r>
          </a:p>
        </p:txBody>
      </p:sp>
    </p:spTree>
    <p:extLst>
      <p:ext uri="{BB962C8B-B14F-4D97-AF65-F5344CB8AC3E}">
        <p14:creationId xmlns:p14="http://schemas.microsoft.com/office/powerpoint/2010/main" val="222850885"/>
      </p:ext>
    </p:extLst>
  </p:cSld>
  <p:clrMapOvr>
    <a:masterClrMapping/>
  </p:clrMapOvr>
</p:sld>
</file>

<file path=ppt/theme/theme1.xml><?xml version="1.0" encoding="utf-8"?>
<a:theme xmlns:a="http://schemas.openxmlformats.org/drawingml/2006/main" name="Whales Protection Fundraising on World Whale Day by Slidesgo">
  <a:themeElements>
    <a:clrScheme name="Simple Light">
      <a:dk1>
        <a:srgbClr val="E7E7E7"/>
      </a:dk1>
      <a:lt1>
        <a:srgbClr val="000026"/>
      </a:lt1>
      <a:dk2>
        <a:srgbClr val="010042"/>
      </a:dk2>
      <a:lt2>
        <a:srgbClr val="0100A2"/>
      </a:lt2>
      <a:accent1>
        <a:srgbClr val="005ACD"/>
      </a:accent1>
      <a:accent2>
        <a:srgbClr val="307DE0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E7E7E7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ales Protection Fundraising on World Whale Day by Slidesgo">
  <a:themeElements>
    <a:clrScheme name="Simple Light">
      <a:dk1>
        <a:srgbClr val="E7E7E7"/>
      </a:dk1>
      <a:lt1>
        <a:srgbClr val="000026"/>
      </a:lt1>
      <a:dk2>
        <a:srgbClr val="010042"/>
      </a:dk2>
      <a:lt2>
        <a:srgbClr val="0100A2"/>
      </a:lt2>
      <a:accent1>
        <a:srgbClr val="005ACD"/>
      </a:accent1>
      <a:accent2>
        <a:srgbClr val="307DE0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E7E7E7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hales Protection Fundraising on World Whale Day by Slidesgo">
  <a:themeElements>
    <a:clrScheme name="Simple Light">
      <a:dk1>
        <a:srgbClr val="E7E7E7"/>
      </a:dk1>
      <a:lt1>
        <a:srgbClr val="000026"/>
      </a:lt1>
      <a:dk2>
        <a:srgbClr val="010042"/>
      </a:dk2>
      <a:lt2>
        <a:srgbClr val="0100A2"/>
      </a:lt2>
      <a:accent1>
        <a:srgbClr val="005ACD"/>
      </a:accent1>
      <a:accent2>
        <a:srgbClr val="307DE0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E7E7E7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lidesgo Final Pages">
  <a:themeElements>
    <a:clrScheme name="Simple Light">
      <a:dk1>
        <a:srgbClr val="0E2A47"/>
      </a:dk1>
      <a:lt1>
        <a:srgbClr val="FFFFFF"/>
      </a:lt1>
      <a:dk2>
        <a:srgbClr val="869FB2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</TotalTime>
  <Words>549</Words>
  <Application>Microsoft Office PowerPoint</Application>
  <PresentationFormat>On-screen Show (16:9)</PresentationFormat>
  <Paragraphs>115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Gotu</vt:lpstr>
      <vt:lpstr>Lexend</vt:lpstr>
      <vt:lpstr>Noto Sans</vt:lpstr>
      <vt:lpstr>OpenSymbol</vt:lpstr>
      <vt:lpstr>Symbol</vt:lpstr>
      <vt:lpstr>Wingdings</vt:lpstr>
      <vt:lpstr>Whales Protection Fundraising on World Whale Day by Slidesgo</vt:lpstr>
      <vt:lpstr>Whales Protection Fundraising on World Whale Day by Slidesgo</vt:lpstr>
      <vt:lpstr>Whales Protection Fundraising on World Whale Day by Slidesgo</vt:lpstr>
      <vt:lpstr>Slidesgo Final Pages</vt:lpstr>
      <vt:lpstr>Burn Overview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 Question</vt:lpstr>
      <vt:lpstr>Advice #7</vt:lpstr>
      <vt:lpstr>PowerPoint Presentation</vt:lpstr>
      <vt:lpstr>PowerPoint Presentation</vt:lpstr>
      <vt:lpstr>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Ross Klein</cp:lastModifiedBy>
  <cp:revision>11</cp:revision>
  <dcterms:modified xsi:type="dcterms:W3CDTF">2026-03-10T20:32:32Z</dcterms:modified>
</cp:coreProperties>
</file>

<file path=docProps/core0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2026-03-03T19:20:02Z</dcterms:created>
  <dc:creator>Unknown Creator</dc:creator>
  <dc:description/>
  <dc:language>en-US</dc:language>
  <cp:lastModifiedBy>Unknown Creator</cp:lastModifiedBy>
  <dcterms:modified xsi:type="dcterms:W3CDTF">2026-03-03T19:20:02Z</dcterms:modified>
  <cp:revision>0</cp:revision>
  <dc:subject/>
  <dc:title>Untitled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es">
    <vt:r8>20</vt:r8>
  </property>
</Properties>
</file>